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theme/theme3.xml" ContentType="application/vnd.openxmlformats-officedocument.theme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4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theme/theme5.xml" ContentType="application/vnd.openxmlformats-officedocument.theme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theme/theme6.xml" ContentType="application/vnd.openxmlformats-officedocument.theme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theme/theme7.xml" ContentType="application/vnd.openxmlformats-officedocument.theme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theme/theme8.xml" ContentType="application/vnd.openxmlformats-officedocument.theme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theme/theme9.xml" ContentType="application/vnd.openxmlformats-officedocument.theme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theme/theme10.xml" ContentType="application/vnd.openxmlformats-officedocument.theme+xml"/>
  <Override PartName="/ppt/theme/theme11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11" r:id="rId1"/>
    <p:sldMasterId id="2147483925" r:id="rId2"/>
    <p:sldMasterId id="2147483940" r:id="rId3"/>
    <p:sldMasterId id="2147483954" r:id="rId4"/>
    <p:sldMasterId id="2147483967" r:id="rId5"/>
    <p:sldMasterId id="2147483981" r:id="rId6"/>
    <p:sldMasterId id="2147484009" r:id="rId7"/>
    <p:sldMasterId id="2147484023" r:id="rId8"/>
    <p:sldMasterId id="2147484036" r:id="rId9"/>
    <p:sldMasterId id="2147484050" r:id="rId10"/>
  </p:sldMasterIdLst>
  <p:notesMasterIdLst>
    <p:notesMasterId r:id="rId43"/>
  </p:notesMasterIdLst>
  <p:sldIdLst>
    <p:sldId id="257" r:id="rId11"/>
    <p:sldId id="258" r:id="rId12"/>
    <p:sldId id="259" r:id="rId13"/>
    <p:sldId id="1542" r:id="rId14"/>
    <p:sldId id="260" r:id="rId15"/>
    <p:sldId id="267" r:id="rId16"/>
    <p:sldId id="261" r:id="rId17"/>
    <p:sldId id="333" r:id="rId18"/>
    <p:sldId id="851" r:id="rId19"/>
    <p:sldId id="262" r:id="rId20"/>
    <p:sldId id="280" r:id="rId21"/>
    <p:sldId id="279" r:id="rId22"/>
    <p:sldId id="264" r:id="rId23"/>
    <p:sldId id="265" r:id="rId24"/>
    <p:sldId id="266" r:id="rId25"/>
    <p:sldId id="268" r:id="rId26"/>
    <p:sldId id="281" r:id="rId27"/>
    <p:sldId id="269" r:id="rId28"/>
    <p:sldId id="270" r:id="rId29"/>
    <p:sldId id="271" r:id="rId30"/>
    <p:sldId id="272" r:id="rId31"/>
    <p:sldId id="274" r:id="rId32"/>
    <p:sldId id="273" r:id="rId33"/>
    <p:sldId id="285" r:id="rId34"/>
    <p:sldId id="282" r:id="rId35"/>
    <p:sldId id="283" r:id="rId36"/>
    <p:sldId id="284" r:id="rId37"/>
    <p:sldId id="275" r:id="rId38"/>
    <p:sldId id="276" r:id="rId39"/>
    <p:sldId id="286" r:id="rId40"/>
    <p:sldId id="277" r:id="rId41"/>
    <p:sldId id="278" r:id="rId42"/>
  </p:sldIdLst>
  <p:sldSz cx="9144000" cy="6858000" type="screen4x3"/>
  <p:notesSz cx="68580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021"/>
    <p:restoredTop sz="92812"/>
  </p:normalViewPr>
  <p:slideViewPr>
    <p:cSldViewPr snapToGrid="0" snapToObjects="1">
      <p:cViewPr varScale="1">
        <p:scale>
          <a:sx n="100" d="100"/>
          <a:sy n="100" d="100"/>
        </p:scale>
        <p:origin x="1936" y="1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Grid="0" snapToObjects="1">
      <p:cViewPr varScale="1">
        <p:scale>
          <a:sx n="83" d="100"/>
          <a:sy n="83" d="100"/>
        </p:scale>
        <p:origin x="3512" y="20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3.xml"/><Relationship Id="rId18" Type="http://schemas.openxmlformats.org/officeDocument/2006/relationships/slide" Target="slides/slide8.xml"/><Relationship Id="rId26" Type="http://schemas.openxmlformats.org/officeDocument/2006/relationships/slide" Target="slides/slide16.xml"/><Relationship Id="rId39" Type="http://schemas.openxmlformats.org/officeDocument/2006/relationships/slide" Target="slides/slide29.xml"/><Relationship Id="rId21" Type="http://schemas.openxmlformats.org/officeDocument/2006/relationships/slide" Target="slides/slide11.xml"/><Relationship Id="rId34" Type="http://schemas.openxmlformats.org/officeDocument/2006/relationships/slide" Target="slides/slide24.xml"/><Relationship Id="rId42" Type="http://schemas.openxmlformats.org/officeDocument/2006/relationships/slide" Target="slides/slide32.xml"/><Relationship Id="rId47" Type="http://schemas.openxmlformats.org/officeDocument/2006/relationships/tableStyles" Target="tableStyles.xml"/><Relationship Id="rId7" Type="http://schemas.openxmlformats.org/officeDocument/2006/relationships/slideMaster" Target="slideMasters/slideMaster7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6.xml"/><Relationship Id="rId29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1.xml"/><Relationship Id="rId24" Type="http://schemas.openxmlformats.org/officeDocument/2006/relationships/slide" Target="slides/slide14.xml"/><Relationship Id="rId32" Type="http://schemas.openxmlformats.org/officeDocument/2006/relationships/slide" Target="slides/slide22.xml"/><Relationship Id="rId37" Type="http://schemas.openxmlformats.org/officeDocument/2006/relationships/slide" Target="slides/slide27.xml"/><Relationship Id="rId40" Type="http://schemas.openxmlformats.org/officeDocument/2006/relationships/slide" Target="slides/slide30.xml"/><Relationship Id="rId45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5.xml"/><Relationship Id="rId23" Type="http://schemas.openxmlformats.org/officeDocument/2006/relationships/slide" Target="slides/slide13.xml"/><Relationship Id="rId28" Type="http://schemas.openxmlformats.org/officeDocument/2006/relationships/slide" Target="slides/slide18.xml"/><Relationship Id="rId36" Type="http://schemas.openxmlformats.org/officeDocument/2006/relationships/slide" Target="slides/slide26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9.xml"/><Relationship Id="rId31" Type="http://schemas.openxmlformats.org/officeDocument/2006/relationships/slide" Target="slides/slide21.xml"/><Relationship Id="rId44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4.xml"/><Relationship Id="rId22" Type="http://schemas.openxmlformats.org/officeDocument/2006/relationships/slide" Target="slides/slide12.xml"/><Relationship Id="rId27" Type="http://schemas.openxmlformats.org/officeDocument/2006/relationships/slide" Target="slides/slide17.xml"/><Relationship Id="rId30" Type="http://schemas.openxmlformats.org/officeDocument/2006/relationships/slide" Target="slides/slide20.xml"/><Relationship Id="rId35" Type="http://schemas.openxmlformats.org/officeDocument/2006/relationships/slide" Target="slides/slide25.xml"/><Relationship Id="rId43" Type="http://schemas.openxmlformats.org/officeDocument/2006/relationships/notesMaster" Target="notesMasters/notesMaster1.xml"/><Relationship Id="rId8" Type="http://schemas.openxmlformats.org/officeDocument/2006/relationships/slideMaster" Target="slideMasters/slideMaster8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2.xml"/><Relationship Id="rId17" Type="http://schemas.openxmlformats.org/officeDocument/2006/relationships/slide" Target="slides/slide7.xml"/><Relationship Id="rId25" Type="http://schemas.openxmlformats.org/officeDocument/2006/relationships/slide" Target="slides/slide15.xml"/><Relationship Id="rId33" Type="http://schemas.openxmlformats.org/officeDocument/2006/relationships/slide" Target="slides/slide23.xml"/><Relationship Id="rId38" Type="http://schemas.openxmlformats.org/officeDocument/2006/relationships/slide" Target="slides/slide28.xml"/><Relationship Id="rId46" Type="http://schemas.openxmlformats.org/officeDocument/2006/relationships/theme" Target="theme/theme1.xml"/><Relationship Id="rId20" Type="http://schemas.openxmlformats.org/officeDocument/2006/relationships/slide" Target="slides/slide10.xml"/><Relationship Id="rId41" Type="http://schemas.openxmlformats.org/officeDocument/2006/relationships/slide" Target="slides/slide3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500BD5C-8289-3442-BCFF-9269181CE99F}" type="doc">
      <dgm:prSet loTypeId="urn:microsoft.com/office/officeart/2009/3/layout/StepUpProcess" loCatId="" qsTypeId="urn:microsoft.com/office/officeart/2005/8/quickstyle/simple4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47873DC9-A0BB-C34D-8C5F-DAEB8658FBAC}">
      <dgm:prSet/>
      <dgm:spPr/>
      <dgm:t>
        <a:bodyPr/>
        <a:lstStyle/>
        <a:p>
          <a:pPr rtl="0"/>
          <a:r>
            <a:rPr lang="en-US" dirty="0"/>
            <a:t>Exploration</a:t>
          </a:r>
        </a:p>
      </dgm:t>
    </dgm:pt>
    <dgm:pt modelId="{AF1D62F7-9562-F648-8018-81E678502A14}" type="parTrans" cxnId="{54F1E7FD-7E79-AF40-AFE1-91B14B02DD8C}">
      <dgm:prSet/>
      <dgm:spPr/>
      <dgm:t>
        <a:bodyPr/>
        <a:lstStyle/>
        <a:p>
          <a:endParaRPr lang="en-US"/>
        </a:p>
      </dgm:t>
    </dgm:pt>
    <dgm:pt modelId="{BC70B730-6594-614C-A5B4-5937D014FAC5}" type="sibTrans" cxnId="{54F1E7FD-7E79-AF40-AFE1-91B14B02DD8C}">
      <dgm:prSet/>
      <dgm:spPr/>
      <dgm:t>
        <a:bodyPr/>
        <a:lstStyle/>
        <a:p>
          <a:endParaRPr lang="en-US"/>
        </a:p>
      </dgm:t>
    </dgm:pt>
    <dgm:pt modelId="{A823A596-1243-BC45-8216-625DF2450646}">
      <dgm:prSet/>
      <dgm:spPr/>
      <dgm:t>
        <a:bodyPr/>
        <a:lstStyle/>
        <a:p>
          <a:pPr rtl="0"/>
          <a:r>
            <a:rPr lang="en-US" dirty="0"/>
            <a:t>Installation</a:t>
          </a:r>
        </a:p>
      </dgm:t>
    </dgm:pt>
    <dgm:pt modelId="{072D81CA-7113-2949-B2ED-9AD6DB562D0A}" type="parTrans" cxnId="{E8C463DD-C3CF-F749-81DD-70E45602A25D}">
      <dgm:prSet/>
      <dgm:spPr/>
      <dgm:t>
        <a:bodyPr/>
        <a:lstStyle/>
        <a:p>
          <a:endParaRPr lang="en-US"/>
        </a:p>
      </dgm:t>
    </dgm:pt>
    <dgm:pt modelId="{9A26B5BD-6B7D-4841-8FA4-4FCD4B161AC0}" type="sibTrans" cxnId="{E8C463DD-C3CF-F749-81DD-70E45602A25D}">
      <dgm:prSet/>
      <dgm:spPr/>
      <dgm:t>
        <a:bodyPr/>
        <a:lstStyle/>
        <a:p>
          <a:endParaRPr lang="en-US"/>
        </a:p>
      </dgm:t>
    </dgm:pt>
    <dgm:pt modelId="{44B0E8EA-E538-0F47-B29F-D19A6E4427F5}">
      <dgm:prSet/>
      <dgm:spPr/>
      <dgm:t>
        <a:bodyPr/>
        <a:lstStyle/>
        <a:p>
          <a:pPr rtl="0"/>
          <a:r>
            <a:rPr lang="en-US" dirty="0"/>
            <a:t>Initial Implementation</a:t>
          </a:r>
        </a:p>
      </dgm:t>
    </dgm:pt>
    <dgm:pt modelId="{5B59FC1A-B02A-CF49-B3F8-4CA359E10A00}" type="parTrans" cxnId="{CA55DCAE-ECC9-A840-87AF-64D2611B599E}">
      <dgm:prSet/>
      <dgm:spPr/>
      <dgm:t>
        <a:bodyPr/>
        <a:lstStyle/>
        <a:p>
          <a:endParaRPr lang="en-US"/>
        </a:p>
      </dgm:t>
    </dgm:pt>
    <dgm:pt modelId="{EED75ADA-6929-334D-AC69-3DADE1A602FB}" type="sibTrans" cxnId="{CA55DCAE-ECC9-A840-87AF-64D2611B599E}">
      <dgm:prSet/>
      <dgm:spPr/>
      <dgm:t>
        <a:bodyPr/>
        <a:lstStyle/>
        <a:p>
          <a:endParaRPr lang="en-US"/>
        </a:p>
      </dgm:t>
    </dgm:pt>
    <dgm:pt modelId="{4D6E0DED-E363-C848-9703-F368559A31E4}">
      <dgm:prSet/>
      <dgm:spPr/>
      <dgm:t>
        <a:bodyPr/>
        <a:lstStyle/>
        <a:p>
          <a:pPr rtl="0"/>
          <a:r>
            <a:rPr lang="en-US" dirty="0"/>
            <a:t>Full Implementation</a:t>
          </a:r>
        </a:p>
      </dgm:t>
    </dgm:pt>
    <dgm:pt modelId="{1F84114A-46EB-484B-B7F8-40A269DC14C7}" type="parTrans" cxnId="{51F39534-DA7C-1E4F-A740-ADDE1BAD21A4}">
      <dgm:prSet/>
      <dgm:spPr/>
      <dgm:t>
        <a:bodyPr/>
        <a:lstStyle/>
        <a:p>
          <a:endParaRPr lang="en-US"/>
        </a:p>
      </dgm:t>
    </dgm:pt>
    <dgm:pt modelId="{D335F3FF-535D-F242-B56E-47DBB352A963}" type="sibTrans" cxnId="{51F39534-DA7C-1E4F-A740-ADDE1BAD21A4}">
      <dgm:prSet/>
      <dgm:spPr/>
      <dgm:t>
        <a:bodyPr/>
        <a:lstStyle/>
        <a:p>
          <a:endParaRPr lang="en-US"/>
        </a:p>
      </dgm:t>
    </dgm:pt>
    <dgm:pt modelId="{DB7FB467-857B-6F4B-BD17-1DC282322E91}">
      <dgm:prSet/>
      <dgm:spPr/>
      <dgm:t>
        <a:bodyPr/>
        <a:lstStyle/>
        <a:p>
          <a:pPr rtl="0"/>
          <a:r>
            <a:rPr lang="en-US" dirty="0"/>
            <a:t>Innovation</a:t>
          </a:r>
        </a:p>
      </dgm:t>
    </dgm:pt>
    <dgm:pt modelId="{C8C50648-6A8D-0949-8CB4-3D8BEAC7A6E8}" type="parTrans" cxnId="{CA89BB56-F923-654B-88EC-4580B38C7170}">
      <dgm:prSet/>
      <dgm:spPr/>
      <dgm:t>
        <a:bodyPr/>
        <a:lstStyle/>
        <a:p>
          <a:endParaRPr lang="en-US"/>
        </a:p>
      </dgm:t>
    </dgm:pt>
    <dgm:pt modelId="{725B6408-222B-B04C-8AE1-AABE9DFDA7E0}" type="sibTrans" cxnId="{CA89BB56-F923-654B-88EC-4580B38C7170}">
      <dgm:prSet/>
      <dgm:spPr/>
      <dgm:t>
        <a:bodyPr/>
        <a:lstStyle/>
        <a:p>
          <a:endParaRPr lang="en-US"/>
        </a:p>
      </dgm:t>
    </dgm:pt>
    <dgm:pt modelId="{E87EEEE8-3D0A-EA41-81F0-0E14349C9D4D}">
      <dgm:prSet/>
      <dgm:spPr/>
      <dgm:t>
        <a:bodyPr/>
        <a:lstStyle/>
        <a:p>
          <a:pPr rtl="0"/>
          <a:r>
            <a:rPr lang="en-US" dirty="0"/>
            <a:t>Sustainability</a:t>
          </a:r>
        </a:p>
      </dgm:t>
    </dgm:pt>
    <dgm:pt modelId="{287B3DF9-1C78-1E4F-AD80-8757108D1EA0}" type="parTrans" cxnId="{85745B62-C676-C449-A1DE-8063C6E4B273}">
      <dgm:prSet/>
      <dgm:spPr/>
      <dgm:t>
        <a:bodyPr/>
        <a:lstStyle/>
        <a:p>
          <a:endParaRPr lang="en-US"/>
        </a:p>
      </dgm:t>
    </dgm:pt>
    <dgm:pt modelId="{E376D2DC-C945-EB47-A0C2-CFC48CFB7DCA}" type="sibTrans" cxnId="{85745B62-C676-C449-A1DE-8063C6E4B273}">
      <dgm:prSet/>
      <dgm:spPr/>
      <dgm:t>
        <a:bodyPr/>
        <a:lstStyle/>
        <a:p>
          <a:endParaRPr lang="en-US"/>
        </a:p>
      </dgm:t>
    </dgm:pt>
    <dgm:pt modelId="{EB029922-003C-A84F-ADFD-FE5582484780}" type="pres">
      <dgm:prSet presAssocID="{3500BD5C-8289-3442-BCFF-9269181CE99F}" presName="rootnode" presStyleCnt="0">
        <dgm:presLayoutVars>
          <dgm:chMax/>
          <dgm:chPref/>
          <dgm:dir/>
          <dgm:animLvl val="lvl"/>
        </dgm:presLayoutVars>
      </dgm:prSet>
      <dgm:spPr/>
    </dgm:pt>
    <dgm:pt modelId="{073C81B0-B0DD-FD49-85C8-F3DBFD2B8F9C}" type="pres">
      <dgm:prSet presAssocID="{47873DC9-A0BB-C34D-8C5F-DAEB8658FBAC}" presName="composite" presStyleCnt="0"/>
      <dgm:spPr/>
    </dgm:pt>
    <dgm:pt modelId="{B4711FC8-AEA1-4048-AA31-B4375C267384}" type="pres">
      <dgm:prSet presAssocID="{47873DC9-A0BB-C34D-8C5F-DAEB8658FBAC}" presName="LShape" presStyleLbl="alignNode1" presStyleIdx="0" presStyleCnt="11"/>
      <dgm:spPr/>
    </dgm:pt>
    <dgm:pt modelId="{CDC558BF-29D0-BE46-89AB-EA3A956D99B9}" type="pres">
      <dgm:prSet presAssocID="{47873DC9-A0BB-C34D-8C5F-DAEB8658FBAC}" presName="ParentText" presStyleLbl="revTx" presStyleIdx="0" presStyleCnt="6">
        <dgm:presLayoutVars>
          <dgm:chMax val="0"/>
          <dgm:chPref val="0"/>
          <dgm:bulletEnabled val="1"/>
        </dgm:presLayoutVars>
      </dgm:prSet>
      <dgm:spPr/>
    </dgm:pt>
    <dgm:pt modelId="{6991E3B5-7293-5F4D-ADCD-45D3BC3397A7}" type="pres">
      <dgm:prSet presAssocID="{47873DC9-A0BB-C34D-8C5F-DAEB8658FBAC}" presName="Triangle" presStyleLbl="alignNode1" presStyleIdx="1" presStyleCnt="11"/>
      <dgm:spPr/>
    </dgm:pt>
    <dgm:pt modelId="{30E297A7-3B80-004A-B5BB-92214128683E}" type="pres">
      <dgm:prSet presAssocID="{BC70B730-6594-614C-A5B4-5937D014FAC5}" presName="sibTrans" presStyleCnt="0"/>
      <dgm:spPr/>
    </dgm:pt>
    <dgm:pt modelId="{BFFCF2AD-AD41-2247-8FDE-D68B31D83FB3}" type="pres">
      <dgm:prSet presAssocID="{BC70B730-6594-614C-A5B4-5937D014FAC5}" presName="space" presStyleCnt="0"/>
      <dgm:spPr/>
    </dgm:pt>
    <dgm:pt modelId="{C56CB33F-E68D-694B-832C-094F8CB215AB}" type="pres">
      <dgm:prSet presAssocID="{A823A596-1243-BC45-8216-625DF2450646}" presName="composite" presStyleCnt="0"/>
      <dgm:spPr/>
    </dgm:pt>
    <dgm:pt modelId="{B22B960C-D0C0-0445-813D-9ABF0AF1E434}" type="pres">
      <dgm:prSet presAssocID="{A823A596-1243-BC45-8216-625DF2450646}" presName="LShape" presStyleLbl="alignNode1" presStyleIdx="2" presStyleCnt="11"/>
      <dgm:spPr/>
    </dgm:pt>
    <dgm:pt modelId="{130D7069-C8A2-8048-8FCA-18684F50F57B}" type="pres">
      <dgm:prSet presAssocID="{A823A596-1243-BC45-8216-625DF2450646}" presName="ParentText" presStyleLbl="revTx" presStyleIdx="1" presStyleCnt="6">
        <dgm:presLayoutVars>
          <dgm:chMax val="0"/>
          <dgm:chPref val="0"/>
          <dgm:bulletEnabled val="1"/>
        </dgm:presLayoutVars>
      </dgm:prSet>
      <dgm:spPr/>
    </dgm:pt>
    <dgm:pt modelId="{90FD477B-D6AB-BE4C-AC41-B0F05DB702CC}" type="pres">
      <dgm:prSet presAssocID="{A823A596-1243-BC45-8216-625DF2450646}" presName="Triangle" presStyleLbl="alignNode1" presStyleIdx="3" presStyleCnt="11"/>
      <dgm:spPr/>
    </dgm:pt>
    <dgm:pt modelId="{3247CC92-1131-C84D-B990-9F7DAB1D2E37}" type="pres">
      <dgm:prSet presAssocID="{9A26B5BD-6B7D-4841-8FA4-4FCD4B161AC0}" presName="sibTrans" presStyleCnt="0"/>
      <dgm:spPr/>
    </dgm:pt>
    <dgm:pt modelId="{F2E03B35-2C79-1C4A-BECE-C51E50B13A71}" type="pres">
      <dgm:prSet presAssocID="{9A26B5BD-6B7D-4841-8FA4-4FCD4B161AC0}" presName="space" presStyleCnt="0"/>
      <dgm:spPr/>
    </dgm:pt>
    <dgm:pt modelId="{B1AA64A8-EEE2-9043-8E7C-1ACA586C8CFE}" type="pres">
      <dgm:prSet presAssocID="{44B0E8EA-E538-0F47-B29F-D19A6E4427F5}" presName="composite" presStyleCnt="0"/>
      <dgm:spPr/>
    </dgm:pt>
    <dgm:pt modelId="{0EAC804B-2AD2-2947-B4D0-4466CDD0C391}" type="pres">
      <dgm:prSet presAssocID="{44B0E8EA-E538-0F47-B29F-D19A6E4427F5}" presName="LShape" presStyleLbl="alignNode1" presStyleIdx="4" presStyleCnt="11"/>
      <dgm:spPr/>
    </dgm:pt>
    <dgm:pt modelId="{29B6DE09-9640-D14E-88EE-5BFB81F964AF}" type="pres">
      <dgm:prSet presAssocID="{44B0E8EA-E538-0F47-B29F-D19A6E4427F5}" presName="ParentText" presStyleLbl="revTx" presStyleIdx="2" presStyleCnt="6">
        <dgm:presLayoutVars>
          <dgm:chMax val="0"/>
          <dgm:chPref val="0"/>
          <dgm:bulletEnabled val="1"/>
        </dgm:presLayoutVars>
      </dgm:prSet>
      <dgm:spPr/>
    </dgm:pt>
    <dgm:pt modelId="{BB3CF0FE-BD63-DA4E-88A1-73EA3DAB30CD}" type="pres">
      <dgm:prSet presAssocID="{44B0E8EA-E538-0F47-B29F-D19A6E4427F5}" presName="Triangle" presStyleLbl="alignNode1" presStyleIdx="5" presStyleCnt="11"/>
      <dgm:spPr/>
    </dgm:pt>
    <dgm:pt modelId="{28C6979B-576D-E74B-A583-C0273C5188FD}" type="pres">
      <dgm:prSet presAssocID="{EED75ADA-6929-334D-AC69-3DADE1A602FB}" presName="sibTrans" presStyleCnt="0"/>
      <dgm:spPr/>
    </dgm:pt>
    <dgm:pt modelId="{F88F0C1C-AA51-094F-9328-23B62F7CA517}" type="pres">
      <dgm:prSet presAssocID="{EED75ADA-6929-334D-AC69-3DADE1A602FB}" presName="space" presStyleCnt="0"/>
      <dgm:spPr/>
    </dgm:pt>
    <dgm:pt modelId="{98A5F3A3-3AFD-2745-BCB4-0A90C057240F}" type="pres">
      <dgm:prSet presAssocID="{4D6E0DED-E363-C848-9703-F368559A31E4}" presName="composite" presStyleCnt="0"/>
      <dgm:spPr/>
    </dgm:pt>
    <dgm:pt modelId="{6579A1A9-19FD-364F-8756-E6C6E20AD525}" type="pres">
      <dgm:prSet presAssocID="{4D6E0DED-E363-C848-9703-F368559A31E4}" presName="LShape" presStyleLbl="alignNode1" presStyleIdx="6" presStyleCnt="11"/>
      <dgm:spPr/>
    </dgm:pt>
    <dgm:pt modelId="{046DC587-338B-D643-B0EE-F1C4F2669BC0}" type="pres">
      <dgm:prSet presAssocID="{4D6E0DED-E363-C848-9703-F368559A31E4}" presName="ParentText" presStyleLbl="revTx" presStyleIdx="3" presStyleCnt="6">
        <dgm:presLayoutVars>
          <dgm:chMax val="0"/>
          <dgm:chPref val="0"/>
          <dgm:bulletEnabled val="1"/>
        </dgm:presLayoutVars>
      </dgm:prSet>
      <dgm:spPr/>
    </dgm:pt>
    <dgm:pt modelId="{C572E897-F87F-FB4A-8B9B-CAB99E69AFB5}" type="pres">
      <dgm:prSet presAssocID="{4D6E0DED-E363-C848-9703-F368559A31E4}" presName="Triangle" presStyleLbl="alignNode1" presStyleIdx="7" presStyleCnt="11"/>
      <dgm:spPr/>
    </dgm:pt>
    <dgm:pt modelId="{C27CCE3D-E027-5448-821A-EF9628C35DEC}" type="pres">
      <dgm:prSet presAssocID="{D335F3FF-535D-F242-B56E-47DBB352A963}" presName="sibTrans" presStyleCnt="0"/>
      <dgm:spPr/>
    </dgm:pt>
    <dgm:pt modelId="{837148CE-F0F5-EC4C-8BB1-C593DF8ECBCB}" type="pres">
      <dgm:prSet presAssocID="{D335F3FF-535D-F242-B56E-47DBB352A963}" presName="space" presStyleCnt="0"/>
      <dgm:spPr/>
    </dgm:pt>
    <dgm:pt modelId="{7D1F36C6-F37B-2F48-8107-969FC76EE5AE}" type="pres">
      <dgm:prSet presAssocID="{DB7FB467-857B-6F4B-BD17-1DC282322E91}" presName="composite" presStyleCnt="0"/>
      <dgm:spPr/>
    </dgm:pt>
    <dgm:pt modelId="{D987F730-D3A8-334F-99FE-B964585FF850}" type="pres">
      <dgm:prSet presAssocID="{DB7FB467-857B-6F4B-BD17-1DC282322E91}" presName="LShape" presStyleLbl="alignNode1" presStyleIdx="8" presStyleCnt="11"/>
      <dgm:spPr/>
    </dgm:pt>
    <dgm:pt modelId="{FFA6CC39-CA63-934B-A8D9-949928302285}" type="pres">
      <dgm:prSet presAssocID="{DB7FB467-857B-6F4B-BD17-1DC282322E91}" presName="ParentText" presStyleLbl="revTx" presStyleIdx="4" presStyleCnt="6">
        <dgm:presLayoutVars>
          <dgm:chMax val="0"/>
          <dgm:chPref val="0"/>
          <dgm:bulletEnabled val="1"/>
        </dgm:presLayoutVars>
      </dgm:prSet>
      <dgm:spPr/>
    </dgm:pt>
    <dgm:pt modelId="{FC971C7F-C597-1141-AC2A-E10ACA7E9887}" type="pres">
      <dgm:prSet presAssocID="{DB7FB467-857B-6F4B-BD17-1DC282322E91}" presName="Triangle" presStyleLbl="alignNode1" presStyleIdx="9" presStyleCnt="11"/>
      <dgm:spPr/>
    </dgm:pt>
    <dgm:pt modelId="{D791390E-23E9-D047-B5DE-478AC1DF85FB}" type="pres">
      <dgm:prSet presAssocID="{725B6408-222B-B04C-8AE1-AABE9DFDA7E0}" presName="sibTrans" presStyleCnt="0"/>
      <dgm:spPr/>
    </dgm:pt>
    <dgm:pt modelId="{2E71D7B8-9E94-4442-BFEB-E91FB9E9CDEA}" type="pres">
      <dgm:prSet presAssocID="{725B6408-222B-B04C-8AE1-AABE9DFDA7E0}" presName="space" presStyleCnt="0"/>
      <dgm:spPr/>
    </dgm:pt>
    <dgm:pt modelId="{4DF013F4-7DF6-804A-B49B-78A0F762D984}" type="pres">
      <dgm:prSet presAssocID="{E87EEEE8-3D0A-EA41-81F0-0E14349C9D4D}" presName="composite" presStyleCnt="0"/>
      <dgm:spPr/>
    </dgm:pt>
    <dgm:pt modelId="{7C488DF9-AE35-5742-A5ED-612A7183DCCE}" type="pres">
      <dgm:prSet presAssocID="{E87EEEE8-3D0A-EA41-81F0-0E14349C9D4D}" presName="LShape" presStyleLbl="alignNode1" presStyleIdx="10" presStyleCnt="11"/>
      <dgm:spPr/>
    </dgm:pt>
    <dgm:pt modelId="{50DA1F91-5C46-7C4C-82A5-DDAA5B10A78E}" type="pres">
      <dgm:prSet presAssocID="{E87EEEE8-3D0A-EA41-81F0-0E14349C9D4D}" presName="ParentText" presStyleLbl="revTx" presStyleIdx="5" presStyleCnt="6">
        <dgm:presLayoutVars>
          <dgm:chMax val="0"/>
          <dgm:chPref val="0"/>
          <dgm:bulletEnabled val="1"/>
        </dgm:presLayoutVars>
      </dgm:prSet>
      <dgm:spPr/>
    </dgm:pt>
  </dgm:ptLst>
  <dgm:cxnLst>
    <dgm:cxn modelId="{987A0D14-9136-C549-BD9A-4F7BBFA0F7F2}" type="presOf" srcId="{44B0E8EA-E538-0F47-B29F-D19A6E4427F5}" destId="{29B6DE09-9640-D14E-88EE-5BFB81F964AF}" srcOrd="0" destOrd="0" presId="urn:microsoft.com/office/officeart/2009/3/layout/StepUpProcess"/>
    <dgm:cxn modelId="{0406DC28-FF04-CB4D-A100-8B44915BF57C}" type="presOf" srcId="{4D6E0DED-E363-C848-9703-F368559A31E4}" destId="{046DC587-338B-D643-B0EE-F1C4F2669BC0}" srcOrd="0" destOrd="0" presId="urn:microsoft.com/office/officeart/2009/3/layout/StepUpProcess"/>
    <dgm:cxn modelId="{1106952C-653E-BC45-8FD4-63A464360B41}" type="presOf" srcId="{A823A596-1243-BC45-8216-625DF2450646}" destId="{130D7069-C8A2-8048-8FCA-18684F50F57B}" srcOrd="0" destOrd="0" presId="urn:microsoft.com/office/officeart/2009/3/layout/StepUpProcess"/>
    <dgm:cxn modelId="{51F39534-DA7C-1E4F-A740-ADDE1BAD21A4}" srcId="{3500BD5C-8289-3442-BCFF-9269181CE99F}" destId="{4D6E0DED-E363-C848-9703-F368559A31E4}" srcOrd="3" destOrd="0" parTransId="{1F84114A-46EB-484B-B7F8-40A269DC14C7}" sibTransId="{D335F3FF-535D-F242-B56E-47DBB352A963}"/>
    <dgm:cxn modelId="{451D8E56-31CC-2D4F-B6E5-0AFD8B2920B7}" type="presOf" srcId="{47873DC9-A0BB-C34D-8C5F-DAEB8658FBAC}" destId="{CDC558BF-29D0-BE46-89AB-EA3A956D99B9}" srcOrd="0" destOrd="0" presId="urn:microsoft.com/office/officeart/2009/3/layout/StepUpProcess"/>
    <dgm:cxn modelId="{CA89BB56-F923-654B-88EC-4580B38C7170}" srcId="{3500BD5C-8289-3442-BCFF-9269181CE99F}" destId="{DB7FB467-857B-6F4B-BD17-1DC282322E91}" srcOrd="4" destOrd="0" parTransId="{C8C50648-6A8D-0949-8CB4-3D8BEAC7A6E8}" sibTransId="{725B6408-222B-B04C-8AE1-AABE9DFDA7E0}"/>
    <dgm:cxn modelId="{85745B62-C676-C449-A1DE-8063C6E4B273}" srcId="{3500BD5C-8289-3442-BCFF-9269181CE99F}" destId="{E87EEEE8-3D0A-EA41-81F0-0E14349C9D4D}" srcOrd="5" destOrd="0" parTransId="{287B3DF9-1C78-1E4F-AD80-8757108D1EA0}" sibTransId="{E376D2DC-C945-EB47-A0C2-CFC48CFB7DCA}"/>
    <dgm:cxn modelId="{7127F970-82F6-0041-AC46-F2E28AFDB873}" type="presOf" srcId="{DB7FB467-857B-6F4B-BD17-1DC282322E91}" destId="{FFA6CC39-CA63-934B-A8D9-949928302285}" srcOrd="0" destOrd="0" presId="urn:microsoft.com/office/officeart/2009/3/layout/StepUpProcess"/>
    <dgm:cxn modelId="{F3E49D8B-E817-F549-A7F9-580B200C755D}" type="presOf" srcId="{E87EEEE8-3D0A-EA41-81F0-0E14349C9D4D}" destId="{50DA1F91-5C46-7C4C-82A5-DDAA5B10A78E}" srcOrd="0" destOrd="0" presId="urn:microsoft.com/office/officeart/2009/3/layout/StepUpProcess"/>
    <dgm:cxn modelId="{CA55DCAE-ECC9-A840-87AF-64D2611B599E}" srcId="{3500BD5C-8289-3442-BCFF-9269181CE99F}" destId="{44B0E8EA-E538-0F47-B29F-D19A6E4427F5}" srcOrd="2" destOrd="0" parTransId="{5B59FC1A-B02A-CF49-B3F8-4CA359E10A00}" sibTransId="{EED75ADA-6929-334D-AC69-3DADE1A602FB}"/>
    <dgm:cxn modelId="{E8C463DD-C3CF-F749-81DD-70E45602A25D}" srcId="{3500BD5C-8289-3442-BCFF-9269181CE99F}" destId="{A823A596-1243-BC45-8216-625DF2450646}" srcOrd="1" destOrd="0" parTransId="{072D81CA-7113-2949-B2ED-9AD6DB562D0A}" sibTransId="{9A26B5BD-6B7D-4841-8FA4-4FCD4B161AC0}"/>
    <dgm:cxn modelId="{39713CF3-CC60-7648-8089-4022E8F915EE}" type="presOf" srcId="{3500BD5C-8289-3442-BCFF-9269181CE99F}" destId="{EB029922-003C-A84F-ADFD-FE5582484780}" srcOrd="0" destOrd="0" presId="urn:microsoft.com/office/officeart/2009/3/layout/StepUpProcess"/>
    <dgm:cxn modelId="{54F1E7FD-7E79-AF40-AFE1-91B14B02DD8C}" srcId="{3500BD5C-8289-3442-BCFF-9269181CE99F}" destId="{47873DC9-A0BB-C34D-8C5F-DAEB8658FBAC}" srcOrd="0" destOrd="0" parTransId="{AF1D62F7-9562-F648-8018-81E678502A14}" sibTransId="{BC70B730-6594-614C-A5B4-5937D014FAC5}"/>
    <dgm:cxn modelId="{A06CED4A-404F-1447-BE73-01EA686270E9}" type="presParOf" srcId="{EB029922-003C-A84F-ADFD-FE5582484780}" destId="{073C81B0-B0DD-FD49-85C8-F3DBFD2B8F9C}" srcOrd="0" destOrd="0" presId="urn:microsoft.com/office/officeart/2009/3/layout/StepUpProcess"/>
    <dgm:cxn modelId="{ED25CBE9-040E-7749-9627-1A71F1D8FD1D}" type="presParOf" srcId="{073C81B0-B0DD-FD49-85C8-F3DBFD2B8F9C}" destId="{B4711FC8-AEA1-4048-AA31-B4375C267384}" srcOrd="0" destOrd="0" presId="urn:microsoft.com/office/officeart/2009/3/layout/StepUpProcess"/>
    <dgm:cxn modelId="{1A1A0BC3-74F7-8948-B51E-CA2B1DD5BD15}" type="presParOf" srcId="{073C81B0-B0DD-FD49-85C8-F3DBFD2B8F9C}" destId="{CDC558BF-29D0-BE46-89AB-EA3A956D99B9}" srcOrd="1" destOrd="0" presId="urn:microsoft.com/office/officeart/2009/3/layout/StepUpProcess"/>
    <dgm:cxn modelId="{78C4BAA8-8C39-AC45-AFA8-43B377D75AB0}" type="presParOf" srcId="{073C81B0-B0DD-FD49-85C8-F3DBFD2B8F9C}" destId="{6991E3B5-7293-5F4D-ADCD-45D3BC3397A7}" srcOrd="2" destOrd="0" presId="urn:microsoft.com/office/officeart/2009/3/layout/StepUpProcess"/>
    <dgm:cxn modelId="{C41D1C10-F653-C442-A4B5-486190332999}" type="presParOf" srcId="{EB029922-003C-A84F-ADFD-FE5582484780}" destId="{30E297A7-3B80-004A-B5BB-92214128683E}" srcOrd="1" destOrd="0" presId="urn:microsoft.com/office/officeart/2009/3/layout/StepUpProcess"/>
    <dgm:cxn modelId="{42F97454-8AA2-6140-97E1-F9947F2E9A69}" type="presParOf" srcId="{30E297A7-3B80-004A-B5BB-92214128683E}" destId="{BFFCF2AD-AD41-2247-8FDE-D68B31D83FB3}" srcOrd="0" destOrd="0" presId="urn:microsoft.com/office/officeart/2009/3/layout/StepUpProcess"/>
    <dgm:cxn modelId="{AF1CC5A1-F049-5648-B91C-D14020867BFF}" type="presParOf" srcId="{EB029922-003C-A84F-ADFD-FE5582484780}" destId="{C56CB33F-E68D-694B-832C-094F8CB215AB}" srcOrd="2" destOrd="0" presId="urn:microsoft.com/office/officeart/2009/3/layout/StepUpProcess"/>
    <dgm:cxn modelId="{C436AE90-CEBE-5B4C-8F4B-C5CB89EF480C}" type="presParOf" srcId="{C56CB33F-E68D-694B-832C-094F8CB215AB}" destId="{B22B960C-D0C0-0445-813D-9ABF0AF1E434}" srcOrd="0" destOrd="0" presId="urn:microsoft.com/office/officeart/2009/3/layout/StepUpProcess"/>
    <dgm:cxn modelId="{DAE5D393-B780-6E49-8AA2-7071F8B3EA20}" type="presParOf" srcId="{C56CB33F-E68D-694B-832C-094F8CB215AB}" destId="{130D7069-C8A2-8048-8FCA-18684F50F57B}" srcOrd="1" destOrd="0" presId="urn:microsoft.com/office/officeart/2009/3/layout/StepUpProcess"/>
    <dgm:cxn modelId="{84BD755A-20CB-9D45-AB1B-0884BD20C1A0}" type="presParOf" srcId="{C56CB33F-E68D-694B-832C-094F8CB215AB}" destId="{90FD477B-D6AB-BE4C-AC41-B0F05DB702CC}" srcOrd="2" destOrd="0" presId="urn:microsoft.com/office/officeart/2009/3/layout/StepUpProcess"/>
    <dgm:cxn modelId="{6ABD1FE2-A2E4-3E44-8028-20AF4E9D8981}" type="presParOf" srcId="{EB029922-003C-A84F-ADFD-FE5582484780}" destId="{3247CC92-1131-C84D-B990-9F7DAB1D2E37}" srcOrd="3" destOrd="0" presId="urn:microsoft.com/office/officeart/2009/3/layout/StepUpProcess"/>
    <dgm:cxn modelId="{ECD44F91-8ED3-4B4D-8684-5D6456897D55}" type="presParOf" srcId="{3247CC92-1131-C84D-B990-9F7DAB1D2E37}" destId="{F2E03B35-2C79-1C4A-BECE-C51E50B13A71}" srcOrd="0" destOrd="0" presId="urn:microsoft.com/office/officeart/2009/3/layout/StepUpProcess"/>
    <dgm:cxn modelId="{6ABE338D-0DFF-9B48-9DA4-59AD7C2356CA}" type="presParOf" srcId="{EB029922-003C-A84F-ADFD-FE5582484780}" destId="{B1AA64A8-EEE2-9043-8E7C-1ACA586C8CFE}" srcOrd="4" destOrd="0" presId="urn:microsoft.com/office/officeart/2009/3/layout/StepUpProcess"/>
    <dgm:cxn modelId="{EF1757FE-9BA3-3548-B924-CC876B81497D}" type="presParOf" srcId="{B1AA64A8-EEE2-9043-8E7C-1ACA586C8CFE}" destId="{0EAC804B-2AD2-2947-B4D0-4466CDD0C391}" srcOrd="0" destOrd="0" presId="urn:microsoft.com/office/officeart/2009/3/layout/StepUpProcess"/>
    <dgm:cxn modelId="{E91E5CDA-830F-3446-9722-0A805B3DFDC0}" type="presParOf" srcId="{B1AA64A8-EEE2-9043-8E7C-1ACA586C8CFE}" destId="{29B6DE09-9640-D14E-88EE-5BFB81F964AF}" srcOrd="1" destOrd="0" presId="urn:microsoft.com/office/officeart/2009/3/layout/StepUpProcess"/>
    <dgm:cxn modelId="{3485D640-2FC8-3241-B0F8-D1E14A12D6B8}" type="presParOf" srcId="{B1AA64A8-EEE2-9043-8E7C-1ACA586C8CFE}" destId="{BB3CF0FE-BD63-DA4E-88A1-73EA3DAB30CD}" srcOrd="2" destOrd="0" presId="urn:microsoft.com/office/officeart/2009/3/layout/StepUpProcess"/>
    <dgm:cxn modelId="{670EBE7C-557E-5046-B146-70D0DBA5CC6E}" type="presParOf" srcId="{EB029922-003C-A84F-ADFD-FE5582484780}" destId="{28C6979B-576D-E74B-A583-C0273C5188FD}" srcOrd="5" destOrd="0" presId="urn:microsoft.com/office/officeart/2009/3/layout/StepUpProcess"/>
    <dgm:cxn modelId="{D4D97D57-C56E-5041-9C3C-1377413293AA}" type="presParOf" srcId="{28C6979B-576D-E74B-A583-C0273C5188FD}" destId="{F88F0C1C-AA51-094F-9328-23B62F7CA517}" srcOrd="0" destOrd="0" presId="urn:microsoft.com/office/officeart/2009/3/layout/StepUpProcess"/>
    <dgm:cxn modelId="{073CE514-B33E-574D-8069-5A3157655697}" type="presParOf" srcId="{EB029922-003C-A84F-ADFD-FE5582484780}" destId="{98A5F3A3-3AFD-2745-BCB4-0A90C057240F}" srcOrd="6" destOrd="0" presId="urn:microsoft.com/office/officeart/2009/3/layout/StepUpProcess"/>
    <dgm:cxn modelId="{E8212492-23DD-CB4C-B3BE-8FA34470FE39}" type="presParOf" srcId="{98A5F3A3-3AFD-2745-BCB4-0A90C057240F}" destId="{6579A1A9-19FD-364F-8756-E6C6E20AD525}" srcOrd="0" destOrd="0" presId="urn:microsoft.com/office/officeart/2009/3/layout/StepUpProcess"/>
    <dgm:cxn modelId="{92DA8768-F5FA-1940-9897-C727B334D156}" type="presParOf" srcId="{98A5F3A3-3AFD-2745-BCB4-0A90C057240F}" destId="{046DC587-338B-D643-B0EE-F1C4F2669BC0}" srcOrd="1" destOrd="0" presId="urn:microsoft.com/office/officeart/2009/3/layout/StepUpProcess"/>
    <dgm:cxn modelId="{47F2F7E9-4A43-304C-AB4F-DBFC292723B5}" type="presParOf" srcId="{98A5F3A3-3AFD-2745-BCB4-0A90C057240F}" destId="{C572E897-F87F-FB4A-8B9B-CAB99E69AFB5}" srcOrd="2" destOrd="0" presId="urn:microsoft.com/office/officeart/2009/3/layout/StepUpProcess"/>
    <dgm:cxn modelId="{0AFC86E6-E1DD-8146-8143-9F5057750BB2}" type="presParOf" srcId="{EB029922-003C-A84F-ADFD-FE5582484780}" destId="{C27CCE3D-E027-5448-821A-EF9628C35DEC}" srcOrd="7" destOrd="0" presId="urn:microsoft.com/office/officeart/2009/3/layout/StepUpProcess"/>
    <dgm:cxn modelId="{498F5B66-5791-4B4D-AE74-F73D40A96010}" type="presParOf" srcId="{C27CCE3D-E027-5448-821A-EF9628C35DEC}" destId="{837148CE-F0F5-EC4C-8BB1-C593DF8ECBCB}" srcOrd="0" destOrd="0" presId="urn:microsoft.com/office/officeart/2009/3/layout/StepUpProcess"/>
    <dgm:cxn modelId="{02F8FC6F-FE09-1E4D-9230-2F5AF44A45D9}" type="presParOf" srcId="{EB029922-003C-A84F-ADFD-FE5582484780}" destId="{7D1F36C6-F37B-2F48-8107-969FC76EE5AE}" srcOrd="8" destOrd="0" presId="urn:microsoft.com/office/officeart/2009/3/layout/StepUpProcess"/>
    <dgm:cxn modelId="{D1E9EECA-3A6C-C442-81DD-DBEF29B14662}" type="presParOf" srcId="{7D1F36C6-F37B-2F48-8107-969FC76EE5AE}" destId="{D987F730-D3A8-334F-99FE-B964585FF850}" srcOrd="0" destOrd="0" presId="urn:microsoft.com/office/officeart/2009/3/layout/StepUpProcess"/>
    <dgm:cxn modelId="{B4FE97B7-59C6-B34D-9D47-ABC6713134AD}" type="presParOf" srcId="{7D1F36C6-F37B-2F48-8107-969FC76EE5AE}" destId="{FFA6CC39-CA63-934B-A8D9-949928302285}" srcOrd="1" destOrd="0" presId="urn:microsoft.com/office/officeart/2009/3/layout/StepUpProcess"/>
    <dgm:cxn modelId="{9FC17CAD-F320-0E4F-AB22-A02408EE321A}" type="presParOf" srcId="{7D1F36C6-F37B-2F48-8107-969FC76EE5AE}" destId="{FC971C7F-C597-1141-AC2A-E10ACA7E9887}" srcOrd="2" destOrd="0" presId="urn:microsoft.com/office/officeart/2009/3/layout/StepUpProcess"/>
    <dgm:cxn modelId="{C80453B5-E56A-A94F-B913-B6254DC0D843}" type="presParOf" srcId="{EB029922-003C-A84F-ADFD-FE5582484780}" destId="{D791390E-23E9-D047-B5DE-478AC1DF85FB}" srcOrd="9" destOrd="0" presId="urn:microsoft.com/office/officeart/2009/3/layout/StepUpProcess"/>
    <dgm:cxn modelId="{692F4609-E208-DA40-95E8-336CCE6F9ECD}" type="presParOf" srcId="{D791390E-23E9-D047-B5DE-478AC1DF85FB}" destId="{2E71D7B8-9E94-4442-BFEB-E91FB9E9CDEA}" srcOrd="0" destOrd="0" presId="urn:microsoft.com/office/officeart/2009/3/layout/StepUpProcess"/>
    <dgm:cxn modelId="{DCF6D12B-97FD-C542-828E-F77266FD88D6}" type="presParOf" srcId="{EB029922-003C-A84F-ADFD-FE5582484780}" destId="{4DF013F4-7DF6-804A-B49B-78A0F762D984}" srcOrd="10" destOrd="0" presId="urn:microsoft.com/office/officeart/2009/3/layout/StepUpProcess"/>
    <dgm:cxn modelId="{2B391D8C-284E-214B-ADB5-B10149C7C6FE}" type="presParOf" srcId="{4DF013F4-7DF6-804A-B49B-78A0F762D984}" destId="{7C488DF9-AE35-5742-A5ED-612A7183DCCE}" srcOrd="0" destOrd="0" presId="urn:microsoft.com/office/officeart/2009/3/layout/StepUpProcess"/>
    <dgm:cxn modelId="{3B93D94A-7A03-6A4D-9EC8-50E6FEFAD9D6}" type="presParOf" srcId="{4DF013F4-7DF6-804A-B49B-78A0F762D984}" destId="{50DA1F91-5C46-7C4C-82A5-DDAA5B10A78E}" srcOrd="1" destOrd="0" presId="urn:microsoft.com/office/officeart/2009/3/layout/StepUpProces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FDC8296-2F92-214D-B51C-74F30E96EE78}" type="doc">
      <dgm:prSet loTypeId="urn:microsoft.com/office/officeart/2005/8/layout/arrow4" loCatId="relationship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645B481-12FB-6649-8DDF-EADFECB28D04}">
      <dgm:prSet phldrT="[Text]"/>
      <dgm:spPr/>
      <dgm:t>
        <a:bodyPr/>
        <a:lstStyle/>
        <a:p>
          <a:r>
            <a:rPr lang="en-US" dirty="0"/>
            <a:t>Increase in</a:t>
          </a:r>
        </a:p>
      </dgm:t>
    </dgm:pt>
    <dgm:pt modelId="{A8BDBE67-EA15-4A45-95D6-4A9A531FE6B0}" type="parTrans" cxnId="{D70B53C3-A9A2-EF4A-B54B-15DE2708A847}">
      <dgm:prSet/>
      <dgm:spPr/>
      <dgm:t>
        <a:bodyPr/>
        <a:lstStyle/>
        <a:p>
          <a:endParaRPr lang="en-US"/>
        </a:p>
      </dgm:t>
    </dgm:pt>
    <dgm:pt modelId="{4FAD4D08-86F6-6D43-B669-A504F4072C23}" type="sibTrans" cxnId="{D70B53C3-A9A2-EF4A-B54B-15DE2708A847}">
      <dgm:prSet/>
      <dgm:spPr/>
      <dgm:t>
        <a:bodyPr/>
        <a:lstStyle/>
        <a:p>
          <a:endParaRPr lang="en-US"/>
        </a:p>
      </dgm:t>
    </dgm:pt>
    <dgm:pt modelId="{FCB5D0DA-AE11-CA44-82E2-19C4C966FC14}">
      <dgm:prSet phldrT="[Text]"/>
      <dgm:spPr/>
      <dgm:t>
        <a:bodyPr/>
        <a:lstStyle/>
        <a:p>
          <a:r>
            <a:rPr lang="en-US" dirty="0"/>
            <a:t>Decrease in</a:t>
          </a:r>
        </a:p>
      </dgm:t>
    </dgm:pt>
    <dgm:pt modelId="{F67D11EC-3A27-FB43-836D-8BFC07C116FF}" type="parTrans" cxnId="{C17172BE-E813-D645-A4C8-8FF62BBD75AA}">
      <dgm:prSet/>
      <dgm:spPr/>
      <dgm:t>
        <a:bodyPr/>
        <a:lstStyle/>
        <a:p>
          <a:endParaRPr lang="en-US"/>
        </a:p>
      </dgm:t>
    </dgm:pt>
    <dgm:pt modelId="{5C772C23-18AE-7341-BC0C-DEBC97B99658}" type="sibTrans" cxnId="{C17172BE-E813-D645-A4C8-8FF62BBD75AA}">
      <dgm:prSet/>
      <dgm:spPr/>
      <dgm:t>
        <a:bodyPr/>
        <a:lstStyle/>
        <a:p>
          <a:endParaRPr lang="en-US"/>
        </a:p>
      </dgm:t>
    </dgm:pt>
    <dgm:pt modelId="{5E4E653D-2678-5140-ADC9-954AB0853C19}" type="pres">
      <dgm:prSet presAssocID="{FFDC8296-2F92-214D-B51C-74F30E96EE78}" presName="compositeShape" presStyleCnt="0">
        <dgm:presLayoutVars>
          <dgm:chMax val="2"/>
          <dgm:dir/>
          <dgm:resizeHandles val="exact"/>
        </dgm:presLayoutVars>
      </dgm:prSet>
      <dgm:spPr/>
    </dgm:pt>
    <dgm:pt modelId="{CAB6D32A-788E-2E4F-8466-91E8B543FD9C}" type="pres">
      <dgm:prSet presAssocID="{A645B481-12FB-6649-8DDF-EADFECB28D04}" presName="upArrow" presStyleLbl="node1" presStyleIdx="0" presStyleCnt="2"/>
      <dgm:spPr/>
    </dgm:pt>
    <dgm:pt modelId="{A4937B15-032B-3148-839D-7844585EB923}" type="pres">
      <dgm:prSet presAssocID="{A645B481-12FB-6649-8DDF-EADFECB28D04}" presName="upArrowText" presStyleLbl="revTx" presStyleIdx="0" presStyleCnt="2">
        <dgm:presLayoutVars>
          <dgm:chMax val="0"/>
          <dgm:bulletEnabled val="1"/>
        </dgm:presLayoutVars>
      </dgm:prSet>
      <dgm:spPr/>
    </dgm:pt>
    <dgm:pt modelId="{A305CB24-D08E-1044-9644-D115509D9B45}" type="pres">
      <dgm:prSet presAssocID="{FCB5D0DA-AE11-CA44-82E2-19C4C966FC14}" presName="downArrow" presStyleLbl="node1" presStyleIdx="1" presStyleCnt="2"/>
      <dgm:spPr/>
    </dgm:pt>
    <dgm:pt modelId="{216220E9-BA2D-1C4B-8FC0-9CED82266AD4}" type="pres">
      <dgm:prSet presAssocID="{FCB5D0DA-AE11-CA44-82E2-19C4C966FC14}" presName="downArrowText" presStyleLbl="revTx" presStyleIdx="1" presStyleCnt="2" custLinFactNeighborX="-13436" custLinFactNeighborY="0">
        <dgm:presLayoutVars>
          <dgm:chMax val="0"/>
          <dgm:bulletEnabled val="1"/>
        </dgm:presLayoutVars>
      </dgm:prSet>
      <dgm:spPr/>
    </dgm:pt>
  </dgm:ptLst>
  <dgm:cxnLst>
    <dgm:cxn modelId="{52DB92A2-040E-B741-8919-5F92A1BA42A6}" type="presOf" srcId="{FCB5D0DA-AE11-CA44-82E2-19C4C966FC14}" destId="{216220E9-BA2D-1C4B-8FC0-9CED82266AD4}" srcOrd="0" destOrd="0" presId="urn:microsoft.com/office/officeart/2005/8/layout/arrow4"/>
    <dgm:cxn modelId="{FA8CCCAA-BB95-494D-8750-4E72BC7AE1E7}" type="presOf" srcId="{FFDC8296-2F92-214D-B51C-74F30E96EE78}" destId="{5E4E653D-2678-5140-ADC9-954AB0853C19}" srcOrd="0" destOrd="0" presId="urn:microsoft.com/office/officeart/2005/8/layout/arrow4"/>
    <dgm:cxn modelId="{C17172BE-E813-D645-A4C8-8FF62BBD75AA}" srcId="{FFDC8296-2F92-214D-B51C-74F30E96EE78}" destId="{FCB5D0DA-AE11-CA44-82E2-19C4C966FC14}" srcOrd="1" destOrd="0" parTransId="{F67D11EC-3A27-FB43-836D-8BFC07C116FF}" sibTransId="{5C772C23-18AE-7341-BC0C-DEBC97B99658}"/>
    <dgm:cxn modelId="{4FAFECC2-3AD1-074B-AA58-A52E9F61DE57}" type="presOf" srcId="{A645B481-12FB-6649-8DDF-EADFECB28D04}" destId="{A4937B15-032B-3148-839D-7844585EB923}" srcOrd="0" destOrd="0" presId="urn:microsoft.com/office/officeart/2005/8/layout/arrow4"/>
    <dgm:cxn modelId="{D70B53C3-A9A2-EF4A-B54B-15DE2708A847}" srcId="{FFDC8296-2F92-214D-B51C-74F30E96EE78}" destId="{A645B481-12FB-6649-8DDF-EADFECB28D04}" srcOrd="0" destOrd="0" parTransId="{A8BDBE67-EA15-4A45-95D6-4A9A531FE6B0}" sibTransId="{4FAD4D08-86F6-6D43-B669-A504F4072C23}"/>
    <dgm:cxn modelId="{42338A36-BE99-0F4D-9F24-71BDDF5016C1}" type="presParOf" srcId="{5E4E653D-2678-5140-ADC9-954AB0853C19}" destId="{CAB6D32A-788E-2E4F-8466-91E8B543FD9C}" srcOrd="0" destOrd="0" presId="urn:microsoft.com/office/officeart/2005/8/layout/arrow4"/>
    <dgm:cxn modelId="{BA174D9C-B4E8-2B44-BFDC-1D7DA0FE37F5}" type="presParOf" srcId="{5E4E653D-2678-5140-ADC9-954AB0853C19}" destId="{A4937B15-032B-3148-839D-7844585EB923}" srcOrd="1" destOrd="0" presId="urn:microsoft.com/office/officeart/2005/8/layout/arrow4"/>
    <dgm:cxn modelId="{B1FF1AE8-C7FA-EB43-8031-D8DE59E8F0D9}" type="presParOf" srcId="{5E4E653D-2678-5140-ADC9-954AB0853C19}" destId="{A305CB24-D08E-1044-9644-D115509D9B45}" srcOrd="2" destOrd="0" presId="urn:microsoft.com/office/officeart/2005/8/layout/arrow4"/>
    <dgm:cxn modelId="{1AA9A2E2-9C0E-5645-9F01-C93ECD53797E}" type="presParOf" srcId="{5E4E653D-2678-5140-ADC9-954AB0853C19}" destId="{216220E9-BA2D-1C4B-8FC0-9CED82266AD4}" srcOrd="3" destOrd="0" presId="urn:microsoft.com/office/officeart/2005/8/layout/arrow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4711FC8-AEA1-4048-AA31-B4375C267384}">
      <dsp:nvSpPr>
        <dsp:cNvPr id="0" name=""/>
        <dsp:cNvSpPr/>
      </dsp:nvSpPr>
      <dsp:spPr>
        <a:xfrm rot="5400000">
          <a:off x="280058" y="1921356"/>
          <a:ext cx="841675" cy="1400529"/>
        </a:xfrm>
        <a:prstGeom prst="corner">
          <a:avLst>
            <a:gd name="adj1" fmla="val 16120"/>
            <a:gd name="adj2" fmla="val 1611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DC558BF-29D0-BE46-89AB-EA3A956D99B9}">
      <dsp:nvSpPr>
        <dsp:cNvPr id="0" name=""/>
        <dsp:cNvSpPr/>
      </dsp:nvSpPr>
      <dsp:spPr>
        <a:xfrm>
          <a:off x="139562" y="2339812"/>
          <a:ext cx="1264406" cy="110832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t" anchorCtr="0">
          <a:noAutofit/>
        </a:bodyPr>
        <a:lstStyle/>
        <a:p>
          <a:pPr marL="0" lvl="0" indent="0" algn="l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/>
            <a:t>Exploration</a:t>
          </a:r>
        </a:p>
      </dsp:txBody>
      <dsp:txXfrm>
        <a:off x="139562" y="2339812"/>
        <a:ext cx="1264406" cy="1108326"/>
      </dsp:txXfrm>
    </dsp:sp>
    <dsp:sp modelId="{6991E3B5-7293-5F4D-ADCD-45D3BC3397A7}">
      <dsp:nvSpPr>
        <dsp:cNvPr id="0" name=""/>
        <dsp:cNvSpPr/>
      </dsp:nvSpPr>
      <dsp:spPr>
        <a:xfrm>
          <a:off x="1165401" y="1818247"/>
          <a:ext cx="238567" cy="238567"/>
        </a:xfrm>
        <a:prstGeom prst="triangle">
          <a:avLst>
            <a:gd name="adj" fmla="val 10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22B960C-D0C0-0445-813D-9ABF0AF1E434}">
      <dsp:nvSpPr>
        <dsp:cNvPr id="0" name=""/>
        <dsp:cNvSpPr/>
      </dsp:nvSpPr>
      <dsp:spPr>
        <a:xfrm rot="5400000">
          <a:off x="1827938" y="1538331"/>
          <a:ext cx="841675" cy="1400529"/>
        </a:xfrm>
        <a:prstGeom prst="corner">
          <a:avLst>
            <a:gd name="adj1" fmla="val 16120"/>
            <a:gd name="adj2" fmla="val 1611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30D7069-C8A2-8048-8FCA-18684F50F57B}">
      <dsp:nvSpPr>
        <dsp:cNvPr id="0" name=""/>
        <dsp:cNvSpPr/>
      </dsp:nvSpPr>
      <dsp:spPr>
        <a:xfrm>
          <a:off x="1687442" y="1956788"/>
          <a:ext cx="1264406" cy="110832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t" anchorCtr="0">
          <a:noAutofit/>
        </a:bodyPr>
        <a:lstStyle/>
        <a:p>
          <a:pPr marL="0" lvl="0" indent="0" algn="l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/>
            <a:t>Installation</a:t>
          </a:r>
        </a:p>
      </dsp:txBody>
      <dsp:txXfrm>
        <a:off x="1687442" y="1956788"/>
        <a:ext cx="1264406" cy="1108326"/>
      </dsp:txXfrm>
    </dsp:sp>
    <dsp:sp modelId="{90FD477B-D6AB-BE4C-AC41-B0F05DB702CC}">
      <dsp:nvSpPr>
        <dsp:cNvPr id="0" name=""/>
        <dsp:cNvSpPr/>
      </dsp:nvSpPr>
      <dsp:spPr>
        <a:xfrm>
          <a:off x="2713281" y="1435223"/>
          <a:ext cx="238567" cy="238567"/>
        </a:xfrm>
        <a:prstGeom prst="triangle">
          <a:avLst>
            <a:gd name="adj" fmla="val 10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0EAC804B-2AD2-2947-B4D0-4466CDD0C391}">
      <dsp:nvSpPr>
        <dsp:cNvPr id="0" name=""/>
        <dsp:cNvSpPr/>
      </dsp:nvSpPr>
      <dsp:spPr>
        <a:xfrm rot="5400000">
          <a:off x="3375818" y="1155307"/>
          <a:ext cx="841675" cy="1400529"/>
        </a:xfrm>
        <a:prstGeom prst="corner">
          <a:avLst>
            <a:gd name="adj1" fmla="val 16120"/>
            <a:gd name="adj2" fmla="val 1611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9B6DE09-9640-D14E-88EE-5BFB81F964AF}">
      <dsp:nvSpPr>
        <dsp:cNvPr id="0" name=""/>
        <dsp:cNvSpPr/>
      </dsp:nvSpPr>
      <dsp:spPr>
        <a:xfrm>
          <a:off x="3235322" y="1573764"/>
          <a:ext cx="1264406" cy="110832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t" anchorCtr="0">
          <a:noAutofit/>
        </a:bodyPr>
        <a:lstStyle/>
        <a:p>
          <a:pPr marL="0" lvl="0" indent="0" algn="l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/>
            <a:t>Initial Implementation</a:t>
          </a:r>
        </a:p>
      </dsp:txBody>
      <dsp:txXfrm>
        <a:off x="3235322" y="1573764"/>
        <a:ext cx="1264406" cy="1108326"/>
      </dsp:txXfrm>
    </dsp:sp>
    <dsp:sp modelId="{BB3CF0FE-BD63-DA4E-88A1-73EA3DAB30CD}">
      <dsp:nvSpPr>
        <dsp:cNvPr id="0" name=""/>
        <dsp:cNvSpPr/>
      </dsp:nvSpPr>
      <dsp:spPr>
        <a:xfrm>
          <a:off x="4261161" y="1052198"/>
          <a:ext cx="238567" cy="238567"/>
        </a:xfrm>
        <a:prstGeom prst="triangle">
          <a:avLst>
            <a:gd name="adj" fmla="val 10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6579A1A9-19FD-364F-8756-E6C6E20AD525}">
      <dsp:nvSpPr>
        <dsp:cNvPr id="0" name=""/>
        <dsp:cNvSpPr/>
      </dsp:nvSpPr>
      <dsp:spPr>
        <a:xfrm rot="5400000">
          <a:off x="4923698" y="772282"/>
          <a:ext cx="841675" cy="1400529"/>
        </a:xfrm>
        <a:prstGeom prst="corner">
          <a:avLst>
            <a:gd name="adj1" fmla="val 16120"/>
            <a:gd name="adj2" fmla="val 1611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046DC587-338B-D643-B0EE-F1C4F2669BC0}">
      <dsp:nvSpPr>
        <dsp:cNvPr id="0" name=""/>
        <dsp:cNvSpPr/>
      </dsp:nvSpPr>
      <dsp:spPr>
        <a:xfrm>
          <a:off x="4783202" y="1190739"/>
          <a:ext cx="1264406" cy="110832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t" anchorCtr="0">
          <a:noAutofit/>
        </a:bodyPr>
        <a:lstStyle/>
        <a:p>
          <a:pPr marL="0" lvl="0" indent="0" algn="l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/>
            <a:t>Full Implementation</a:t>
          </a:r>
        </a:p>
      </dsp:txBody>
      <dsp:txXfrm>
        <a:off x="4783202" y="1190739"/>
        <a:ext cx="1264406" cy="1108326"/>
      </dsp:txXfrm>
    </dsp:sp>
    <dsp:sp modelId="{C572E897-F87F-FB4A-8B9B-CAB99E69AFB5}">
      <dsp:nvSpPr>
        <dsp:cNvPr id="0" name=""/>
        <dsp:cNvSpPr/>
      </dsp:nvSpPr>
      <dsp:spPr>
        <a:xfrm>
          <a:off x="5809040" y="669174"/>
          <a:ext cx="238567" cy="238567"/>
        </a:xfrm>
        <a:prstGeom prst="triangle">
          <a:avLst>
            <a:gd name="adj" fmla="val 10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987F730-D3A8-334F-99FE-B964585FF850}">
      <dsp:nvSpPr>
        <dsp:cNvPr id="0" name=""/>
        <dsp:cNvSpPr/>
      </dsp:nvSpPr>
      <dsp:spPr>
        <a:xfrm rot="5400000">
          <a:off x="6471578" y="389258"/>
          <a:ext cx="841675" cy="1400529"/>
        </a:xfrm>
        <a:prstGeom prst="corner">
          <a:avLst>
            <a:gd name="adj1" fmla="val 16120"/>
            <a:gd name="adj2" fmla="val 1611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FA6CC39-CA63-934B-A8D9-949928302285}">
      <dsp:nvSpPr>
        <dsp:cNvPr id="0" name=""/>
        <dsp:cNvSpPr/>
      </dsp:nvSpPr>
      <dsp:spPr>
        <a:xfrm>
          <a:off x="6331082" y="807715"/>
          <a:ext cx="1264406" cy="110832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t" anchorCtr="0">
          <a:noAutofit/>
        </a:bodyPr>
        <a:lstStyle/>
        <a:p>
          <a:pPr marL="0" lvl="0" indent="0" algn="l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/>
            <a:t>Innovation</a:t>
          </a:r>
        </a:p>
      </dsp:txBody>
      <dsp:txXfrm>
        <a:off x="6331082" y="807715"/>
        <a:ext cx="1264406" cy="1108326"/>
      </dsp:txXfrm>
    </dsp:sp>
    <dsp:sp modelId="{FC971C7F-C597-1141-AC2A-E10ACA7E9887}">
      <dsp:nvSpPr>
        <dsp:cNvPr id="0" name=""/>
        <dsp:cNvSpPr/>
      </dsp:nvSpPr>
      <dsp:spPr>
        <a:xfrm>
          <a:off x="7356920" y="286150"/>
          <a:ext cx="238567" cy="238567"/>
        </a:xfrm>
        <a:prstGeom prst="triangle">
          <a:avLst>
            <a:gd name="adj" fmla="val 10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C488DF9-AE35-5742-A5ED-612A7183DCCE}">
      <dsp:nvSpPr>
        <dsp:cNvPr id="0" name=""/>
        <dsp:cNvSpPr/>
      </dsp:nvSpPr>
      <dsp:spPr>
        <a:xfrm rot="5400000">
          <a:off x="8019458" y="6234"/>
          <a:ext cx="841675" cy="1400529"/>
        </a:xfrm>
        <a:prstGeom prst="corner">
          <a:avLst>
            <a:gd name="adj1" fmla="val 16120"/>
            <a:gd name="adj2" fmla="val 1611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0DA1F91-5C46-7C4C-82A5-DDAA5B10A78E}">
      <dsp:nvSpPr>
        <dsp:cNvPr id="0" name=""/>
        <dsp:cNvSpPr/>
      </dsp:nvSpPr>
      <dsp:spPr>
        <a:xfrm>
          <a:off x="7878962" y="424690"/>
          <a:ext cx="1264406" cy="110832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t" anchorCtr="0">
          <a:noAutofit/>
        </a:bodyPr>
        <a:lstStyle/>
        <a:p>
          <a:pPr marL="0" lvl="0" indent="0" algn="l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/>
            <a:t>Sustainability</a:t>
          </a:r>
        </a:p>
      </dsp:txBody>
      <dsp:txXfrm>
        <a:off x="7878962" y="424690"/>
        <a:ext cx="1264406" cy="110832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AB6D32A-788E-2E4F-8466-91E8B543FD9C}">
      <dsp:nvSpPr>
        <dsp:cNvPr id="0" name=""/>
        <dsp:cNvSpPr/>
      </dsp:nvSpPr>
      <dsp:spPr>
        <a:xfrm>
          <a:off x="5029" y="0"/>
          <a:ext cx="3017520" cy="2783340"/>
        </a:xfrm>
        <a:prstGeom prst="upArrow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4937B15-032B-3148-839D-7844585EB923}">
      <dsp:nvSpPr>
        <dsp:cNvPr id="0" name=""/>
        <dsp:cNvSpPr/>
      </dsp:nvSpPr>
      <dsp:spPr>
        <a:xfrm>
          <a:off x="3113074" y="0"/>
          <a:ext cx="5120640" cy="27833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62280" tIns="0" rIns="462280" bIns="462280" numCol="1" spcCol="1270" anchor="ctr" anchorCtr="0">
          <a:noAutofit/>
        </a:bodyPr>
        <a:lstStyle/>
        <a:p>
          <a:pPr marL="0" lvl="0" indent="0" algn="l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500" kern="1200" dirty="0"/>
            <a:t>Increase in</a:t>
          </a:r>
        </a:p>
      </dsp:txBody>
      <dsp:txXfrm>
        <a:off x="3113074" y="0"/>
        <a:ext cx="5120640" cy="2783340"/>
      </dsp:txXfrm>
    </dsp:sp>
    <dsp:sp modelId="{A305CB24-D08E-1044-9644-D115509D9B45}">
      <dsp:nvSpPr>
        <dsp:cNvPr id="0" name=""/>
        <dsp:cNvSpPr/>
      </dsp:nvSpPr>
      <dsp:spPr>
        <a:xfrm>
          <a:off x="910285" y="3015285"/>
          <a:ext cx="3017520" cy="2783340"/>
        </a:xfrm>
        <a:prstGeom prst="downArrow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16220E9-BA2D-1C4B-8FC0-9CED82266AD4}">
      <dsp:nvSpPr>
        <dsp:cNvPr id="0" name=""/>
        <dsp:cNvSpPr/>
      </dsp:nvSpPr>
      <dsp:spPr>
        <a:xfrm>
          <a:off x="3330321" y="3015285"/>
          <a:ext cx="5120640" cy="27833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62280" tIns="0" rIns="462280" bIns="462280" numCol="1" spcCol="1270" anchor="ctr" anchorCtr="0">
          <a:noAutofit/>
        </a:bodyPr>
        <a:lstStyle/>
        <a:p>
          <a:pPr marL="0" lvl="0" indent="0" algn="l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500" kern="1200" dirty="0"/>
            <a:t>Decrease in</a:t>
          </a:r>
        </a:p>
      </dsp:txBody>
      <dsp:txXfrm>
        <a:off x="3330321" y="3015285"/>
        <a:ext cx="5120640" cy="278334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3/layout/StepUpProcess">
  <dgm:title val=""/>
  <dgm:desc val=""/>
  <dgm:catLst>
    <dgm:cat type="process" pri="13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b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b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onstrLst>
      <dgm:constr type="alignOff" forName="rootnode" val="1"/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-0.765"/>
      <dgm:constr type="w" for="ch" forName="sibTrans" refType="w" fact="0.103"/>
      <dgm:constr type="h" for="ch" forName="sibTrans" refType="h" fact="0.103"/>
    </dgm:constrLst>
    <dgm:forEach name="nodesForEach" axis="ch" ptType="node">
      <dgm:layoutNode name="composite">
        <dgm:alg type="composite">
          <dgm:param type="ar" val="0.861"/>
        </dgm:alg>
        <dgm:shape xmlns:r="http://schemas.openxmlformats.org/officeDocument/2006/relationships" r:blip="">
          <dgm:adjLst/>
        </dgm:shape>
        <dgm:choose name="Name3">
          <dgm:if name="Name4" func="var" arg="dir" op="equ" val="norm">
            <dgm:constrLst>
              <dgm:constr type="l" for="ch" forName="LShape" refType="w" fact="0"/>
              <dgm:constr type="t" for="ch" forName="LShape" refType="h" fact="0.2347"/>
              <dgm:constr type="w" for="ch" forName="LShape" refType="w" fact="0.998"/>
              <dgm:constr type="h" for="ch" forName="LShape" refType="h" fact="0.5164"/>
              <dgm:constr type="r" for="ch" forName="ParentText" refType="w"/>
              <dgm:constr type="t" for="ch" forName="ParentText" refType="h" fact="0.32"/>
              <dgm:constr type="w" for="ch" forName="ParentText" refType="w" fact="0.901"/>
              <dgm:constr type="h" for="ch" forName="ParentText" refType="h" fact="0.68"/>
              <dgm:constr type="l" for="ch" forName="Triangle" refType="w" fact="0.83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if>
          <dgm:else name="Name5">
            <dgm:constrLst>
              <dgm:constr type="l" for="ch" forName="LShape" refType="w" fact="0.002"/>
              <dgm:constr type="t" for="ch" forName="LShape" refType="h" fact="0.2347"/>
              <dgm:constr type="w" for="ch" forName="LShape" refType="w"/>
              <dgm:constr type="h" for="ch" forName="LShape" refType="h" fact="0.5164"/>
              <dgm:constr type="l" for="ch" forName="ParentText" refType="w" fact="0"/>
              <dgm:constr type="t" for="ch" forName="ParentText" refType="h" fact="0.32"/>
              <dgm:constr type="w" for="ch" forName="ParentText" refType="w" fact="0.902"/>
              <dgm:constr type="h" for="ch" forName="ParentText" refType="h" fact="0.68"/>
              <dgm:constr type="l" for="ch" forName="Triangle" refType="w" fact="0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else>
        </dgm:choose>
        <dgm:layoutNode name="LShape" styleLbl="alignNode1">
          <dgm:alg type="sp"/>
          <dgm:choose name="Name6">
            <dgm:if name="Name7" func="var" arg="dir" op="equ" val="norm">
              <dgm:shape xmlns:r="http://schemas.openxmlformats.org/officeDocument/2006/relationships" rot="90" type="corner" r:blip="">
                <dgm:adjLst>
                  <dgm:adj idx="1" val="0.1612"/>
                  <dgm:adj idx="2" val="0.1611"/>
                </dgm:adjLst>
              </dgm:shape>
            </dgm:if>
            <dgm:else name="Name8">
              <dgm:shape xmlns:r="http://schemas.openxmlformats.org/officeDocument/2006/relationships" rot="180" type="corner" r:blip="">
                <dgm:adjLst>
                  <dgm:adj idx="1" val="0.1612"/>
                  <dgm:adj idx="2" val="0.1611"/>
                </dgm:adjLst>
              </dgm:shape>
            </dgm:else>
          </dgm:choose>
          <dgm:presOf/>
        </dgm:layoutNode>
        <dgm:layoutNode name="ParentText" styleLbl="revTx">
          <dgm:varLst>
            <dgm:chMax val="0"/>
            <dgm:chPref val="0"/>
            <dgm:bulletEnabled val="1"/>
          </dgm:varLst>
          <dgm:alg type="tx">
            <dgm:param type="parTxLTRAlign" val="l"/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9">
          <dgm:if name="Name10" axis="followSib" ptType="node" func="cnt" op="gte" val="1">
            <dgm:layoutNode name="Triangle" styleLbl="alignNode1">
              <dgm:alg type="sp"/>
              <dgm:choose name="Name11">
                <dgm:if name="Name12" func="var" arg="dir" op="equ" val="norm">
                  <dgm:shape xmlns:r="http://schemas.openxmlformats.org/officeDocument/2006/relationships" type="triangle" r:blip="">
                    <dgm:adjLst>
                      <dgm:adj idx="1" val="1"/>
                    </dgm:adjLst>
                  </dgm:shape>
                </dgm:if>
                <dgm:else name="Name13">
                  <dgm:shape xmlns:r="http://schemas.openxmlformats.org/officeDocument/2006/relationships" rot="90" type="triangle" r:blip="">
                    <dgm:adjLst>
                      <dgm:adj idx="1" val="1"/>
                    </dgm:adjLst>
                  </dgm:shape>
                </dgm:else>
              </dgm:choose>
              <dgm:presOf/>
            </dgm:layoutNode>
          </dgm:if>
          <dgm:else name="Name14"/>
        </dgm:choose>
      </dgm:layoutNode>
      <dgm:forEach name="sibTransForEach" axis="followSib" ptType="sibTrans" cnt="1">
        <dgm:layoutNode name="sibTrans">
          <dgm:alg type="composite">
            <dgm:param type="ar" val="0.861"/>
          </dgm:alg>
          <dgm:constrLst>
            <dgm:constr type="w" for="ch" forName="space" refType="w"/>
            <dgm:constr type="h" for="ch" forName="space" refType="w"/>
          </dgm:constrLst>
          <dgm:layoutNode name="space" styleLbl="alignNode1">
            <dgm:alg type="sp"/>
            <dgm:shape xmlns:r="http://schemas.openxmlformats.org/officeDocument/2006/relationships" r:blip="">
              <dgm:adjLst/>
            </dgm:shape>
            <dgm:presOf/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arrow4">
  <dgm:title val=""/>
  <dgm:desc val=""/>
  <dgm:catLst>
    <dgm:cat type="relationship" pri="8000"/>
    <dgm:cat type="process" pri="3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compositeShape">
    <dgm:varLst>
      <dgm:chMax val="2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hoose name="Name2">
          <dgm:if name="Name3" axis="ch" ptType="node" func="cnt" op="lte" val="1">
            <dgm:constrLst>
              <dgm:constr type="primFontSz" for="des" ptType="node" op="equ" val="65"/>
              <dgm:constr type="w" for="ch" forName="upArrow" refType="w" fact="0.33"/>
              <dgm:constr type="h" for="ch" forName="upArrow" refType="h"/>
              <dgm:constr type="b" for="ch" forName="upArrow" refType="h" fact="0.48"/>
              <dgm:constr type="l" for="ch" forName="upArrow"/>
              <dgm:constr type="h" for="ch" forName="upArrow" refType="w" refFor="ch" refForName="upArrow" op="gte" fact="0.75"/>
              <dgm:constr type="w" for="ch" forName="upArrowText" refType="w" fact="0.56"/>
              <dgm:constr type="h" for="ch" forName="upArrowText" refType="h"/>
              <dgm:constr type="b" for="ch" forName="upArrowText" refType="h" fact="0.48"/>
              <dgm:constr type="l" for="ch" forName="upArrowText" refType="w" refFor="ch" refForName="upArrow" fact="1.03"/>
            </dgm:constrLst>
          </dgm:if>
          <dgm:else name="Name4">
            <dgm:constrLst>
              <dgm:constr type="primFontSz" for="des" ptType="node" op="equ" val="65"/>
              <dgm:constr type="w" for="ch" forName="upArrow" refType="w" fact="0.33"/>
              <dgm:constr type="h" for="ch" forName="upArrow" refType="h" fact="0.48"/>
              <dgm:constr type="b" for="ch" forName="upArrow" refType="h" fact="0.48"/>
              <dgm:constr type="l" for="ch" forName="upArrow"/>
              <dgm:constr type="h" for="ch" forName="upArrow" refType="w" refFor="ch" refForName="upArrow" op="gte" fact="0.75"/>
              <dgm:constr type="w" for="ch" forName="upArrowText" refType="w" fact="0.56"/>
              <dgm:constr type="h" for="ch" forName="upArrowText" refType="h" fact="0.48"/>
              <dgm:constr type="b" for="ch" forName="upArrowText" refType="h" fact="0.48"/>
              <dgm:constr type="l" for="ch" forName="upArrowText" refType="w" refFor="ch" refForName="upArrow" fact="1.03"/>
              <dgm:constr type="w" for="ch" forName="downArrow" refType="w" fact="0.33"/>
              <dgm:constr type="h" for="ch" forName="downArrow" refType="h" fact="0.48"/>
              <dgm:constr type="t" for="ch" forName="downArrow" refType="h" fact="0.52"/>
              <dgm:constr type="l" for="ch" forName="downArrow" refType="w" refFor="ch" refForName="downArrow" fact="0.3"/>
              <dgm:constr type="h" for="ch" forName="downArrow" refType="w" refFor="ch" refForName="downArrow" op="gte" fact="0.75"/>
              <dgm:constr type="w" for="ch" forName="downArrowText" refType="w" fact="0.56"/>
              <dgm:constr type="h" for="ch" forName="downArrowText" refType="h" fact="0.48"/>
              <dgm:constr type="t" for="ch" forName="downArrowText" refType="h" fact="0.52"/>
              <dgm:constr type="l" for="ch" forName="downArrowText" refType="w" refFor="ch" refForName="downArrow" fact="1.33"/>
            </dgm:constrLst>
          </dgm:else>
        </dgm:choose>
      </dgm:if>
      <dgm:else name="Name5">
        <dgm:choose name="Name6">
          <dgm:if name="Name7" axis="ch" ptType="node" func="cnt" op="lte" val="1">
            <dgm:constrLst>
              <dgm:constr type="primFontSz" for="des" ptType="node" op="equ" val="65"/>
              <dgm:constr type="w" for="ch" forName="upArrow" refType="w" fact="0.33"/>
              <dgm:constr type="h" for="ch" forName="upArrow" refType="h"/>
              <dgm:constr type="t" for="ch" forName="upArrow"/>
              <dgm:constr type="l" for="ch" forName="upArrow" refType="w" fact="0.67"/>
              <dgm:constr type="h" for="ch" forName="upArrow" refType="w" refFor="ch" refForName="upArrow" op="gte" fact="0.75"/>
              <dgm:constr type="w" for="ch" forName="upArrowText" refType="w" fact="0.56"/>
              <dgm:constr type="h" for="ch" forName="upArrowText" refType="h"/>
              <dgm:constr type="t" for="ch" forName="upArrowText"/>
              <dgm:constr type="l" for="ch" forName="upArrowText" refType="w" fact="0.1"/>
            </dgm:constrLst>
          </dgm:if>
          <dgm:else name="Name8">
            <dgm:constrLst>
              <dgm:constr type="primFontSz" for="des" ptType="node" op="equ" val="65"/>
              <dgm:constr type="w" for="ch" forName="upArrow" refType="w" fact="0.33"/>
              <dgm:constr type="h" for="ch" forName="upArrow" refType="h" fact="0.48"/>
              <dgm:constr type="t" for="ch" forName="upArrow"/>
              <dgm:constr type="l" for="ch" forName="upArrow" refType="w" fact="0.67"/>
              <dgm:constr type="h" for="ch" forName="upArrow" refType="w" refFor="ch" refForName="upArrow" op="gte" fact="0.75"/>
              <dgm:constr type="w" for="ch" forName="upArrowText" refType="w" fact="0.56"/>
              <dgm:constr type="h" for="ch" forName="upArrowText" refType="h" fact="0.48"/>
              <dgm:constr type="t" for="ch" forName="upArrowText"/>
              <dgm:constr type="l" for="ch" forName="upArrowText" refType="w" fact="0.1"/>
              <dgm:constr type="w" for="ch" forName="downArrow" refType="w" fact="0.33"/>
              <dgm:constr type="h" for="ch" forName="downArrow" refType="h" fact="0.48"/>
              <dgm:constr type="t" for="ch" forName="downArrow" refType="h" fact="0.52"/>
              <dgm:constr type="l" for="ch" forName="downArrow" refType="w" fact="0.57"/>
              <dgm:constr type="h" for="ch" forName="downArrow" refType="w" refFor="ch" refForName="downArrow" op="gte" fact="0.75"/>
              <dgm:constr type="w" for="ch" forName="downArrowText" refType="w" fact="0.56"/>
              <dgm:constr type="h" for="ch" forName="downArrowText" refType="h" fact="0.48"/>
              <dgm:constr type="t" for="ch" forName="downArrowText" refType="h" fact="0.52"/>
              <dgm:constr type="l" for="ch" forName="downArrowText"/>
            </dgm:constrLst>
          </dgm:else>
        </dgm:choose>
      </dgm:else>
    </dgm:choose>
    <dgm:ruleLst/>
    <dgm:forEach name="Name9" axis="ch" ptType="node" cnt="1">
      <dgm:layoutNode name="upArrow" styleLbl="node1">
        <dgm:alg type="sp"/>
        <dgm:shape xmlns:r="http://schemas.openxmlformats.org/officeDocument/2006/relationships" type="upArrow" r:blip="">
          <dgm:adjLst/>
        </dgm:shape>
        <dgm:presOf/>
        <dgm:constrLst/>
        <dgm:ruleLst/>
      </dgm:layoutNode>
      <dgm:layoutNode name="upArrowText" styleLbl="revTx">
        <dgm:varLst>
          <dgm:chMax val="0"/>
          <dgm:bulletEnabled val="1"/>
        </dgm:varLst>
        <dgm:choose name="Name10">
          <dgm:if name="Name1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12">
            <dgm:choose name="Name13">
              <dgm:if name="Name14" func="var" arg="dir" op="equ" val="norm">
                <dgm:alg type="tx">
                  <dgm:param type="parTxLTRAlign" val="l"/>
                  <dgm:param type="parTxRTLAlign" val="l"/>
                  <dgm:param type="txAnchorVertCh" val="mid"/>
                </dgm:alg>
              </dgm:if>
              <dgm:else name="Name15">
                <dgm:alg type="tx">
                  <dgm:param type="parTxLTRAlign" val="r"/>
                  <dgm:param type="parTxRTLAlign" val="r"/>
                  <dgm:param type="txAnchorVertCh" val="mid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onstrLst>
          <dgm:constr type="tMarg"/>
        </dgm:constrLst>
        <dgm:ruleLst>
          <dgm:rule type="primFontSz" val="5" fact="NaN" max="NaN"/>
        </dgm:ruleLst>
      </dgm:layoutNode>
    </dgm:forEach>
    <dgm:forEach name="Name16" axis="ch" ptType="node" st="2" cnt="1">
      <dgm:layoutNode name="downArrow" styleLbl="node1">
        <dgm:alg type="sp"/>
        <dgm:shape xmlns:r="http://schemas.openxmlformats.org/officeDocument/2006/relationships" type="downArrow" r:blip="">
          <dgm:adjLst/>
        </dgm:shape>
        <dgm:presOf/>
        <dgm:constrLst/>
        <dgm:ruleLst/>
      </dgm:layoutNode>
      <dgm:layoutNode name="downArrowText" styleLbl="revTx">
        <dgm:varLst>
          <dgm:chMax val="0"/>
          <dgm:bulletEnabled val="1"/>
        </dgm:varLst>
        <dgm:choose name="Name17">
          <dgm:if name="Name18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19">
            <dgm:choose name="Name20">
              <dgm:if name="Name21" func="var" arg="dir" op="equ" val="norm">
                <dgm:alg type="tx">
                  <dgm:param type="parTxLTRAlign" val="l"/>
                  <dgm:param type="parTxRTLAlign" val="l"/>
                  <dgm:param type="txAnchorVertCh" val="mid"/>
                </dgm:alg>
              </dgm:if>
              <dgm:else name="Name22">
                <dgm:alg type="tx">
                  <dgm:param type="parTxLTRAlign" val="r"/>
                  <dgm:param type="parTxRTLAlign" val="r"/>
                  <dgm:param type="txAnchorVertCh" val="mid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onstrLst>
          <dgm:constr type="tMarg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2F794DB-89D9-964E-98FF-5AFD64E1BC4D}" type="datetimeFigureOut">
              <a:rPr lang="en-US" smtClean="0"/>
              <a:t>1/31/19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049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16425"/>
            <a:ext cx="5486400" cy="418306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2971800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829675"/>
            <a:ext cx="2971800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B043D27-E1B6-B043-9F87-F7C0617155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19989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31746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1747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5965792F-253F-8849-8029-37D0DD2F3653}" type="slidenum">
              <a:rPr lang="en-US" sz="1200">
                <a:latin typeface="Calibri" charset="0"/>
              </a:rPr>
              <a:pPr eaLnBrk="1" hangingPunct="1"/>
              <a:t>1</a:t>
            </a:fld>
            <a:endParaRPr lang="en-US" sz="1200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5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77826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77827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573DC1CF-201D-A54F-948C-440130CD2BC9}" type="slidenum">
              <a:rPr lang="en-US" sz="1200">
                <a:latin typeface="Calibri" charset="0"/>
              </a:rPr>
              <a:pPr eaLnBrk="1" hangingPunct="1"/>
              <a:t>11</a:t>
            </a:fld>
            <a:endParaRPr lang="en-US" sz="1200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A4FD335A-6E56-2140-9161-45FF693C4319}" type="slidenum">
              <a:rPr lang="en-US" sz="1200">
                <a:solidFill>
                  <a:srgbClr val="000000"/>
                </a:solidFill>
                <a:latin typeface="Calibri" charset="0"/>
              </a:rPr>
              <a:pPr eaLnBrk="1" hangingPunct="1"/>
              <a:t>12</a:t>
            </a:fld>
            <a:endParaRPr lang="en-US" sz="1200">
              <a:solidFill>
                <a:srgbClr val="000000"/>
              </a:solidFill>
              <a:latin typeface="Calibri" charset="0"/>
            </a:endParaRPr>
          </a:p>
        </p:txBody>
      </p:sp>
      <p:sp>
        <p:nvSpPr>
          <p:cNvPr id="522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z="1800" dirty="0">
              <a:latin typeface="Calibri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Shape 147"/>
          <p:cNvSpPr>
            <a:spLocks noGrp="1" noRot="1" noChangeAspect="1"/>
          </p:cNvSpPr>
          <p:nvPr>
            <p:ph type="sldImg" idx="2"/>
          </p:nvPr>
        </p:nvSpPr>
        <p:spPr>
          <a:xfrm>
            <a:off x="1104900" y="696913"/>
            <a:ext cx="46482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8" name="Shape 148"/>
          <p:cNvSpPr txBox="1">
            <a:spLocks noGrp="1"/>
          </p:cNvSpPr>
          <p:nvPr>
            <p:ph type="body" idx="1"/>
          </p:nvPr>
        </p:nvSpPr>
        <p:spPr>
          <a:xfrm>
            <a:off x="685800" y="4415790"/>
            <a:ext cx="5486400" cy="418338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Shape 188"/>
          <p:cNvSpPr>
            <a:spLocks noGrp="1" noRot="1" noChangeAspect="1"/>
          </p:cNvSpPr>
          <p:nvPr>
            <p:ph type="sldImg" idx="2"/>
          </p:nvPr>
        </p:nvSpPr>
        <p:spPr>
          <a:xfrm>
            <a:off x="1104900" y="696913"/>
            <a:ext cx="46482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9" name="Shape 189"/>
          <p:cNvSpPr txBox="1">
            <a:spLocks noGrp="1"/>
          </p:cNvSpPr>
          <p:nvPr>
            <p:ph type="body" idx="1"/>
          </p:nvPr>
        </p:nvSpPr>
        <p:spPr>
          <a:xfrm>
            <a:off x="685800" y="4415790"/>
            <a:ext cx="5486400" cy="418338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Shape 194"/>
          <p:cNvSpPr>
            <a:spLocks noGrp="1" noRot="1" noChangeAspect="1"/>
          </p:cNvSpPr>
          <p:nvPr>
            <p:ph type="sldImg" idx="2"/>
          </p:nvPr>
        </p:nvSpPr>
        <p:spPr>
          <a:xfrm>
            <a:off x="1104900" y="696913"/>
            <a:ext cx="46482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5" name="Shape 195"/>
          <p:cNvSpPr txBox="1">
            <a:spLocks noGrp="1"/>
          </p:cNvSpPr>
          <p:nvPr>
            <p:ph type="body" idx="1"/>
          </p:nvPr>
        </p:nvSpPr>
        <p:spPr>
          <a:xfrm>
            <a:off x="685800" y="4415790"/>
            <a:ext cx="5486400" cy="418338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Shape 207"/>
          <p:cNvSpPr>
            <a:spLocks noGrp="1" noRot="1" noChangeAspect="1"/>
          </p:cNvSpPr>
          <p:nvPr>
            <p:ph type="sldImg" idx="2"/>
          </p:nvPr>
        </p:nvSpPr>
        <p:spPr>
          <a:xfrm>
            <a:off x="1104900" y="696913"/>
            <a:ext cx="46482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8" name="Shape 208"/>
          <p:cNvSpPr txBox="1">
            <a:spLocks noGrp="1"/>
          </p:cNvSpPr>
          <p:nvPr>
            <p:ph type="body" idx="1"/>
          </p:nvPr>
        </p:nvSpPr>
        <p:spPr>
          <a:xfrm>
            <a:off x="685800" y="4415790"/>
            <a:ext cx="5486400" cy="418338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6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DC0B7C02-BEF2-F045-B9A9-83C94709A40E}" type="slidenum">
              <a:rPr lang="en-US" sz="1200">
                <a:solidFill>
                  <a:srgbClr val="000000"/>
                </a:solidFill>
                <a:latin typeface="Times New Roman" charset="0"/>
              </a:rPr>
              <a:pPr eaLnBrk="1" hangingPunct="1"/>
              <a:t>17</a:t>
            </a:fld>
            <a:endParaRPr lang="en-US" sz="1200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839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83971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>
              <a:latin typeface="Calibri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Shape 215"/>
          <p:cNvSpPr>
            <a:spLocks noGrp="1" noRot="1" noChangeAspect="1"/>
          </p:cNvSpPr>
          <p:nvPr>
            <p:ph type="sldImg" idx="2"/>
          </p:nvPr>
        </p:nvSpPr>
        <p:spPr>
          <a:xfrm>
            <a:off x="1104900" y="696913"/>
            <a:ext cx="46482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6" name="Shape 216"/>
          <p:cNvSpPr txBox="1">
            <a:spLocks noGrp="1"/>
          </p:cNvSpPr>
          <p:nvPr>
            <p:ph type="body" idx="1"/>
          </p:nvPr>
        </p:nvSpPr>
        <p:spPr>
          <a:xfrm>
            <a:off x="685800" y="4415790"/>
            <a:ext cx="5486400" cy="418338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91666"/>
              <a:buFont typeface="Arial"/>
              <a:buNone/>
            </a:pPr>
            <a:r>
              <a:rPr lang="en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Examples are positively stated!  All your rules in your handbook can be reframed to fit within this matrix.</a:t>
            </a:r>
          </a:p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n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Identify the most common behavioral error in that location, and identify the positive alternative.</a:t>
            </a:r>
          </a:p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n" sz="1200">
                <a:solidFill>
                  <a:schemeClr val="dk1"/>
                </a:solidFill>
              </a:rPr>
              <a:t>T</a:t>
            </a:r>
            <a:r>
              <a:rPr lang="en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he matrix is a living document. Can change depending on what behaviors are happening</a:t>
            </a:r>
          </a:p>
          <a:p>
            <a:pPr lv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91666"/>
              <a:buFont typeface="Arial"/>
              <a:buNone/>
            </a:pP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lvl="0">
              <a:spcBef>
                <a:spcPts val="0"/>
              </a:spcBef>
              <a:buNone/>
            </a:pPr>
            <a:endParaRPr sz="120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Shape 232"/>
          <p:cNvSpPr>
            <a:spLocks noGrp="1" noRot="1" noChangeAspect="1"/>
          </p:cNvSpPr>
          <p:nvPr>
            <p:ph type="sldImg" idx="2"/>
          </p:nvPr>
        </p:nvSpPr>
        <p:spPr>
          <a:xfrm>
            <a:off x="1104900" y="696913"/>
            <a:ext cx="46482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3" name="Shape 233"/>
          <p:cNvSpPr txBox="1">
            <a:spLocks noGrp="1"/>
          </p:cNvSpPr>
          <p:nvPr>
            <p:ph type="body" idx="1"/>
          </p:nvPr>
        </p:nvSpPr>
        <p:spPr>
          <a:xfrm>
            <a:off x="685800" y="4415790"/>
            <a:ext cx="5486400" cy="418338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Shape 264"/>
          <p:cNvSpPr>
            <a:spLocks noGrp="1" noRot="1" noChangeAspect="1"/>
          </p:cNvSpPr>
          <p:nvPr>
            <p:ph type="sldImg" idx="2"/>
          </p:nvPr>
        </p:nvSpPr>
        <p:spPr>
          <a:xfrm>
            <a:off x="1104900" y="696913"/>
            <a:ext cx="46482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5" name="Shape 265"/>
          <p:cNvSpPr txBox="1">
            <a:spLocks noGrp="1"/>
          </p:cNvSpPr>
          <p:nvPr>
            <p:ph type="body" idx="1"/>
          </p:nvPr>
        </p:nvSpPr>
        <p:spPr>
          <a:xfrm>
            <a:off x="685800" y="4415790"/>
            <a:ext cx="5486400" cy="418338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37890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z="1800"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7891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A6F136A2-9A08-A340-8A42-C3E5B9245939}" type="slidenum">
              <a:rPr lang="en-US" sz="1200">
                <a:latin typeface="Calibri" charset="0"/>
              </a:rPr>
              <a:pPr eaLnBrk="1" hangingPunct="1"/>
              <a:t>2</a:t>
            </a:fld>
            <a:endParaRPr lang="en-US" sz="1200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Shape 288"/>
          <p:cNvSpPr>
            <a:spLocks noGrp="1" noRot="1" noChangeAspect="1"/>
          </p:cNvSpPr>
          <p:nvPr>
            <p:ph type="sldImg" idx="2"/>
          </p:nvPr>
        </p:nvSpPr>
        <p:spPr>
          <a:xfrm>
            <a:off x="1104900" y="696913"/>
            <a:ext cx="46482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9" name="Shape 289"/>
          <p:cNvSpPr txBox="1">
            <a:spLocks noGrp="1"/>
          </p:cNvSpPr>
          <p:nvPr>
            <p:ph type="body" idx="1"/>
          </p:nvPr>
        </p:nvSpPr>
        <p:spPr>
          <a:xfrm>
            <a:off x="685800" y="4415790"/>
            <a:ext cx="5486400" cy="418338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110000"/>
              <a:buFont typeface="Arial"/>
              <a:buNone/>
            </a:pPr>
            <a:r>
              <a:rPr lang="en" sz="1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What it looks like: Title Examples:  Skipper slips, Found Being Incredible (FBI), Carver Coins, Caught Being Good, Passport to Success, Panther Points</a:t>
            </a:r>
          </a:p>
          <a:p>
            <a:pPr lv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110000"/>
              <a:buFont typeface="Arial"/>
              <a:buNone/>
            </a:pPr>
            <a:r>
              <a:rPr lang="en" sz="1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it visible in the school….just like the expectations and teaching matrixes.</a:t>
            </a:r>
          </a:p>
          <a:p>
            <a:pPr lv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110000"/>
              <a:buFont typeface="Arial"/>
              <a:buNone/>
            </a:pPr>
            <a:r>
              <a:rPr lang="en" sz="1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What’s it called?</a:t>
            </a:r>
          </a:p>
          <a:p>
            <a:pPr lv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110000"/>
              <a:buFont typeface="Arial"/>
              <a:buNone/>
            </a:pPr>
            <a:r>
              <a:rPr lang="en" sz="1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Molly Stark Stars</a:t>
            </a:r>
          </a:p>
          <a:p>
            <a:pPr lv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110000"/>
              <a:buFont typeface="Arial"/>
              <a:buNone/>
            </a:pPr>
            <a:r>
              <a:rPr lang="en" sz="1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BEST Bucks</a:t>
            </a:r>
          </a:p>
          <a:p>
            <a:pPr lv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110000"/>
              <a:buFont typeface="Arial"/>
              <a:buNone/>
            </a:pPr>
            <a:r>
              <a:rPr lang="en" sz="1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Pride Tickets (Craftsbury)</a:t>
            </a:r>
          </a:p>
          <a:p>
            <a:pPr lv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110000"/>
              <a:buFont typeface="Arial"/>
              <a:buNone/>
            </a:pPr>
            <a:r>
              <a:rPr lang="en" sz="1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How do students get it?</a:t>
            </a:r>
          </a:p>
          <a:p>
            <a:pPr lv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110000"/>
              <a:buFont typeface="Arial"/>
              <a:buNone/>
            </a:pPr>
            <a:r>
              <a:rPr lang="en" sz="1000">
                <a:solidFill>
                  <a:schemeClr val="dk1"/>
                </a:solidFill>
              </a:rPr>
              <a:t>•</a:t>
            </a:r>
            <a:r>
              <a:rPr lang="en" sz="1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specific ways student earns the reinforcement</a:t>
            </a:r>
          </a:p>
          <a:p>
            <a:pPr lv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110000"/>
              <a:buFont typeface="Arial"/>
              <a:buNone/>
            </a:pPr>
            <a:r>
              <a:rPr lang="en" sz="1000">
                <a:solidFill>
                  <a:schemeClr val="dk1"/>
                </a:solidFill>
              </a:rPr>
              <a:t>•</a:t>
            </a:r>
            <a:r>
              <a:rPr lang="en" sz="1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how often will it be delivered</a:t>
            </a:r>
          </a:p>
          <a:p>
            <a:pPr lv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110000"/>
              <a:buFont typeface="Arial"/>
              <a:buNone/>
            </a:pPr>
            <a:r>
              <a:rPr lang="en" sz="1000">
                <a:solidFill>
                  <a:schemeClr val="dk1"/>
                </a:solidFill>
              </a:rPr>
              <a:t>•</a:t>
            </a:r>
            <a:r>
              <a:rPr lang="en" sz="1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how many students/staff receive it</a:t>
            </a:r>
          </a:p>
          <a:p>
            <a:pPr lv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110000"/>
              <a:buFont typeface="Arial"/>
              <a:buNone/>
            </a:pPr>
            <a:r>
              <a:rPr lang="en" sz="1000">
                <a:solidFill>
                  <a:schemeClr val="dk1"/>
                </a:solidFill>
              </a:rPr>
              <a:t>•</a:t>
            </a:r>
            <a:r>
              <a:rPr lang="en" sz="1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how/when/where student is reinforced</a:t>
            </a:r>
          </a:p>
          <a:p>
            <a:pPr lv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110000"/>
              <a:buFont typeface="Arial"/>
              <a:buNone/>
            </a:pPr>
            <a:r>
              <a:rPr lang="en" sz="1000">
                <a:solidFill>
                  <a:schemeClr val="dk1"/>
                </a:solidFill>
              </a:rPr>
              <a:t>•</a:t>
            </a:r>
            <a:r>
              <a:rPr lang="en" sz="1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(consider publicly or privately)</a:t>
            </a:r>
          </a:p>
          <a:p>
            <a:pPr lv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110000"/>
              <a:buFont typeface="Arial"/>
              <a:buNone/>
            </a:pPr>
            <a:endParaRPr sz="1000">
              <a:solidFill>
                <a:schemeClr val="dk1"/>
              </a:solidFill>
            </a:endParaRPr>
          </a:p>
          <a:p>
            <a:pPr lv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110000"/>
              <a:buFont typeface="Arial"/>
              <a:buNone/>
            </a:pPr>
            <a:r>
              <a:rPr lang="en" sz="1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What do students do with it?</a:t>
            </a:r>
          </a:p>
          <a:p>
            <a:pPr lv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110000"/>
              <a:buFont typeface="Arial"/>
              <a:buNone/>
            </a:pPr>
            <a:r>
              <a:rPr lang="en" sz="1000">
                <a:solidFill>
                  <a:schemeClr val="dk1"/>
                </a:solidFill>
              </a:rPr>
              <a:t>•</a:t>
            </a:r>
            <a:r>
              <a:rPr lang="en" sz="1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turn in for drawing/raffle</a:t>
            </a:r>
          </a:p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n" sz="1000">
                <a:solidFill>
                  <a:schemeClr val="dk1"/>
                </a:solidFill>
              </a:rPr>
              <a:t>•</a:t>
            </a:r>
            <a:r>
              <a:rPr lang="en" sz="1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post in classroom or hallway</a:t>
            </a:r>
          </a:p>
          <a:p>
            <a:pPr lv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110000"/>
              <a:buFont typeface="Arial"/>
              <a:buNone/>
            </a:pPr>
            <a:r>
              <a:rPr lang="en" sz="1000">
                <a:solidFill>
                  <a:schemeClr val="dk1"/>
                </a:solidFill>
              </a:rPr>
              <a:t>•</a:t>
            </a:r>
            <a:r>
              <a:rPr lang="en" sz="1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contribute to school-wide collection</a:t>
            </a:r>
          </a:p>
          <a:p>
            <a:pPr lv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110000"/>
              <a:buFont typeface="Arial"/>
              <a:buNone/>
            </a:pPr>
            <a:endParaRPr sz="1000">
              <a:solidFill>
                <a:schemeClr val="dk1"/>
              </a:solidFill>
            </a:endParaRPr>
          </a:p>
          <a:p>
            <a:pPr lv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110000"/>
              <a:buFont typeface="Arial"/>
              <a:buNone/>
            </a:pPr>
            <a:r>
              <a:rPr lang="en" sz="1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How do you keep track of it?</a:t>
            </a:r>
          </a:p>
          <a:p>
            <a:pPr lv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110000"/>
              <a:buFont typeface="Arial"/>
              <a:buNone/>
            </a:pPr>
            <a:r>
              <a:rPr lang="en" sz="1000">
                <a:solidFill>
                  <a:schemeClr val="dk1"/>
                </a:solidFill>
              </a:rPr>
              <a:t>•</a:t>
            </a:r>
            <a:r>
              <a:rPr lang="en" sz="1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build in ways to collect data: by quantity</a:t>
            </a:r>
          </a:p>
          <a:p>
            <a:pPr lv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110000"/>
              <a:buFont typeface="Arial"/>
              <a:buNone/>
            </a:pPr>
            <a:r>
              <a:rPr lang="en" sz="1000">
                <a:solidFill>
                  <a:schemeClr val="dk1"/>
                </a:solidFill>
              </a:rPr>
              <a:t>•</a:t>
            </a:r>
            <a:r>
              <a:rPr lang="en" sz="1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by location, by grade levels (color coded slips)</a:t>
            </a:r>
          </a:p>
          <a:p>
            <a:pPr lvl="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110000"/>
              <a:buFont typeface="Arial"/>
              <a:buNone/>
            </a:pPr>
            <a:r>
              <a:rPr lang="en" sz="1000">
                <a:solidFill>
                  <a:schemeClr val="dk1"/>
                </a:solidFill>
              </a:rPr>
              <a:t>•</a:t>
            </a:r>
            <a:r>
              <a:rPr lang="en" sz="1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by who is using (signature on slips) </a:t>
            </a:r>
          </a:p>
          <a:p>
            <a:pPr lv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110000"/>
              <a:buFont typeface="Arial"/>
              <a:buNone/>
            </a:pPr>
            <a:r>
              <a:rPr lang="en" sz="1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Award Examples:  Going with principal to fill Coke machine, slips or coins</a:t>
            </a:r>
          </a:p>
          <a:p>
            <a:pPr lv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110000"/>
              <a:buFont typeface="Arial"/>
              <a:buNone/>
            </a:pPr>
            <a:r>
              <a:rPr lang="en" sz="1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Criteria </a:t>
            </a:r>
          </a:p>
          <a:p>
            <a:pPr lvl="0">
              <a:spcBef>
                <a:spcPts val="0"/>
              </a:spcBef>
              <a:buNone/>
            </a:pPr>
            <a:endParaRPr sz="100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Shape 303"/>
          <p:cNvSpPr>
            <a:spLocks noGrp="1" noRot="1" noChangeAspect="1"/>
          </p:cNvSpPr>
          <p:nvPr>
            <p:ph type="sldImg" idx="2"/>
          </p:nvPr>
        </p:nvSpPr>
        <p:spPr>
          <a:xfrm>
            <a:off x="1104900" y="696913"/>
            <a:ext cx="46482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4" name="Shape 304"/>
          <p:cNvSpPr txBox="1">
            <a:spLocks noGrp="1"/>
          </p:cNvSpPr>
          <p:nvPr>
            <p:ph type="body" idx="1"/>
          </p:nvPr>
        </p:nvSpPr>
        <p:spPr>
          <a:xfrm>
            <a:off x="685800" y="4415790"/>
            <a:ext cx="5486400" cy="418338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Shape 296"/>
          <p:cNvSpPr>
            <a:spLocks noGrp="1" noRot="1" noChangeAspect="1"/>
          </p:cNvSpPr>
          <p:nvPr>
            <p:ph type="sldImg" idx="2"/>
          </p:nvPr>
        </p:nvSpPr>
        <p:spPr>
          <a:xfrm>
            <a:off x="1104900" y="696913"/>
            <a:ext cx="46482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7" name="Shape 297"/>
          <p:cNvSpPr txBox="1">
            <a:spLocks noGrp="1"/>
          </p:cNvSpPr>
          <p:nvPr>
            <p:ph type="body" idx="1"/>
          </p:nvPr>
        </p:nvSpPr>
        <p:spPr>
          <a:xfrm>
            <a:off x="685800" y="4415790"/>
            <a:ext cx="5486400" cy="418338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1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22882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defTabSz="463550">
              <a:lnSpc>
                <a:spcPct val="95000"/>
              </a:lnSpc>
              <a:spcBef>
                <a:spcPct val="0"/>
              </a:spcBef>
            </a:pPr>
            <a:endParaRPr lang="en-US" sz="1000" b="1">
              <a:solidFill>
                <a:srgbClr val="000000"/>
              </a:solidFill>
              <a:latin typeface="Calibri" charset="0"/>
              <a:ea typeface="ＭＳ Ｐゴシック" charset="0"/>
              <a:cs typeface="ＭＳ Ｐゴシック" charset="0"/>
            </a:endParaRPr>
          </a:p>
          <a:p>
            <a:pPr defTabSz="463550">
              <a:lnSpc>
                <a:spcPct val="95000"/>
              </a:lnSpc>
              <a:spcBef>
                <a:spcPct val="0"/>
              </a:spcBef>
            </a:pPr>
            <a:r>
              <a:rPr lang="en-US">
                <a:solidFill>
                  <a:srgbClr val="000000"/>
                </a:solidFill>
                <a:latin typeface="Calibri" charset="0"/>
                <a:ea typeface="ＭＳ Ｐゴシック" charset="0"/>
                <a:cs typeface="ＭＳ Ｐゴシック" charset="0"/>
              </a:rPr>
              <a:t>School staff agree on which behaviors involve a referral to the office.</a:t>
            </a:r>
            <a:endParaRPr lang="en-US">
              <a:solidFill>
                <a:srgbClr val="898989"/>
              </a:solidFill>
              <a:latin typeface="Calibri" charset="0"/>
              <a:ea typeface="ＭＳ Ｐゴシック" charset="0"/>
              <a:cs typeface="ＭＳ Ｐゴシック" charset="0"/>
            </a:endParaRPr>
          </a:p>
          <a:p>
            <a:pPr defTabSz="463550">
              <a:lnSpc>
                <a:spcPct val="95000"/>
              </a:lnSpc>
              <a:spcBef>
                <a:spcPct val="0"/>
              </a:spcBef>
            </a:pPr>
            <a:endParaRPr lang="en-US">
              <a:solidFill>
                <a:srgbClr val="000000"/>
              </a:solidFill>
              <a:latin typeface="Calibri" charset="0"/>
              <a:ea typeface="ＭＳ Ｐゴシック" charset="0"/>
              <a:cs typeface="ＭＳ Ｐゴシック" charset="0"/>
            </a:endParaRPr>
          </a:p>
          <a:p>
            <a:pPr defTabSz="463550">
              <a:lnSpc>
                <a:spcPct val="95000"/>
              </a:lnSpc>
              <a:spcBef>
                <a:spcPct val="0"/>
              </a:spcBef>
            </a:pPr>
            <a:r>
              <a:rPr lang="en-US">
                <a:solidFill>
                  <a:srgbClr val="000000"/>
                </a:solidFill>
                <a:latin typeface="Calibri" charset="0"/>
                <a:ea typeface="ＭＳ Ｐゴシック" charset="0"/>
                <a:cs typeface="ＭＳ Ｐゴシック" charset="0"/>
              </a:rPr>
              <a:t>The school has a leadership team that is representative of school staff and includes an administrator </a:t>
            </a:r>
            <a:endParaRPr lang="en-US">
              <a:solidFill>
                <a:srgbClr val="898989"/>
              </a:solidFill>
              <a:latin typeface="Calibri" charset="0"/>
              <a:ea typeface="ＭＳ Ｐゴシック" charset="0"/>
              <a:cs typeface="ＭＳ Ｐゴシック" charset="0"/>
            </a:endParaRPr>
          </a:p>
          <a:p>
            <a:pPr defTabSz="463550">
              <a:lnSpc>
                <a:spcPct val="95000"/>
              </a:lnSpc>
              <a:spcBef>
                <a:spcPct val="0"/>
              </a:spcBef>
            </a:pPr>
            <a:endParaRPr lang="en-US">
              <a:solidFill>
                <a:srgbClr val="000000"/>
              </a:solidFill>
              <a:latin typeface="Calibri" charset="0"/>
              <a:ea typeface="ＭＳ Ｐゴシック" charset="0"/>
              <a:cs typeface="ＭＳ Ｐゴシック" charset="0"/>
            </a:endParaRPr>
          </a:p>
          <a:p>
            <a:pPr defTabSz="463550">
              <a:lnSpc>
                <a:spcPct val="95000"/>
              </a:lnSpc>
              <a:spcBef>
                <a:spcPct val="0"/>
              </a:spcBef>
            </a:pPr>
            <a:r>
              <a:rPr lang="en-US">
                <a:solidFill>
                  <a:srgbClr val="FF0000"/>
                </a:solidFill>
                <a:latin typeface="Calibri" charset="0"/>
                <a:ea typeface="ＭＳ Ｐゴシック" charset="0"/>
                <a:cs typeface="ＭＳ Ｐゴシック" charset="0"/>
              </a:rPr>
              <a:t>Function based behavior support</a:t>
            </a:r>
            <a:r>
              <a:rPr lang="en-US">
                <a:solidFill>
                  <a:srgbClr val="000000"/>
                </a:solidFill>
                <a:latin typeface="Calibri" charset="0"/>
                <a:ea typeface="ＭＳ Ｐゴシック" charset="0"/>
                <a:cs typeface="ＭＳ Ｐゴシック" charset="0"/>
              </a:rPr>
              <a:t> is foundation for addressing problem behavior.</a:t>
            </a:r>
            <a:endParaRPr lang="en-US">
              <a:solidFill>
                <a:srgbClr val="898989"/>
              </a:solidFill>
              <a:latin typeface="Calibri" charset="0"/>
              <a:ea typeface="ＭＳ Ｐゴシック" charset="0"/>
              <a:cs typeface="ＭＳ Ｐゴシック" charset="0"/>
            </a:endParaRPr>
          </a:p>
          <a:p>
            <a:pPr defTabSz="463550">
              <a:lnSpc>
                <a:spcPct val="95000"/>
              </a:lnSpc>
              <a:spcBef>
                <a:spcPct val="0"/>
              </a:spcBef>
            </a:pPr>
            <a:endParaRPr lang="en-US">
              <a:solidFill>
                <a:srgbClr val="000000"/>
              </a:solidFill>
              <a:latin typeface="Calibri" charset="0"/>
              <a:ea typeface="ＭＳ Ｐゴシック" charset="0"/>
              <a:cs typeface="ＭＳ Ｐゴシック" charset="0"/>
            </a:endParaRPr>
          </a:p>
          <a:p>
            <a:pPr defTabSz="463550">
              <a:lnSpc>
                <a:spcPct val="95000"/>
              </a:lnSpc>
              <a:spcBef>
                <a:spcPct val="0"/>
              </a:spcBef>
            </a:pPr>
            <a:r>
              <a:rPr lang="en-US">
                <a:solidFill>
                  <a:srgbClr val="FF0000"/>
                </a:solidFill>
                <a:latin typeface="Calibri" charset="0"/>
                <a:ea typeface="ＭＳ Ｐゴシック" charset="0"/>
                <a:cs typeface="ＭＳ Ｐゴシック" charset="0"/>
              </a:rPr>
              <a:t>Data &amp; team-based</a:t>
            </a:r>
            <a:r>
              <a:rPr lang="en-US">
                <a:solidFill>
                  <a:srgbClr val="000000"/>
                </a:solidFill>
                <a:latin typeface="Calibri" charset="0"/>
                <a:ea typeface="ＭＳ Ｐゴシック" charset="0"/>
                <a:cs typeface="ＭＳ Ｐゴシック" charset="0"/>
              </a:rPr>
              <a:t> action planning &amp; implementation are operating.</a:t>
            </a:r>
            <a:endParaRPr lang="en-US">
              <a:solidFill>
                <a:srgbClr val="898989"/>
              </a:solidFill>
              <a:latin typeface="Calibri" charset="0"/>
              <a:ea typeface="ＭＳ Ｐゴシック" charset="0"/>
              <a:cs typeface="ＭＳ Ｐゴシック" charset="0"/>
            </a:endParaRPr>
          </a:p>
          <a:p>
            <a:pPr defTabSz="463550">
              <a:lnSpc>
                <a:spcPct val="95000"/>
              </a:lnSpc>
              <a:spcBef>
                <a:spcPct val="0"/>
              </a:spcBef>
            </a:pPr>
            <a:endParaRPr lang="en-US">
              <a:solidFill>
                <a:srgbClr val="000000"/>
              </a:solidFill>
              <a:latin typeface="Calibri" charset="0"/>
              <a:ea typeface="ＭＳ Ｐゴシック" charset="0"/>
              <a:cs typeface="ＭＳ Ｐゴシック" charset="0"/>
            </a:endParaRPr>
          </a:p>
          <a:p>
            <a:pPr defTabSz="463550">
              <a:spcBef>
                <a:spcPct val="0"/>
              </a:spcBef>
            </a:pPr>
            <a:endParaRPr lang="en-US"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2288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048CF666-A9B6-F34D-8C70-B51047AAD846}" type="slidenum">
              <a:rPr lang="en-US" sz="1200">
                <a:latin typeface="Calibri" charset="0"/>
              </a:rPr>
              <a:pPr eaLnBrk="1" hangingPunct="1"/>
              <a:t>26</a:t>
            </a:fld>
            <a:endParaRPr lang="en-US" sz="1200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" name="Shape 334"/>
          <p:cNvSpPr>
            <a:spLocks noGrp="1" noRot="1" noChangeAspect="1"/>
          </p:cNvSpPr>
          <p:nvPr>
            <p:ph type="sldImg" idx="2"/>
          </p:nvPr>
        </p:nvSpPr>
        <p:spPr>
          <a:xfrm>
            <a:off x="1104900" y="696913"/>
            <a:ext cx="46482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5" name="Shape 335"/>
          <p:cNvSpPr txBox="1">
            <a:spLocks noGrp="1"/>
          </p:cNvSpPr>
          <p:nvPr>
            <p:ph type="body" idx="1"/>
          </p:nvPr>
        </p:nvSpPr>
        <p:spPr>
          <a:xfrm>
            <a:off x="685800" y="4415790"/>
            <a:ext cx="5486400" cy="418338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1" name="Shape 341"/>
          <p:cNvSpPr>
            <a:spLocks noGrp="1" noRot="1" noChangeAspect="1"/>
          </p:cNvSpPr>
          <p:nvPr>
            <p:ph type="sldImg" idx="2"/>
          </p:nvPr>
        </p:nvSpPr>
        <p:spPr>
          <a:xfrm>
            <a:off x="1104900" y="696913"/>
            <a:ext cx="46482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2" name="Shape 342"/>
          <p:cNvSpPr txBox="1">
            <a:spLocks noGrp="1"/>
          </p:cNvSpPr>
          <p:nvPr>
            <p:ph type="body" idx="1"/>
          </p:nvPr>
        </p:nvSpPr>
        <p:spPr>
          <a:xfrm>
            <a:off x="685800" y="4415790"/>
            <a:ext cx="5486400" cy="418338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" name="Shape 367"/>
          <p:cNvSpPr>
            <a:spLocks noGrp="1" noRot="1" noChangeAspect="1"/>
          </p:cNvSpPr>
          <p:nvPr>
            <p:ph type="sldImg" idx="2"/>
          </p:nvPr>
        </p:nvSpPr>
        <p:spPr>
          <a:xfrm>
            <a:off x="1104900" y="696913"/>
            <a:ext cx="46482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8" name="Shape 368"/>
          <p:cNvSpPr txBox="1">
            <a:spLocks noGrp="1"/>
          </p:cNvSpPr>
          <p:nvPr>
            <p:ph type="body" idx="1"/>
          </p:nvPr>
        </p:nvSpPr>
        <p:spPr>
          <a:xfrm>
            <a:off x="685800" y="4415790"/>
            <a:ext cx="5486400" cy="418338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" name="Shape 373"/>
          <p:cNvSpPr>
            <a:spLocks noGrp="1" noRot="1" noChangeAspect="1"/>
          </p:cNvSpPr>
          <p:nvPr>
            <p:ph type="sldImg" idx="2"/>
          </p:nvPr>
        </p:nvSpPr>
        <p:spPr>
          <a:xfrm>
            <a:off x="1104900" y="696913"/>
            <a:ext cx="46482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4" name="Shape 374"/>
          <p:cNvSpPr txBox="1">
            <a:spLocks noGrp="1"/>
          </p:cNvSpPr>
          <p:nvPr>
            <p:ph type="body" idx="1"/>
          </p:nvPr>
        </p:nvSpPr>
        <p:spPr>
          <a:xfrm>
            <a:off x="685800" y="4415790"/>
            <a:ext cx="5486400" cy="418338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39938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>
                <a:latin typeface="Calibri" charset="0"/>
                <a:ea typeface="ＭＳ Ｐゴシック" charset="0"/>
                <a:cs typeface="ＭＳ Ｐゴシック" charset="0"/>
              </a:rPr>
              <a:t>Thumbs up, side and down…</a:t>
            </a:r>
          </a:p>
        </p:txBody>
      </p:sp>
      <p:sp>
        <p:nvSpPr>
          <p:cNvPr id="39939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49B8F5A0-6006-4F41-B64C-61524DE14543}" type="slidenum">
              <a:rPr lang="en-US" sz="1200">
                <a:latin typeface="Calibri" charset="0"/>
              </a:rPr>
              <a:pPr eaLnBrk="1" hangingPunct="1"/>
              <a:t>3</a:t>
            </a:fld>
            <a:endParaRPr lang="en-US" sz="1200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Shape 120"/>
          <p:cNvSpPr>
            <a:spLocks noGrp="1" noRot="1" noChangeAspect="1"/>
          </p:cNvSpPr>
          <p:nvPr>
            <p:ph type="sldImg" idx="2"/>
          </p:nvPr>
        </p:nvSpPr>
        <p:spPr>
          <a:xfrm>
            <a:off x="1104900" y="696913"/>
            <a:ext cx="46482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1" name="Shape 121"/>
          <p:cNvSpPr txBox="1">
            <a:spLocks noGrp="1"/>
          </p:cNvSpPr>
          <p:nvPr>
            <p:ph type="body" idx="1"/>
          </p:nvPr>
        </p:nvSpPr>
        <p:spPr>
          <a:xfrm>
            <a:off x="685800" y="4415790"/>
            <a:ext cx="5486400" cy="418338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Shape 201"/>
          <p:cNvSpPr>
            <a:spLocks noGrp="1" noRot="1" noChangeAspect="1"/>
          </p:cNvSpPr>
          <p:nvPr>
            <p:ph type="sldImg" idx="2"/>
          </p:nvPr>
        </p:nvSpPr>
        <p:spPr>
          <a:xfrm>
            <a:off x="1104900" y="696913"/>
            <a:ext cx="46482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2" name="Shape 202"/>
          <p:cNvSpPr txBox="1">
            <a:spLocks noGrp="1"/>
          </p:cNvSpPr>
          <p:nvPr>
            <p:ph type="body" idx="1"/>
          </p:nvPr>
        </p:nvSpPr>
        <p:spPr>
          <a:xfrm>
            <a:off x="685800" y="4415790"/>
            <a:ext cx="5486400" cy="418338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Shape 127"/>
          <p:cNvSpPr>
            <a:spLocks noGrp="1" noRot="1" noChangeAspect="1"/>
          </p:cNvSpPr>
          <p:nvPr>
            <p:ph type="sldImg" idx="2"/>
          </p:nvPr>
        </p:nvSpPr>
        <p:spPr>
          <a:xfrm>
            <a:off x="1104900" y="696913"/>
            <a:ext cx="46482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8" name="Shape 128"/>
          <p:cNvSpPr txBox="1">
            <a:spLocks noGrp="1"/>
          </p:cNvSpPr>
          <p:nvPr>
            <p:ph type="body" idx="1"/>
          </p:nvPr>
        </p:nvSpPr>
        <p:spPr>
          <a:xfrm>
            <a:off x="685800" y="4415790"/>
            <a:ext cx="5486400" cy="418338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7">
            <a:extLst>
              <a:ext uri="{FF2B5EF4-FFF2-40B4-BE49-F238E27FC236}">
                <a16:creationId xmlns:a16="http://schemas.microsoft.com/office/drawing/2014/main" id="{075E022E-B78C-3048-A334-DB6850ABAC4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C642AE8B-DD84-7C4A-BFD5-10CB5C5BBAB8}" type="slidenum">
              <a:rPr lang="en-US" altLang="en-US" smtClean="0">
                <a:latin typeface="Times" pitchFamily="2" charset="0"/>
              </a:rPr>
              <a:pPr>
                <a:spcBef>
                  <a:spcPct val="0"/>
                </a:spcBef>
              </a:pPr>
              <a:t>8</a:t>
            </a:fld>
            <a:endParaRPr lang="en-US" altLang="en-US">
              <a:latin typeface="Times" pitchFamily="2" charset="0"/>
            </a:endParaRPr>
          </a:p>
        </p:txBody>
      </p:sp>
      <p:sp>
        <p:nvSpPr>
          <p:cNvPr id="34818" name="Rectangle 2">
            <a:extLst>
              <a:ext uri="{FF2B5EF4-FFF2-40B4-BE49-F238E27FC236}">
                <a16:creationId xmlns:a16="http://schemas.microsoft.com/office/drawing/2014/main" id="{AE925C50-D3B2-2649-A333-9B9C9DCC05D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4819" name="Rectangle 3">
            <a:extLst>
              <a:ext uri="{FF2B5EF4-FFF2-40B4-BE49-F238E27FC236}">
                <a16:creationId xmlns:a16="http://schemas.microsoft.com/office/drawing/2014/main" id="{B68BCEEA-BD4F-2C45-8F0B-80CBC4C81D7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altLang="en-US" b="1">
              <a:latin typeface="Times" pitchFamily="2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30739347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Slide Image Placeholder 1">
            <a:extLst>
              <a:ext uri="{FF2B5EF4-FFF2-40B4-BE49-F238E27FC236}">
                <a16:creationId xmlns:a16="http://schemas.microsoft.com/office/drawing/2014/main" id="{14FE7A79-2C6A-FB43-B474-56B9C07E54E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8914" name="Notes Placeholder 2">
            <a:extLst>
              <a:ext uri="{FF2B5EF4-FFF2-40B4-BE49-F238E27FC236}">
                <a16:creationId xmlns:a16="http://schemas.microsoft.com/office/drawing/2014/main" id="{64BD7407-EE67-E942-9E9B-F2B92FB5787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ea typeface="ＭＳ Ｐゴシック" panose="020B0600070205080204" pitchFamily="34" charset="-128"/>
            </a:endParaRPr>
          </a:p>
        </p:txBody>
      </p:sp>
      <p:sp>
        <p:nvSpPr>
          <p:cNvPr id="38915" name="Slide Number Placeholder 3">
            <a:extLst>
              <a:ext uri="{FF2B5EF4-FFF2-40B4-BE49-F238E27FC236}">
                <a16:creationId xmlns:a16="http://schemas.microsoft.com/office/drawing/2014/main" id="{2C2309A4-C0F6-704C-BBED-97D9A7B2CCA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33E85880-EE01-F64F-8475-750565DD4562}" type="slidenum">
              <a:rPr lang="en-US" altLang="en-US" smtClean="0">
                <a:latin typeface="Calibri" panose="020F0502020204030204" pitchFamily="34" charset="0"/>
              </a:rPr>
              <a:pPr/>
              <a:t>9</a:t>
            </a:fld>
            <a:endParaRPr lang="en-US" altLang="en-US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842326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Shape 133"/>
          <p:cNvSpPr>
            <a:spLocks noGrp="1" noRot="1" noChangeAspect="1"/>
          </p:cNvSpPr>
          <p:nvPr>
            <p:ph type="sldImg" idx="2"/>
          </p:nvPr>
        </p:nvSpPr>
        <p:spPr>
          <a:xfrm>
            <a:off x="1104900" y="696913"/>
            <a:ext cx="46482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4" name="Shape 134"/>
          <p:cNvSpPr txBox="1">
            <a:spLocks noGrp="1"/>
          </p:cNvSpPr>
          <p:nvPr>
            <p:ph type="body" idx="1"/>
          </p:nvPr>
        </p:nvSpPr>
        <p:spPr>
          <a:xfrm>
            <a:off x="685800" y="4415790"/>
            <a:ext cx="5486400" cy="418338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0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8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77E86F-FCA3-C246-B114-85EBCF6643B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69482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5CA3FE-96CD-4E45-8AE6-6219839F510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1589265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166AB4-FCA2-3048-9FD0-7C0FF0A97FDB}" type="datetime1">
              <a:rPr lang="en-US"/>
              <a:pPr>
                <a:defRPr/>
              </a:pPr>
              <a:t>1/31/19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 wrap="square" numCol="1" anchorCtr="0" compatLnSpc="1">
            <a:prstTxWarp prst="textNoShape">
              <a:avLst/>
            </a:prstTxWarp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rgbClr val="898989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162FA3EF-21FB-FC49-B8E4-D8FBFBE4B4C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8541835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90352E-581B-1747-A0D9-10F9638D0DCB}" type="datetime1">
              <a:rPr lang="en-US"/>
              <a:pPr>
                <a:defRPr/>
              </a:pPr>
              <a:t>1/31/19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 wrap="square" numCol="1" anchorCtr="0" compatLnSpc="1">
            <a:prstTxWarp prst="textNoShape">
              <a:avLst/>
            </a:prstTxWarp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rgbClr val="898989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59B89052-162E-E64D-A2C5-1572887927E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7849030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FB68D7-0B18-8543-BA1F-A92773F967D7}" type="datetime1">
              <a:rPr lang="en-US"/>
              <a:pPr>
                <a:defRPr/>
              </a:pPr>
              <a:t>1/31/19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 wrap="square" numCol="1" anchorCtr="0" compatLnSpc="1">
            <a:prstTxWarp prst="textNoShape">
              <a:avLst/>
            </a:prstTxWarp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rgbClr val="898989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222F5DCB-C6D0-264B-ABE1-F0981153C4C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5881929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4FA58D-AA8D-EA41-B960-F07EF558374B}" type="datetime1">
              <a:rPr lang="en-US"/>
              <a:pPr>
                <a:defRPr/>
              </a:pPr>
              <a:t>1/31/19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wrap="square" numCol="1" anchorCtr="0" compatLnSpc="1">
            <a:prstTxWarp prst="textNoShape">
              <a:avLst/>
            </a:prstTxWarp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rgbClr val="898989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5DEEDEA5-CA7E-7B4D-B1FE-E5AA0A6B490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4589238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A394CC-8BEB-1445-BDA8-5809B5AC521A}" type="datetime1">
              <a:rPr lang="en-US"/>
              <a:pPr>
                <a:defRPr/>
              </a:pPr>
              <a:t>1/31/19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wrap="square" numCol="1" anchorCtr="0" compatLnSpc="1">
            <a:prstTxWarp prst="textNoShape">
              <a:avLst/>
            </a:prstTxWarp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rgbClr val="898989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EBCAF408-5932-EF4E-B8FF-04D7CED3F85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8754925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578C0A-ABC1-B24E-8CA9-A8C3BB0786C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3193574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5D81FF"/>
          </a:solidFill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49A9C9-6E57-1448-A05D-D528106B9FB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0895114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0A36A7-4228-D54F-9C6B-B757D1B11E4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8912440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D6596D-9244-DB45-B5ED-D881BD2706A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4245649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88F82D-24FE-6647-A7B4-0B8FEADF79E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13277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53C72B-8E78-4849-975A-4F72CC8EDF0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4885142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CF8446-063F-AA47-81C7-7569A73E50E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8745192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290BF3-EEAC-304B-A637-F7BF2876FF6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5041564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97F6EA-E4B7-F24F-989E-DD7D835D5D8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6924624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EA8259-9BD2-8440-A1EB-DAE7DAC2439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8728041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C997EB-2E8D-5242-BC03-0239C303AE5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4887354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47F52F-1E23-6348-B4E8-5FDEE1DF77B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0202308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3716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981200"/>
            <a:ext cx="40386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0386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203107-4BD8-754D-B465-01BD21CA1E4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4460031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>
            <a:normAutofit/>
          </a:bodyPr>
          <a:lstStyle/>
          <a:p>
            <a:pPr lvl="0"/>
            <a:endParaRPr lang="en-US" noProof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0" y="638175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447800" y="6229350"/>
            <a:ext cx="60198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BAA262-B8EB-4246-B0E4-6ADCAB26736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4320462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BEST logo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8325" y="4073525"/>
            <a:ext cx="3048000" cy="2693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453546"/>
            <a:ext cx="7772400" cy="1470025"/>
          </a:xfrm>
          <a:noFill/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62325" y="2583294"/>
            <a:ext cx="6400800" cy="1205188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D0C525-74EE-7445-AF37-61D941133BA8}" type="datetime1">
              <a:rPr lang="en-US"/>
              <a:pPr>
                <a:defRPr/>
              </a:pPr>
              <a:t>1/31/19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wrap="square" numCol="1" anchorCtr="0" compatLnSpc="1">
            <a:prstTxWarp prst="textNoShape">
              <a:avLst/>
            </a:prstTxWarp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rgbClr val="898989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B6B45B21-1B9A-4F48-AD6A-91CF12EC0AE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1224465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453546"/>
            <a:ext cx="7772400" cy="1470025"/>
          </a:xfrm>
          <a:noFill/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62325" y="2583294"/>
            <a:ext cx="6400800" cy="1205188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1A5A60-1C96-EE42-87BB-65BDA1B9D858}" type="datetime1">
              <a:rPr lang="en-US"/>
              <a:pPr>
                <a:defRPr/>
              </a:pPr>
              <a:t>1/31/19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wrap="square" numCol="1" anchorCtr="0" compatLnSpc="1">
            <a:prstTxWarp prst="textNoShape">
              <a:avLst/>
            </a:prstTxWarp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rgbClr val="898989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CB6E0C93-C122-8F40-A7B1-62DCE0F3682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670631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3716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981200"/>
            <a:ext cx="40386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0386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B748D4-5048-DF4B-AE1B-C8ECCF11F5E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1858196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299483-6364-2449-9938-74447F066D9C}" type="datetime1">
              <a:rPr lang="en-US"/>
              <a:pPr>
                <a:defRPr/>
              </a:pPr>
              <a:t>1/31/19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wrap="square" numCol="1" anchorCtr="0" compatLnSpc="1">
            <a:prstTxWarp prst="textNoShape">
              <a:avLst/>
            </a:prstTxWarp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rgbClr val="898989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968C3CD7-17AE-F74F-9B8B-78FCCD16F1F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5811095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716D51-8C1D-9442-961D-FC4FA2D0A1A1}" type="datetime1">
              <a:rPr lang="en-US"/>
              <a:pPr>
                <a:defRPr/>
              </a:pPr>
              <a:t>1/31/19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wrap="square" numCol="1" anchorCtr="0" compatLnSpc="1">
            <a:prstTxWarp prst="textNoShape">
              <a:avLst/>
            </a:prstTxWarp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rgbClr val="898989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30C8F0F2-781B-F540-863D-5008D9BF719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8847605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F8223C-2AB3-EA4D-85AA-9EB823CE2E65}" type="datetime1">
              <a:rPr lang="en-US"/>
              <a:pPr>
                <a:defRPr/>
              </a:pPr>
              <a:t>1/31/19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 wrap="square" numCol="1" anchorCtr="0" compatLnSpc="1">
            <a:prstTxWarp prst="textNoShape">
              <a:avLst/>
            </a:prstTxWarp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rgbClr val="898989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D08AD5AA-FF19-6F4E-B495-2BAC7B450FB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575840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EE9786-9394-6446-A4A2-72EC1A17BC7E}" type="datetime1">
              <a:rPr lang="en-US"/>
              <a:pPr>
                <a:defRPr/>
              </a:pPr>
              <a:t>1/31/19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 wrap="square" numCol="1" anchorCtr="0" compatLnSpc="1">
            <a:prstTxWarp prst="textNoShape">
              <a:avLst/>
            </a:prstTxWarp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rgbClr val="898989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890328D4-4A3F-E74C-869A-120AF635726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976167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1178B9-DB2A-6847-B350-DA62698253AA}" type="datetime1">
              <a:rPr lang="en-US"/>
              <a:pPr>
                <a:defRPr/>
              </a:pPr>
              <a:t>1/31/19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 wrap="square" numCol="1" anchorCtr="0" compatLnSpc="1">
            <a:prstTxWarp prst="textNoShape">
              <a:avLst/>
            </a:prstTxWarp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rgbClr val="898989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0F79D7AE-27EE-CE4B-B1DB-36017AA8FED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9918873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28A1E9-AADD-4344-8AF3-DA4FAB7DBFA5}" type="datetime1">
              <a:rPr lang="en-US"/>
              <a:pPr>
                <a:defRPr/>
              </a:pPr>
              <a:t>1/31/19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 wrap="square" numCol="1" anchorCtr="0" compatLnSpc="1">
            <a:prstTxWarp prst="textNoShape">
              <a:avLst/>
            </a:prstTxWarp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rgbClr val="898989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C2D228F0-4C59-2144-84DE-56DFDB41C60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55297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417ED2-D9C0-C44D-9130-9589F38E3E32}" type="datetime1">
              <a:rPr lang="en-US"/>
              <a:pPr>
                <a:defRPr/>
              </a:pPr>
              <a:t>1/31/19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 wrap="square" numCol="1" anchorCtr="0" compatLnSpc="1">
            <a:prstTxWarp prst="textNoShape">
              <a:avLst/>
            </a:prstTxWarp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rgbClr val="898989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5AB11066-CE0C-D249-B3C0-767D32CC1CB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5756914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B63C06-E715-B547-BFDF-3567E5BAE6D1}" type="datetime1">
              <a:rPr lang="en-US"/>
              <a:pPr>
                <a:defRPr/>
              </a:pPr>
              <a:t>1/31/19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 wrap="square" numCol="1" anchorCtr="0" compatLnSpc="1">
            <a:prstTxWarp prst="textNoShape">
              <a:avLst/>
            </a:prstTxWarp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rgbClr val="898989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61909D2B-BFC0-2A48-8BEF-535F2EF8593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1345334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CEC933-DD1D-F84B-A808-40332D41D5AF}" type="datetime1">
              <a:rPr lang="en-US"/>
              <a:pPr>
                <a:defRPr/>
              </a:pPr>
              <a:t>1/31/19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wrap="square" numCol="1" anchorCtr="0" compatLnSpc="1">
            <a:prstTxWarp prst="textNoShape">
              <a:avLst/>
            </a:prstTxWarp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rgbClr val="898989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610CBC86-3CCB-A344-B702-F34C8DF0F6C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9158417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B87151-1023-1247-925C-F5F8EE047FBC}" type="datetime1">
              <a:rPr lang="en-US"/>
              <a:pPr>
                <a:defRPr/>
              </a:pPr>
              <a:t>1/31/19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wrap="square" numCol="1" anchorCtr="0" compatLnSpc="1">
            <a:prstTxWarp prst="textNoShape">
              <a:avLst/>
            </a:prstTxWarp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rgbClr val="898989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68A0634B-6A82-FE44-A34B-4AB7D2FDC3B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697462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>
            <a:normAutofit/>
          </a:bodyPr>
          <a:lstStyle/>
          <a:p>
            <a:pPr lvl="0"/>
            <a:r>
              <a:rPr lang="en-US" noProof="0"/>
              <a:t>Click icon to add table</a:t>
            </a:r>
            <a:endParaRPr lang="en-US" noProof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0" y="638175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447800" y="6229350"/>
            <a:ext cx="60198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DFE747-02CF-6E45-9B21-483A77B9CA7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480119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Shape 85"/>
          <p:cNvSpPr txBox="1">
            <a:spLocks noGrp="1"/>
          </p:cNvSpPr>
          <p:nvPr>
            <p:ph type="title"/>
          </p:nvPr>
        </p:nvSpPr>
        <p:spPr>
          <a:xfrm>
            <a:off x="311700" y="322667"/>
            <a:ext cx="8520600" cy="12140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86" name="Shape 86"/>
          <p:cNvSpPr txBox="1">
            <a:spLocks noGrp="1"/>
          </p:cNvSpPr>
          <p:nvPr>
            <p:ph type="body" idx="1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87" name="Shape 87"/>
          <p:cNvSpPr txBox="1">
            <a:spLocks noGrp="1"/>
          </p:cNvSpPr>
          <p:nvPr>
            <p:ph type="sldNum" idx="12"/>
          </p:nvPr>
        </p:nvSpPr>
        <p:spPr>
          <a:xfrm>
            <a:off x="8472457" y="6217621"/>
            <a:ext cx="548700" cy="52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94959748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BEST logo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8325" y="4073525"/>
            <a:ext cx="3048000" cy="2693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453546"/>
            <a:ext cx="7772400" cy="1470025"/>
          </a:xfrm>
          <a:noFill/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62325" y="2583294"/>
            <a:ext cx="6400800" cy="1205188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903696-13FA-E34B-8B45-B9AB6CA04952}" type="datetime1">
              <a:rPr lang="en-US"/>
              <a:pPr>
                <a:defRPr/>
              </a:pPr>
              <a:t>1/31/19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wrap="square" numCol="1" anchorCtr="0" compatLnSpc="1">
            <a:prstTxWarp prst="textNoShape">
              <a:avLst/>
            </a:prstTxWarp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rgbClr val="898989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46DE27C0-DEC4-4445-9147-4BAF6E7301A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637344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453546"/>
            <a:ext cx="7772400" cy="1470025"/>
          </a:xfrm>
          <a:noFill/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62325" y="2583294"/>
            <a:ext cx="6400800" cy="1205188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62FA5D-C643-1345-BA99-F0DF74D4E15B}" type="datetime1">
              <a:rPr lang="en-US"/>
              <a:pPr>
                <a:defRPr/>
              </a:pPr>
              <a:t>1/31/19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wrap="square" numCol="1" anchorCtr="0" compatLnSpc="1">
            <a:prstTxWarp prst="textNoShape">
              <a:avLst/>
            </a:prstTxWarp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rgbClr val="898989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08BB9CAE-987F-404C-84BB-910C9DBDE72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645810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4A12A8-6DB9-7A46-B982-F6F450763A41}" type="datetime1">
              <a:rPr lang="en-US"/>
              <a:pPr>
                <a:defRPr/>
              </a:pPr>
              <a:t>1/31/19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wrap="square" numCol="1" anchorCtr="0" compatLnSpc="1">
            <a:prstTxWarp prst="textNoShape">
              <a:avLst/>
            </a:prstTxWarp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rgbClr val="898989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D1DECC40-D1B4-B54E-8E74-BDB42CB9B2A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77432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78DFB3-9F06-5C4B-AE63-BE1447B3FC32}" type="datetime1">
              <a:rPr lang="en-US"/>
              <a:pPr>
                <a:defRPr/>
              </a:pPr>
              <a:t>1/31/19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wrap="square" numCol="1" anchorCtr="0" compatLnSpc="1">
            <a:prstTxWarp prst="textNoShape">
              <a:avLst/>
            </a:prstTxWarp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rgbClr val="898989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EF0124A1-2D1F-DB44-B82A-7D1F47DBEFA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108598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7CBC7D-02B9-E640-822C-A358FF7214B9}" type="datetime1">
              <a:rPr lang="en-US"/>
              <a:pPr>
                <a:defRPr/>
              </a:pPr>
              <a:t>1/31/19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 wrap="square" numCol="1" anchorCtr="0" compatLnSpc="1">
            <a:prstTxWarp prst="textNoShape">
              <a:avLst/>
            </a:prstTxWarp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rgbClr val="898989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D0700C76-84C6-D148-B62C-114BE710EE9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72342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5D81FF"/>
          </a:solidFill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7324EB-33BE-3E4E-B6D1-702C9B892D6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520628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4B7F68-B32D-7D42-A05F-7B9633CBA376}" type="datetime1">
              <a:rPr lang="en-US"/>
              <a:pPr>
                <a:defRPr/>
              </a:pPr>
              <a:t>1/31/19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 wrap="square" numCol="1" anchorCtr="0" compatLnSpc="1">
            <a:prstTxWarp prst="textNoShape">
              <a:avLst/>
            </a:prstTxWarp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rgbClr val="898989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9C638B9B-F3D6-7743-85B0-5E73E680224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16263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5E388C-F8A2-A448-8BE0-2B93D5F4478B}" type="datetime1">
              <a:rPr lang="en-US"/>
              <a:pPr>
                <a:defRPr/>
              </a:pPr>
              <a:t>1/31/19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 wrap="square" numCol="1" anchorCtr="0" compatLnSpc="1">
            <a:prstTxWarp prst="textNoShape">
              <a:avLst/>
            </a:prstTxWarp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rgbClr val="898989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4CA4AAFD-E7AF-404A-A546-2F9ED603277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960139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F74547-9821-544B-BB63-B42057BAFA0D}" type="datetime1">
              <a:rPr lang="en-US"/>
              <a:pPr>
                <a:defRPr/>
              </a:pPr>
              <a:t>1/31/19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 wrap="square" numCol="1" anchorCtr="0" compatLnSpc="1">
            <a:prstTxWarp prst="textNoShape">
              <a:avLst/>
            </a:prstTxWarp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rgbClr val="898989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D5BD2AB4-11DA-3E43-8786-67D765152FF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04004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1E779C-3873-8947-9DB5-D46C80D0E05E}" type="datetime1">
              <a:rPr lang="en-US"/>
              <a:pPr>
                <a:defRPr/>
              </a:pPr>
              <a:t>1/31/19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 wrap="square" numCol="1" anchorCtr="0" compatLnSpc="1">
            <a:prstTxWarp prst="textNoShape">
              <a:avLst/>
            </a:prstTxWarp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rgbClr val="898989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CDB4ADE5-BCD7-2642-A6B5-5F447B6DA65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105107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E2CC4F-57DA-B742-8487-5C681EB3C7DB}" type="datetime1">
              <a:rPr lang="en-US"/>
              <a:pPr>
                <a:defRPr/>
              </a:pPr>
              <a:t>1/31/19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 wrap="square" numCol="1" anchorCtr="0" compatLnSpc="1">
            <a:prstTxWarp prst="textNoShape">
              <a:avLst/>
            </a:prstTxWarp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rgbClr val="898989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75880D99-AEEA-D84D-8A3C-5E5F059C6ED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004654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D8186B-3D55-DD41-A133-8AC44F76EDA7}" type="datetime1">
              <a:rPr lang="en-US"/>
              <a:pPr>
                <a:defRPr/>
              </a:pPr>
              <a:t>1/31/19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wrap="square" numCol="1" anchorCtr="0" compatLnSpc="1">
            <a:prstTxWarp prst="textNoShape">
              <a:avLst/>
            </a:prstTxWarp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rgbClr val="898989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B613966E-1E08-B648-86E0-6EA6333C996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325385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BBE29C-A7C7-D448-8955-1D8F9833A344}" type="datetime1">
              <a:rPr lang="en-US"/>
              <a:pPr>
                <a:defRPr/>
              </a:pPr>
              <a:t>1/31/19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wrap="square" numCol="1" anchorCtr="0" compatLnSpc="1">
            <a:prstTxWarp prst="textNoShape">
              <a:avLst/>
            </a:prstTxWarp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rgbClr val="898989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B88AA1C5-B105-F446-A5DC-8AE6FE63E69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499704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3716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981200"/>
            <a:ext cx="40386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0386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9046C2-88B2-494F-A157-BA57CBCCB51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103730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>
            <a:normAutofit/>
          </a:bodyPr>
          <a:lstStyle/>
          <a:p>
            <a:pPr lvl="0"/>
            <a:endParaRPr lang="en-US" noProof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0" y="638175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447800" y="6229350"/>
            <a:ext cx="60198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B71320-AD16-694F-8228-BF56ECED936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420675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0B6D26-2899-084D-921B-ADC96212828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43832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74BFF9-0749-104D-B6EB-9B1B5F89540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256820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5D81FF"/>
          </a:solidFill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BBD8FC-3515-DC44-9CE0-9C09EB8BFC8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843317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F600C3-792B-5E48-A2C3-0DFD474C3EE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444397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36F2F3-39BB-944C-9B79-78600128D8C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474747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051BCF-F333-274E-9F91-C5E03978F3E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114545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B24F2F-2B84-1344-AC40-A6B887C84AA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666499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B34F32-9E37-DC48-8864-18B80900346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804927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FF5229-E72A-F348-8E93-BD6BFBBEBCD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483930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421EB4-9644-7745-927A-44D18E2145F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19917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FC812F-16AA-B74A-A6CC-9747B6EE33B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766289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48CCA1-DD53-0D4D-9DD1-88FDC582B69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41509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8D421B-81D4-3649-BC6A-8CF60681E1E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7147663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3716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981200"/>
            <a:ext cx="40386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0386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AE4854-47F5-1B4E-B18A-3C83D452F74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800607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>
            <a:normAutofit/>
          </a:bodyPr>
          <a:lstStyle/>
          <a:p>
            <a:pPr lvl="0"/>
            <a:endParaRPr lang="en-US" noProof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0" y="638175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447800" y="6229350"/>
            <a:ext cx="60198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ADFA13-A5F4-3E4E-A9D3-861D511CD77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4284801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BEST logo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8325" y="4073525"/>
            <a:ext cx="3048000" cy="2693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453546"/>
            <a:ext cx="7772400" cy="1470025"/>
          </a:xfrm>
          <a:noFill/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62325" y="2583294"/>
            <a:ext cx="6400800" cy="1205188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18B67E-9AC5-EF40-BD6C-CBE80433150F}" type="datetime1">
              <a:rPr lang="en-US"/>
              <a:pPr>
                <a:defRPr/>
              </a:pPr>
              <a:t>1/31/19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wrap="square" numCol="1" anchorCtr="0" compatLnSpc="1">
            <a:prstTxWarp prst="textNoShape">
              <a:avLst/>
            </a:prstTxWarp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rgbClr val="898989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8A64E8F7-2DB2-D943-AF70-50422BEC638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329839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453546"/>
            <a:ext cx="7772400" cy="1470025"/>
          </a:xfrm>
          <a:noFill/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62325" y="2583294"/>
            <a:ext cx="6400800" cy="1205188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13941D-9E15-454E-95A0-5165AB52C110}" type="datetime1">
              <a:rPr lang="en-US"/>
              <a:pPr>
                <a:defRPr/>
              </a:pPr>
              <a:t>1/31/19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wrap="square" numCol="1" anchorCtr="0" compatLnSpc="1">
            <a:prstTxWarp prst="textNoShape">
              <a:avLst/>
            </a:prstTxWarp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rgbClr val="898989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A15D3D42-B4E7-A942-B91D-3E707378558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9383594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5F01B4-BF7D-FD4A-98B9-2B3310CEB13B}" type="datetime1">
              <a:rPr lang="en-US"/>
              <a:pPr>
                <a:defRPr/>
              </a:pPr>
              <a:t>1/31/19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wrap="square" numCol="1" anchorCtr="0" compatLnSpc="1">
            <a:prstTxWarp prst="textNoShape">
              <a:avLst/>
            </a:prstTxWarp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rgbClr val="898989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17914DC4-4DAE-3F4D-B4BA-80DFC7DB6FF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5401422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792263-CEBC-DC4A-8A6A-F737895AC55E}" type="datetime1">
              <a:rPr lang="en-US"/>
              <a:pPr>
                <a:defRPr/>
              </a:pPr>
              <a:t>1/31/19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wrap="square" numCol="1" anchorCtr="0" compatLnSpc="1">
            <a:prstTxWarp prst="textNoShape">
              <a:avLst/>
            </a:prstTxWarp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rgbClr val="898989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76372E17-8152-C447-86DE-E5D5B6936EF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7838846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8B0E4B-DBC7-EC44-8ED4-1EE747AC741C}" type="datetime1">
              <a:rPr lang="en-US"/>
              <a:pPr>
                <a:defRPr/>
              </a:pPr>
              <a:t>1/31/19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 wrap="square" numCol="1" anchorCtr="0" compatLnSpc="1">
            <a:prstTxWarp prst="textNoShape">
              <a:avLst/>
            </a:prstTxWarp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rgbClr val="898989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EEE5E5F9-E742-FF45-A723-C118AA979D3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3733308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D64A28-D1E1-A140-B986-433F515512A6}" type="datetime1">
              <a:rPr lang="en-US"/>
              <a:pPr>
                <a:defRPr/>
              </a:pPr>
              <a:t>1/31/19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 wrap="square" numCol="1" anchorCtr="0" compatLnSpc="1">
            <a:prstTxWarp prst="textNoShape">
              <a:avLst/>
            </a:prstTxWarp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rgbClr val="898989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632ED35E-50E1-B74E-8F91-93C405463AA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649293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197F55-2D57-4947-BD94-378256E424C0}" type="datetime1">
              <a:rPr lang="en-US"/>
              <a:pPr>
                <a:defRPr/>
              </a:pPr>
              <a:t>1/31/19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 wrap="square" numCol="1" anchorCtr="0" compatLnSpc="1">
            <a:prstTxWarp prst="textNoShape">
              <a:avLst/>
            </a:prstTxWarp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rgbClr val="898989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8C3A8FCD-838D-4742-A247-28B227D4F6F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4028638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9DA5A7-4F76-994E-945B-D513009B293F}" type="datetime1">
              <a:rPr lang="en-US"/>
              <a:pPr>
                <a:defRPr/>
              </a:pPr>
              <a:t>1/31/19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 wrap="square" numCol="1" anchorCtr="0" compatLnSpc="1">
            <a:prstTxWarp prst="textNoShape">
              <a:avLst/>
            </a:prstTxWarp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rgbClr val="898989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7D8CA31C-7972-064B-995E-456F2237167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09230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989FEA-0CF8-FB46-8BBB-E38017B0182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671377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3418ED-55E5-7441-ACDC-927D29A42954}" type="datetime1">
              <a:rPr lang="en-US"/>
              <a:pPr>
                <a:defRPr/>
              </a:pPr>
              <a:t>1/31/19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 wrap="square" numCol="1" anchorCtr="0" compatLnSpc="1">
            <a:prstTxWarp prst="textNoShape">
              <a:avLst/>
            </a:prstTxWarp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rgbClr val="898989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39D08650-73D0-EC41-BC16-8E949056C01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3787360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8E4E3B-E917-1741-8F30-27D2A0B196A6}" type="datetime1">
              <a:rPr lang="en-US"/>
              <a:pPr>
                <a:defRPr/>
              </a:pPr>
              <a:t>1/31/19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 wrap="square" numCol="1" anchorCtr="0" compatLnSpc="1">
            <a:prstTxWarp prst="textNoShape">
              <a:avLst/>
            </a:prstTxWarp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rgbClr val="898989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6E370C29-8CDD-4741-9166-F2ED8B07DA9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6613280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A4F0AB-CC1E-2E40-998F-718DE2125DE4}" type="datetime1">
              <a:rPr lang="en-US"/>
              <a:pPr>
                <a:defRPr/>
              </a:pPr>
              <a:t>1/31/19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wrap="square" numCol="1" anchorCtr="0" compatLnSpc="1">
            <a:prstTxWarp prst="textNoShape">
              <a:avLst/>
            </a:prstTxWarp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rgbClr val="898989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71BB33AF-32BC-DE4E-9943-E956CEC317E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6914967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A5BF8E-2887-D741-B4B7-61ADE7A308A8}" type="datetime1">
              <a:rPr lang="en-US"/>
              <a:pPr>
                <a:defRPr/>
              </a:pPr>
              <a:t>1/31/19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wrap="square" numCol="1" anchorCtr="0" compatLnSpc="1">
            <a:prstTxWarp prst="textNoShape">
              <a:avLst/>
            </a:prstTxWarp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rgbClr val="898989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351BC423-9B4D-954A-9F4B-AAD46A666A3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6526517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3716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981200"/>
            <a:ext cx="40386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0386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8375A6-552D-5744-97A1-4500B5B1416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6851637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>
            <a:normAutofit/>
          </a:bodyPr>
          <a:lstStyle/>
          <a:p>
            <a:pPr lvl="0"/>
            <a:endParaRPr lang="en-US" noProof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0" y="638175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447800" y="6229350"/>
            <a:ext cx="60198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308A9F-DDF9-6A46-8EC8-6273EF31AEC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129397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7D560A-4659-C04E-9E8E-7D8A3E397A9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3451456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5D81FF"/>
          </a:solidFill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B9FDE3-E127-F041-B6CD-D8A475904C2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7873199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1BB505-9A53-1049-9B53-B54012A184A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5529396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0B6A29-258B-4E4D-A87B-2CA9B06C6F8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73177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4893E3-D140-2948-86D1-D1FF2A6D082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9406470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658156-8ABB-0C4A-AD8A-A2AB0A71B39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2609429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C1E1AA-DDAC-F247-9B9F-90484E9F0EE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6850742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A9DE7E-26FC-3B49-B006-4A105563E5F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7456253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7BA17F-1059-B046-8A34-CB6BFE60AE6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081078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517A5E-4554-9D4E-9188-5E9E0CBBF66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1713223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4A253D-C5EE-9D45-AEC6-E9F57B28A5A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3017782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9DBB4F-462A-3840-8C95-2F1AAAF4C8E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2174773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Shape 85"/>
          <p:cNvSpPr txBox="1">
            <a:spLocks noGrp="1"/>
          </p:cNvSpPr>
          <p:nvPr>
            <p:ph type="title"/>
          </p:nvPr>
        </p:nvSpPr>
        <p:spPr>
          <a:xfrm>
            <a:off x="311700" y="322667"/>
            <a:ext cx="8520600" cy="12140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86" name="Shape 86"/>
          <p:cNvSpPr txBox="1">
            <a:spLocks noGrp="1"/>
          </p:cNvSpPr>
          <p:nvPr>
            <p:ph type="body" idx="1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87" name="Shape 87"/>
          <p:cNvSpPr txBox="1">
            <a:spLocks noGrp="1"/>
          </p:cNvSpPr>
          <p:nvPr>
            <p:ph type="sldNum" idx="12"/>
          </p:nvPr>
        </p:nvSpPr>
        <p:spPr>
          <a:xfrm>
            <a:off x="8472457" y="6217621"/>
            <a:ext cx="548700" cy="52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73965676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BEST logo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8325" y="4073525"/>
            <a:ext cx="3048000" cy="2693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453546"/>
            <a:ext cx="7772400" cy="1470025"/>
          </a:xfrm>
          <a:noFill/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62325" y="2583294"/>
            <a:ext cx="6400800" cy="1205188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BCD4B2-0860-294D-A131-89820E388DF4}" type="datetime1">
              <a:rPr lang="en-US"/>
              <a:pPr>
                <a:defRPr/>
              </a:pPr>
              <a:t>1/31/19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wrap="square" numCol="1" anchorCtr="0" compatLnSpc="1">
            <a:prstTxWarp prst="textNoShape">
              <a:avLst/>
            </a:prstTxWarp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rgbClr val="898989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6FCDA4ED-E322-C64B-B6CB-3D1B9EFA7D9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8598826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453546"/>
            <a:ext cx="7772400" cy="1470025"/>
          </a:xfrm>
          <a:noFill/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62325" y="2583294"/>
            <a:ext cx="6400800" cy="1205188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E535D4-110E-A843-B9B8-C2348EB969D8}" type="datetime1">
              <a:rPr lang="en-US"/>
              <a:pPr>
                <a:defRPr/>
              </a:pPr>
              <a:t>1/31/19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wrap="square" numCol="1" anchorCtr="0" compatLnSpc="1">
            <a:prstTxWarp prst="textNoShape">
              <a:avLst/>
            </a:prstTxWarp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rgbClr val="898989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6DB6C144-E395-8B46-91E5-F7F04E4F880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57413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326742-C40F-F048-8A46-59335821033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6772898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B0D817-DE16-F744-AF51-0762F8C0CC52}" type="datetime1">
              <a:rPr lang="en-US"/>
              <a:pPr>
                <a:defRPr/>
              </a:pPr>
              <a:t>1/31/19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wrap="square" numCol="1" anchorCtr="0" compatLnSpc="1">
            <a:prstTxWarp prst="textNoShape">
              <a:avLst/>
            </a:prstTxWarp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rgbClr val="898989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983781B6-5B8B-8843-BDDB-DD31FABB8A6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2208749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0FAD49-4968-3C4E-91DA-A1C9CFDA43A7}" type="datetime1">
              <a:rPr lang="en-US"/>
              <a:pPr>
                <a:defRPr/>
              </a:pPr>
              <a:t>1/31/19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wrap="square" numCol="1" anchorCtr="0" compatLnSpc="1">
            <a:prstTxWarp prst="textNoShape">
              <a:avLst/>
            </a:prstTxWarp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rgbClr val="898989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CA1DC932-C116-AF4F-8C8B-B0044AEA637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4920629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11865E-55B7-0241-968B-76B233C5819D}" type="datetime1">
              <a:rPr lang="en-US"/>
              <a:pPr>
                <a:defRPr/>
              </a:pPr>
              <a:t>1/31/19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 wrap="square" numCol="1" anchorCtr="0" compatLnSpc="1">
            <a:prstTxWarp prst="textNoShape">
              <a:avLst/>
            </a:prstTxWarp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rgbClr val="898989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18E03BC8-933C-574F-8AC6-9B507AF3F89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3274500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B3221F-3579-394A-8D32-4BF93CB4D57B}" type="datetime1">
              <a:rPr lang="en-US"/>
              <a:pPr>
                <a:defRPr/>
              </a:pPr>
              <a:t>1/31/19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 wrap="square" numCol="1" anchorCtr="0" compatLnSpc="1">
            <a:prstTxWarp prst="textNoShape">
              <a:avLst/>
            </a:prstTxWarp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rgbClr val="898989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170F61AA-D0E6-F844-8541-F391E755A97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285137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F7BB23-7F5B-7C44-BB42-005B1C4CD14F}" type="datetime1">
              <a:rPr lang="en-US"/>
              <a:pPr>
                <a:defRPr/>
              </a:pPr>
              <a:t>1/31/19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 wrap="square" numCol="1" anchorCtr="0" compatLnSpc="1">
            <a:prstTxWarp prst="textNoShape">
              <a:avLst/>
            </a:prstTxWarp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rgbClr val="898989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2E0A445F-FA50-E649-96D8-66DC9E8E7AF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9612419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4FF795-8C4C-BE41-8E85-1103A7EB888B}" type="datetime1">
              <a:rPr lang="en-US"/>
              <a:pPr>
                <a:defRPr/>
              </a:pPr>
              <a:t>1/31/19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 wrap="square" numCol="1" anchorCtr="0" compatLnSpc="1">
            <a:prstTxWarp prst="textNoShape">
              <a:avLst/>
            </a:prstTxWarp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rgbClr val="898989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4578E12E-9ECB-9F46-A65B-261FB1CECB4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0399728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A8D903-BBE2-2742-90C0-2E4C5EE42F33}" type="datetime1">
              <a:rPr lang="en-US"/>
              <a:pPr>
                <a:defRPr/>
              </a:pPr>
              <a:t>1/31/19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 wrap="square" numCol="1" anchorCtr="0" compatLnSpc="1">
            <a:prstTxWarp prst="textNoShape">
              <a:avLst/>
            </a:prstTxWarp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rgbClr val="898989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928C6D58-90D7-2F48-A8DD-0C4492CBF8C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1580977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D01451-7855-2C41-8830-9F6FF69258CF}" type="datetime1">
              <a:rPr lang="en-US"/>
              <a:pPr>
                <a:defRPr/>
              </a:pPr>
              <a:t>1/31/19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 wrap="square" numCol="1" anchorCtr="0" compatLnSpc="1">
            <a:prstTxWarp prst="textNoShape">
              <a:avLst/>
            </a:prstTxWarp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rgbClr val="898989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A3F51E15-BD21-2A48-8547-B0FF042626C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517001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BFBB61-720E-6C42-B988-8E04CC7C7629}" type="datetime1">
              <a:rPr lang="en-US"/>
              <a:pPr>
                <a:defRPr/>
              </a:pPr>
              <a:t>1/31/19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wrap="square" numCol="1" anchorCtr="0" compatLnSpc="1">
            <a:prstTxWarp prst="textNoShape">
              <a:avLst/>
            </a:prstTxWarp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rgbClr val="898989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1FAEC49E-FF85-CF49-99CC-E14D4BB6644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6748668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CE32AF-D05B-7C47-93FC-502F4BCE99B0}" type="datetime1">
              <a:rPr lang="en-US"/>
              <a:pPr>
                <a:defRPr/>
              </a:pPr>
              <a:t>1/31/19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wrap="square" numCol="1" anchorCtr="0" compatLnSpc="1">
            <a:prstTxWarp prst="textNoShape">
              <a:avLst/>
            </a:prstTxWarp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rgbClr val="898989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A11D54A8-BA3B-6E4E-9A2F-544156953E7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17417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BF7DEF-3F61-D543-A3E1-9DC684A56CB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9424395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695CF3-C6EF-8D47-8DBD-5A0D25B989D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4346998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5D81FF"/>
          </a:solidFill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492828-079B-7E48-886F-260086DE602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9364628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8A751F-68EE-6443-A8F1-31836A2EC24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943441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083274-CBDA-1F41-860B-3293AF7B03C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1339498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6A7009-984D-A548-8E9A-BFD4DF0E483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8187964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5C1554-1DA4-3C49-9B46-3380B96A517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2970741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61EA06-2FC5-E143-AC33-E08A7C15127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4459974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672FDE-4798-254F-A69B-F7188BEF987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1052069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21A763-F99A-724D-9ABF-BBD0F9B4ADF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4530208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BDAEB6-140F-3140-91B7-B1D3294485C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80147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B7D9F9-C34C-014D-BA85-520C92518AA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6854000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2FDF12-6A55-0948-A6AB-ED4299A1A04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5177800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3716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981200"/>
            <a:ext cx="40386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0386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C13757-1B2C-3A4D-9643-CF231F39874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8925786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>
            <a:normAutofit/>
          </a:bodyPr>
          <a:lstStyle/>
          <a:p>
            <a:pPr lvl="0"/>
            <a:endParaRPr lang="en-US" noProof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0" y="638175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447800" y="6229350"/>
            <a:ext cx="60198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8973AD-2F32-7E4C-B9D0-50D28A4C3B4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4077707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BEST logo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8325" y="4073525"/>
            <a:ext cx="3048000" cy="2693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453546"/>
            <a:ext cx="7772400" cy="1470025"/>
          </a:xfrm>
          <a:noFill/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62325" y="2583294"/>
            <a:ext cx="6400800" cy="1205188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B1E59B-987D-564F-A6E8-007E7A4D709D}" type="datetime1">
              <a:rPr lang="en-US"/>
              <a:pPr>
                <a:defRPr/>
              </a:pPr>
              <a:t>1/31/19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wrap="square" numCol="1" anchorCtr="0" compatLnSpc="1">
            <a:prstTxWarp prst="textNoShape">
              <a:avLst/>
            </a:prstTxWarp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rgbClr val="898989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2B32EBF4-28D5-314C-B7B4-C01E515F5C6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069126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453546"/>
            <a:ext cx="7772400" cy="1470025"/>
          </a:xfrm>
          <a:noFill/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62325" y="2583294"/>
            <a:ext cx="6400800" cy="1205188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FF0621-B26D-6746-89CE-0872B7CEFE24}" type="datetime1">
              <a:rPr lang="en-US"/>
              <a:pPr>
                <a:defRPr/>
              </a:pPr>
              <a:t>1/31/19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wrap="square" numCol="1" anchorCtr="0" compatLnSpc="1">
            <a:prstTxWarp prst="textNoShape">
              <a:avLst/>
            </a:prstTxWarp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rgbClr val="898989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A4039B77-1AFB-BA43-8DCE-AEDA3501559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0911768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DBAF70-E220-0C41-9158-C243E1F1B3AE}" type="datetime1">
              <a:rPr lang="en-US"/>
              <a:pPr>
                <a:defRPr/>
              </a:pPr>
              <a:t>1/31/19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wrap="square" numCol="1" anchorCtr="0" compatLnSpc="1">
            <a:prstTxWarp prst="textNoShape">
              <a:avLst/>
            </a:prstTxWarp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rgbClr val="898989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3CAAD633-2B5B-F944-833B-A8FBF0ABBCF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9912452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E5CD40-B184-3B4E-893B-762446B08904}" type="datetime1">
              <a:rPr lang="en-US"/>
              <a:pPr>
                <a:defRPr/>
              </a:pPr>
              <a:t>1/31/19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wrap="square" numCol="1" anchorCtr="0" compatLnSpc="1">
            <a:prstTxWarp prst="textNoShape">
              <a:avLst/>
            </a:prstTxWarp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rgbClr val="898989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4850D4A8-5E68-884A-A991-B10A0D5226B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0615788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567209-6DB3-0B45-A0F0-3B9EF9FB64DA}" type="datetime1">
              <a:rPr lang="en-US"/>
              <a:pPr>
                <a:defRPr/>
              </a:pPr>
              <a:t>1/31/19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 wrap="square" numCol="1" anchorCtr="0" compatLnSpc="1">
            <a:prstTxWarp prst="textNoShape">
              <a:avLst/>
            </a:prstTxWarp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rgbClr val="898989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C8101A21-9667-C34C-9ECF-7605D495026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0690325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283B2C-4ADB-E74B-A112-40D5F1AC7B8B}" type="datetime1">
              <a:rPr lang="en-US"/>
              <a:pPr>
                <a:defRPr/>
              </a:pPr>
              <a:t>1/31/19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 wrap="square" numCol="1" anchorCtr="0" compatLnSpc="1">
            <a:prstTxWarp prst="textNoShape">
              <a:avLst/>
            </a:prstTxWarp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rgbClr val="898989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BFD2689B-D63F-2B4C-A56B-D87B57FC253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7161161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19CEFE-AE2A-D44C-AE1C-3F088B4C01B6}" type="datetime1">
              <a:rPr lang="en-US"/>
              <a:pPr>
                <a:defRPr/>
              </a:pPr>
              <a:t>1/31/19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 wrap="square" numCol="1" anchorCtr="0" compatLnSpc="1">
            <a:prstTxWarp prst="textNoShape">
              <a:avLst/>
            </a:prstTxWarp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rgbClr val="898989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AA82B4D2-403A-7641-AADD-39CC6677243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93165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5.xml"/><Relationship Id="rId13" Type="http://schemas.openxmlformats.org/officeDocument/2006/relationships/theme" Target="../theme/theme10.xml"/><Relationship Id="rId3" Type="http://schemas.openxmlformats.org/officeDocument/2006/relationships/slideLayout" Target="../slideLayouts/slideLayout120.xml"/><Relationship Id="rId7" Type="http://schemas.openxmlformats.org/officeDocument/2006/relationships/slideLayout" Target="../slideLayouts/slideLayout124.xml"/><Relationship Id="rId12" Type="http://schemas.openxmlformats.org/officeDocument/2006/relationships/slideLayout" Target="../slideLayouts/slideLayout129.xml"/><Relationship Id="rId2" Type="http://schemas.openxmlformats.org/officeDocument/2006/relationships/slideLayout" Target="../slideLayouts/slideLayout119.xml"/><Relationship Id="rId1" Type="http://schemas.openxmlformats.org/officeDocument/2006/relationships/slideLayout" Target="../slideLayouts/slideLayout118.xml"/><Relationship Id="rId6" Type="http://schemas.openxmlformats.org/officeDocument/2006/relationships/slideLayout" Target="../slideLayouts/slideLayout123.xml"/><Relationship Id="rId11" Type="http://schemas.openxmlformats.org/officeDocument/2006/relationships/slideLayout" Target="../slideLayouts/slideLayout128.xml"/><Relationship Id="rId5" Type="http://schemas.openxmlformats.org/officeDocument/2006/relationships/slideLayout" Target="../slideLayouts/slideLayout122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27.xml"/><Relationship Id="rId4" Type="http://schemas.openxmlformats.org/officeDocument/2006/relationships/slideLayout" Target="../slideLayouts/slideLayout121.xml"/><Relationship Id="rId9" Type="http://schemas.openxmlformats.org/officeDocument/2006/relationships/slideLayout" Target="../slideLayouts/slideLayout126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13" Type="http://schemas.openxmlformats.org/officeDocument/2006/relationships/slideLayout" Target="../slideLayouts/slideLayout27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6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16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Relationship Id="rId14" Type="http://schemas.openxmlformats.org/officeDocument/2006/relationships/slideLayout" Target="../slideLayouts/slideLayout28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6.xml"/><Relationship Id="rId13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1.xml"/><Relationship Id="rId7" Type="http://schemas.openxmlformats.org/officeDocument/2006/relationships/slideLayout" Target="../slideLayouts/slideLayout35.xml"/><Relationship Id="rId12" Type="http://schemas.openxmlformats.org/officeDocument/2006/relationships/slideLayout" Target="../slideLayouts/slideLayout40.xml"/><Relationship Id="rId2" Type="http://schemas.openxmlformats.org/officeDocument/2006/relationships/slideLayout" Target="../slideLayouts/slideLayout30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4.xml"/><Relationship Id="rId11" Type="http://schemas.openxmlformats.org/officeDocument/2006/relationships/slideLayout" Target="../slideLayouts/slideLayout39.xml"/><Relationship Id="rId5" Type="http://schemas.openxmlformats.org/officeDocument/2006/relationships/slideLayout" Target="../slideLayouts/slideLayout33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2.xml"/><Relationship Id="rId9" Type="http://schemas.openxmlformats.org/officeDocument/2006/relationships/slideLayout" Target="../slideLayouts/slideLayout37.xml"/><Relationship Id="rId1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9.xml"/><Relationship Id="rId13" Type="http://schemas.openxmlformats.org/officeDocument/2006/relationships/slideLayout" Target="../slideLayouts/slideLayout54.xml"/><Relationship Id="rId3" Type="http://schemas.openxmlformats.org/officeDocument/2006/relationships/slideLayout" Target="../slideLayouts/slideLayout44.xml"/><Relationship Id="rId7" Type="http://schemas.openxmlformats.org/officeDocument/2006/relationships/slideLayout" Target="../slideLayouts/slideLayout48.xml"/><Relationship Id="rId12" Type="http://schemas.openxmlformats.org/officeDocument/2006/relationships/slideLayout" Target="../slideLayouts/slideLayout53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43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42.xml"/><Relationship Id="rId6" Type="http://schemas.openxmlformats.org/officeDocument/2006/relationships/slideLayout" Target="../slideLayouts/slideLayout47.xml"/><Relationship Id="rId11" Type="http://schemas.openxmlformats.org/officeDocument/2006/relationships/slideLayout" Target="../slideLayouts/slideLayout52.xml"/><Relationship Id="rId5" Type="http://schemas.openxmlformats.org/officeDocument/2006/relationships/slideLayout" Target="../slideLayouts/slideLayout46.xml"/><Relationship Id="rId15" Type="http://schemas.openxmlformats.org/officeDocument/2006/relationships/theme" Target="../theme/theme4.xml"/><Relationship Id="rId10" Type="http://schemas.openxmlformats.org/officeDocument/2006/relationships/slideLayout" Target="../slideLayouts/slideLayout51.xml"/><Relationship Id="rId4" Type="http://schemas.openxmlformats.org/officeDocument/2006/relationships/slideLayout" Target="../slideLayouts/slideLayout45.xml"/><Relationship Id="rId9" Type="http://schemas.openxmlformats.org/officeDocument/2006/relationships/slideLayout" Target="../slideLayouts/slideLayout50.xml"/><Relationship Id="rId14" Type="http://schemas.openxmlformats.org/officeDocument/2006/relationships/slideLayout" Target="../slideLayouts/slideLayout55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slideLayout" Target="../slideLayouts/slideLayout67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Relationship Id="rId14" Type="http://schemas.openxmlformats.org/officeDocument/2006/relationships/image" Target="../media/image1.png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5.xml"/><Relationship Id="rId13" Type="http://schemas.openxmlformats.org/officeDocument/2006/relationships/theme" Target="../theme/theme6.xml"/><Relationship Id="rId3" Type="http://schemas.openxmlformats.org/officeDocument/2006/relationships/slideLayout" Target="../slideLayouts/slideLayout70.xml"/><Relationship Id="rId7" Type="http://schemas.openxmlformats.org/officeDocument/2006/relationships/slideLayout" Target="../slideLayouts/slideLayout74.xml"/><Relationship Id="rId12" Type="http://schemas.openxmlformats.org/officeDocument/2006/relationships/slideLayout" Target="../slideLayouts/slideLayout79.xml"/><Relationship Id="rId2" Type="http://schemas.openxmlformats.org/officeDocument/2006/relationships/slideLayout" Target="../slideLayouts/slideLayout69.xml"/><Relationship Id="rId1" Type="http://schemas.openxmlformats.org/officeDocument/2006/relationships/slideLayout" Target="../slideLayouts/slideLayout68.xml"/><Relationship Id="rId6" Type="http://schemas.openxmlformats.org/officeDocument/2006/relationships/slideLayout" Target="../slideLayouts/slideLayout73.xml"/><Relationship Id="rId11" Type="http://schemas.openxmlformats.org/officeDocument/2006/relationships/slideLayout" Target="../slideLayouts/slideLayout78.xml"/><Relationship Id="rId5" Type="http://schemas.openxmlformats.org/officeDocument/2006/relationships/slideLayout" Target="../slideLayouts/slideLayout72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77.xml"/><Relationship Id="rId4" Type="http://schemas.openxmlformats.org/officeDocument/2006/relationships/slideLayout" Target="../slideLayouts/slideLayout71.xml"/><Relationship Id="rId9" Type="http://schemas.openxmlformats.org/officeDocument/2006/relationships/slideLayout" Target="../slideLayouts/slideLayout76.xml"/><Relationship Id="rId14" Type="http://schemas.openxmlformats.org/officeDocument/2006/relationships/image" Target="../media/image2.png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7.xml"/><Relationship Id="rId13" Type="http://schemas.openxmlformats.org/officeDocument/2006/relationships/slideLayout" Target="../slideLayouts/slideLayout92.xml"/><Relationship Id="rId3" Type="http://schemas.openxmlformats.org/officeDocument/2006/relationships/slideLayout" Target="../slideLayouts/slideLayout82.xml"/><Relationship Id="rId7" Type="http://schemas.openxmlformats.org/officeDocument/2006/relationships/slideLayout" Target="../slideLayouts/slideLayout86.xml"/><Relationship Id="rId12" Type="http://schemas.openxmlformats.org/officeDocument/2006/relationships/slideLayout" Target="../slideLayouts/slideLayout91.xml"/><Relationship Id="rId2" Type="http://schemas.openxmlformats.org/officeDocument/2006/relationships/slideLayout" Target="../slideLayouts/slideLayout81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80.xml"/><Relationship Id="rId6" Type="http://schemas.openxmlformats.org/officeDocument/2006/relationships/slideLayout" Target="../slideLayouts/slideLayout85.xml"/><Relationship Id="rId11" Type="http://schemas.openxmlformats.org/officeDocument/2006/relationships/slideLayout" Target="../slideLayouts/slideLayout90.xml"/><Relationship Id="rId5" Type="http://schemas.openxmlformats.org/officeDocument/2006/relationships/slideLayout" Target="../slideLayouts/slideLayout84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89.xml"/><Relationship Id="rId4" Type="http://schemas.openxmlformats.org/officeDocument/2006/relationships/slideLayout" Target="../slideLayouts/slideLayout83.xml"/><Relationship Id="rId9" Type="http://schemas.openxmlformats.org/officeDocument/2006/relationships/slideLayout" Target="../slideLayouts/slideLayout88.xml"/><Relationship Id="rId14" Type="http://schemas.openxmlformats.org/officeDocument/2006/relationships/theme" Target="../theme/theme7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0.xml"/><Relationship Id="rId13" Type="http://schemas.openxmlformats.org/officeDocument/2006/relationships/theme" Target="../theme/theme8.xml"/><Relationship Id="rId3" Type="http://schemas.openxmlformats.org/officeDocument/2006/relationships/slideLayout" Target="../slideLayouts/slideLayout95.xml"/><Relationship Id="rId7" Type="http://schemas.openxmlformats.org/officeDocument/2006/relationships/slideLayout" Target="../slideLayouts/slideLayout99.xml"/><Relationship Id="rId12" Type="http://schemas.openxmlformats.org/officeDocument/2006/relationships/slideLayout" Target="../slideLayouts/slideLayout104.xml"/><Relationship Id="rId2" Type="http://schemas.openxmlformats.org/officeDocument/2006/relationships/slideLayout" Target="../slideLayouts/slideLayout94.xml"/><Relationship Id="rId1" Type="http://schemas.openxmlformats.org/officeDocument/2006/relationships/slideLayout" Target="../slideLayouts/slideLayout93.xml"/><Relationship Id="rId6" Type="http://schemas.openxmlformats.org/officeDocument/2006/relationships/slideLayout" Target="../slideLayouts/slideLayout98.xml"/><Relationship Id="rId11" Type="http://schemas.openxmlformats.org/officeDocument/2006/relationships/slideLayout" Target="../slideLayouts/slideLayout103.xml"/><Relationship Id="rId5" Type="http://schemas.openxmlformats.org/officeDocument/2006/relationships/slideLayout" Target="../slideLayouts/slideLayout97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2.xml"/><Relationship Id="rId4" Type="http://schemas.openxmlformats.org/officeDocument/2006/relationships/slideLayout" Target="../slideLayouts/slideLayout96.xml"/><Relationship Id="rId9" Type="http://schemas.openxmlformats.org/officeDocument/2006/relationships/slideLayout" Target="../slideLayouts/slideLayout101.xml"/><Relationship Id="rId14" Type="http://schemas.openxmlformats.org/officeDocument/2006/relationships/image" Target="../media/image2.png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2.xml"/><Relationship Id="rId13" Type="http://schemas.openxmlformats.org/officeDocument/2006/relationships/slideLayout" Target="../slideLayouts/slideLayout117.xml"/><Relationship Id="rId3" Type="http://schemas.openxmlformats.org/officeDocument/2006/relationships/slideLayout" Target="../slideLayouts/slideLayout107.xml"/><Relationship Id="rId7" Type="http://schemas.openxmlformats.org/officeDocument/2006/relationships/slideLayout" Target="../slideLayouts/slideLayout111.xml"/><Relationship Id="rId12" Type="http://schemas.openxmlformats.org/officeDocument/2006/relationships/slideLayout" Target="../slideLayouts/slideLayout116.xml"/><Relationship Id="rId2" Type="http://schemas.openxmlformats.org/officeDocument/2006/relationships/slideLayout" Target="../slideLayouts/slideLayout106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05.xml"/><Relationship Id="rId6" Type="http://schemas.openxmlformats.org/officeDocument/2006/relationships/slideLayout" Target="../slideLayouts/slideLayout110.xml"/><Relationship Id="rId11" Type="http://schemas.openxmlformats.org/officeDocument/2006/relationships/slideLayout" Target="../slideLayouts/slideLayout115.xml"/><Relationship Id="rId5" Type="http://schemas.openxmlformats.org/officeDocument/2006/relationships/slideLayout" Target="../slideLayouts/slideLayout109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14.xml"/><Relationship Id="rId4" Type="http://schemas.openxmlformats.org/officeDocument/2006/relationships/slideLayout" Target="../slideLayouts/slideLayout108.xml"/><Relationship Id="rId9" Type="http://schemas.openxmlformats.org/officeDocument/2006/relationships/slideLayout" Target="../slideLayouts/slideLayout113.xml"/><Relationship Id="rId14" Type="http://schemas.openxmlformats.org/officeDocument/2006/relationships/theme" Target="../theme/theme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100000">
              <a:srgbClr val="3366FF"/>
            </a:gs>
            <a:gs pos="16000">
              <a:srgbClr val="FFFFFF"/>
            </a:gs>
            <a:gs pos="0">
              <a:schemeClr val="bg1"/>
            </a:gs>
          </a:gsLst>
          <a:lin ang="165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  <a:latin typeface="Calibri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charset="0"/>
              </a:defRPr>
            </a:lvl1pPr>
          </a:lstStyle>
          <a:p>
            <a:pPr>
              <a:defRPr/>
            </a:pPr>
            <a:fld id="{14AEDD79-6012-A842-9289-52368BCAFE5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1031" name="Picture 11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63" y="6153150"/>
            <a:ext cx="1874837" cy="674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2" name="Picture 8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4575" y="6251575"/>
            <a:ext cx="1685925" cy="53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376" r:id="rId1"/>
    <p:sldLayoutId id="2147484431" r:id="rId2"/>
    <p:sldLayoutId id="2147484377" r:id="rId3"/>
    <p:sldLayoutId id="2147484378" r:id="rId4"/>
    <p:sldLayoutId id="2147484379" r:id="rId5"/>
    <p:sldLayoutId id="2147484380" r:id="rId6"/>
    <p:sldLayoutId id="2147484381" r:id="rId7"/>
    <p:sldLayoutId id="2147484382" r:id="rId8"/>
    <p:sldLayoutId id="2147484383" r:id="rId9"/>
    <p:sldLayoutId id="2147484384" r:id="rId10"/>
    <p:sldLayoutId id="2147484385" r:id="rId11"/>
    <p:sldLayoutId id="2147484386" r:id="rId12"/>
    <p:sldLayoutId id="2147484432" r:id="rId13"/>
    <p:sldLayoutId id="2147484517" r:id="rId14"/>
  </p:sldLayoutIdLst>
  <p:txStyles>
    <p:titleStyle>
      <a:lvl1pPr algn="ctr" defTabSz="457200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pitchFamily="-84" charset="-128"/>
          <a:cs typeface="ＭＳ Ｐゴシック" pitchFamily="-84" charset="-128"/>
        </a:defRPr>
      </a:lvl1pPr>
      <a:lvl2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84" charset="0"/>
          <a:ea typeface="ＭＳ Ｐゴシック" pitchFamily="-84" charset="-128"/>
          <a:cs typeface="ＭＳ Ｐゴシック" pitchFamily="-84" charset="-128"/>
        </a:defRPr>
      </a:lvl2pPr>
      <a:lvl3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84" charset="0"/>
          <a:ea typeface="ＭＳ Ｐゴシック" pitchFamily="-84" charset="-128"/>
          <a:cs typeface="ＭＳ Ｐゴシック" pitchFamily="-84" charset="-128"/>
        </a:defRPr>
      </a:lvl3pPr>
      <a:lvl4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84" charset="0"/>
          <a:ea typeface="ＭＳ Ｐゴシック" pitchFamily="-84" charset="-128"/>
          <a:cs typeface="ＭＳ Ｐゴシック" pitchFamily="-84" charset="-128"/>
        </a:defRPr>
      </a:lvl4pPr>
      <a:lvl5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84" charset="0"/>
          <a:ea typeface="ＭＳ Ｐゴシック" pitchFamily="-84" charset="-128"/>
          <a:cs typeface="ＭＳ Ｐゴシック" pitchFamily="-84" charset="-128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84" charset="0"/>
          <a:ea typeface="ＭＳ Ｐゴシック" pitchFamily="-84" charset="-128"/>
          <a:cs typeface="ＭＳ Ｐゴシック" pitchFamily="-84" charset="-128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84" charset="0"/>
          <a:ea typeface="ＭＳ Ｐゴシック" pitchFamily="-84" charset="-128"/>
          <a:cs typeface="ＭＳ Ｐゴシック" pitchFamily="-84" charset="-128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84" charset="0"/>
          <a:ea typeface="ＭＳ Ｐゴシック" pitchFamily="-84" charset="-128"/>
          <a:cs typeface="ＭＳ Ｐゴシック" pitchFamily="-84" charset="-128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84" charset="0"/>
          <a:ea typeface="ＭＳ Ｐゴシック" pitchFamily="-84" charset="-128"/>
          <a:cs typeface="ＭＳ Ｐゴシック" pitchFamily="-84" charset="-128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pitchFamily="-84" charset="-128"/>
          <a:cs typeface="ＭＳ Ｐゴシック" pitchFamily="-84" charset="-128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pitchFamily="-84" charset="-128"/>
          <a:cs typeface="+mn-cs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pitchFamily="-84" charset="-128"/>
          <a:cs typeface="+mn-cs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pitchFamily="-84" charset="-128"/>
          <a:cs typeface="+mn-cs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pitchFamily="-84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100000">
              <a:srgbClr val="3366FF"/>
            </a:gs>
            <a:gs pos="16000">
              <a:srgbClr val="FFFFFF"/>
            </a:gs>
            <a:gs pos="0">
              <a:schemeClr val="bg1"/>
            </a:gs>
          </a:gsLst>
          <a:lin ang="165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2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solidFill>
            <a:srgbClr val="008000">
              <a:alpha val="50195"/>
            </a:srgbClr>
          </a:solidFill>
          <a:ln>
            <a:noFill/>
          </a:ln>
          <a:extLst>
            <a:ext uri="{FAA26D3D-D897-4be2-8F04-BA451C77F1D7}">
              <ma14:placeholderFlag xmlns="" xmlns:ma14="http://schemas.microsoft.com/office/mac/drawingml/2011/main" val="1"/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43363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446588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  <a:latin typeface="Calibri" charset="0"/>
              </a:defRPr>
            </a:lvl1pPr>
          </a:lstStyle>
          <a:p>
            <a:pPr>
              <a:defRPr/>
            </a:pPr>
            <a:fld id="{3D739517-7876-3543-AC31-DF30875ECA62}" type="datetime1">
              <a:rPr lang="en-US"/>
              <a:pPr>
                <a:defRPr/>
              </a:pPr>
              <a:t>1/31/19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  <a:latin typeface="Calibri" charset="0"/>
              </a:defRPr>
            </a:lvl1pPr>
          </a:lstStyle>
          <a:p>
            <a:pPr>
              <a:defRPr/>
            </a:pPr>
            <a:fld id="{F7479664-624C-EE4D-BB76-14422F7BA22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pic>
        <p:nvPicPr>
          <p:cNvPr id="143367" name="Picture 8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4575" y="6251575"/>
            <a:ext cx="1685925" cy="53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368" name="Picture 11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63" y="6153150"/>
            <a:ext cx="1874837" cy="674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505" r:id="rId1"/>
    <p:sldLayoutId id="2147484506" r:id="rId2"/>
    <p:sldLayoutId id="2147484507" r:id="rId3"/>
    <p:sldLayoutId id="2147484508" r:id="rId4"/>
    <p:sldLayoutId id="2147484509" r:id="rId5"/>
    <p:sldLayoutId id="2147484510" r:id="rId6"/>
    <p:sldLayoutId id="2147484511" r:id="rId7"/>
    <p:sldLayoutId id="2147484512" r:id="rId8"/>
    <p:sldLayoutId id="2147484513" r:id="rId9"/>
    <p:sldLayoutId id="2147484514" r:id="rId10"/>
    <p:sldLayoutId id="2147484515" r:id="rId11"/>
    <p:sldLayoutId id="2147484516" r:id="rId12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-128"/>
          <a:cs typeface="ＭＳ Ｐゴシック" charset="-128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charset="-128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-128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100000">
              <a:srgbClr val="3366FF"/>
            </a:gs>
            <a:gs pos="16000">
              <a:srgbClr val="FFFFFF"/>
            </a:gs>
            <a:gs pos="0">
              <a:schemeClr val="bg1"/>
            </a:gs>
          </a:gsLst>
          <a:lin ang="165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solidFill>
            <a:srgbClr val="008000">
              <a:alpha val="50195"/>
            </a:srgbClr>
          </a:solidFill>
          <a:ln>
            <a:noFill/>
          </a:ln>
          <a:extLst>
            <a:ext uri="{FAA26D3D-D897-4be2-8F04-BA451C77F1D7}">
              <ma14:placeholderFlag xmlns="" xmlns:ma14="http://schemas.microsoft.com/office/mac/drawingml/2011/main" val="1"/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5363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446588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  <a:latin typeface="Calibri" charset="0"/>
              </a:defRPr>
            </a:lvl1pPr>
          </a:lstStyle>
          <a:p>
            <a:pPr>
              <a:defRPr/>
            </a:pPr>
            <a:fld id="{2DE22AC1-5726-5446-8C88-64FF81A819E4}" type="datetime1">
              <a:rPr lang="en-US"/>
              <a:pPr>
                <a:defRPr/>
              </a:pPr>
              <a:t>1/31/19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  <a:latin typeface="Calibri" charset="0"/>
              </a:defRPr>
            </a:lvl1pPr>
          </a:lstStyle>
          <a:p>
            <a:pPr>
              <a:defRPr/>
            </a:pPr>
            <a:fld id="{AE175462-9D02-284D-B6F5-D34D9A34B9B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pic>
        <p:nvPicPr>
          <p:cNvPr id="15367" name="Picture 8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4575" y="6251575"/>
            <a:ext cx="1685925" cy="53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8" name="Picture 11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63" y="6153150"/>
            <a:ext cx="1874837" cy="674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433" r:id="rId1"/>
    <p:sldLayoutId id="2147484434" r:id="rId2"/>
    <p:sldLayoutId id="2147484435" r:id="rId3"/>
    <p:sldLayoutId id="2147484436" r:id="rId4"/>
    <p:sldLayoutId id="2147484437" r:id="rId5"/>
    <p:sldLayoutId id="2147484438" r:id="rId6"/>
    <p:sldLayoutId id="2147484439" r:id="rId7"/>
    <p:sldLayoutId id="2147484440" r:id="rId8"/>
    <p:sldLayoutId id="2147484441" r:id="rId9"/>
    <p:sldLayoutId id="2147484442" r:id="rId10"/>
    <p:sldLayoutId id="2147484443" r:id="rId11"/>
    <p:sldLayoutId id="2147484444" r:id="rId12"/>
    <p:sldLayoutId id="2147484445" r:id="rId13"/>
    <p:sldLayoutId id="2147484446" r:id="rId14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-128"/>
          <a:cs typeface="ＭＳ Ｐゴシック" charset="-128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charset="-128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-128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100000">
              <a:srgbClr val="3366FF"/>
            </a:gs>
            <a:gs pos="16000">
              <a:srgbClr val="FFFFFF"/>
            </a:gs>
            <a:gs pos="0">
              <a:schemeClr val="bg1"/>
            </a:gs>
          </a:gsLst>
          <a:lin ang="165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0723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  <a:latin typeface="Calibri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charset="0"/>
              </a:defRPr>
            </a:lvl1pPr>
          </a:lstStyle>
          <a:p>
            <a:pPr>
              <a:defRPr/>
            </a:pPr>
            <a:fld id="{92EC4E24-9E00-1748-9333-34C760E469F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30727" name="Picture 11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63" y="6153150"/>
            <a:ext cx="1874837" cy="674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8" name="Picture 8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4575" y="6251575"/>
            <a:ext cx="1685925" cy="53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387" r:id="rId1"/>
    <p:sldLayoutId id="2147484447" r:id="rId2"/>
    <p:sldLayoutId id="2147484388" r:id="rId3"/>
    <p:sldLayoutId id="2147484389" r:id="rId4"/>
    <p:sldLayoutId id="2147484390" r:id="rId5"/>
    <p:sldLayoutId id="2147484391" r:id="rId6"/>
    <p:sldLayoutId id="2147484392" r:id="rId7"/>
    <p:sldLayoutId id="2147484393" r:id="rId8"/>
    <p:sldLayoutId id="2147484394" r:id="rId9"/>
    <p:sldLayoutId id="2147484395" r:id="rId10"/>
    <p:sldLayoutId id="2147484396" r:id="rId11"/>
    <p:sldLayoutId id="2147484397" r:id="rId12"/>
    <p:sldLayoutId id="2147484448" r:id="rId13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pitchFamily="-84" charset="-128"/>
          <a:cs typeface="ＭＳ Ｐゴシック" pitchFamily="-84" charset="-128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84" charset="0"/>
          <a:ea typeface="ＭＳ Ｐゴシック" pitchFamily="-84" charset="-128"/>
          <a:cs typeface="ＭＳ Ｐゴシック" pitchFamily="-84" charset="-128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84" charset="0"/>
          <a:ea typeface="ＭＳ Ｐゴシック" pitchFamily="-84" charset="-128"/>
          <a:cs typeface="ＭＳ Ｐゴシック" pitchFamily="-84" charset="-128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84" charset="0"/>
          <a:ea typeface="ＭＳ Ｐゴシック" pitchFamily="-84" charset="-128"/>
          <a:cs typeface="ＭＳ Ｐゴシック" pitchFamily="-84" charset="-128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84" charset="0"/>
          <a:ea typeface="ＭＳ Ｐゴシック" pitchFamily="-84" charset="-128"/>
          <a:cs typeface="ＭＳ Ｐゴシック" pitchFamily="-84" charset="-128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84" charset="0"/>
          <a:ea typeface="ＭＳ Ｐゴシック" pitchFamily="-84" charset="-128"/>
          <a:cs typeface="ＭＳ Ｐゴシック" pitchFamily="-84" charset="-128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84" charset="0"/>
          <a:ea typeface="ＭＳ Ｐゴシック" pitchFamily="-84" charset="-128"/>
          <a:cs typeface="ＭＳ Ｐゴシック" pitchFamily="-84" charset="-128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84" charset="0"/>
          <a:ea typeface="ＭＳ Ｐゴシック" pitchFamily="-84" charset="-128"/>
          <a:cs typeface="ＭＳ Ｐゴシック" pitchFamily="-84" charset="-128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84" charset="0"/>
          <a:ea typeface="ＭＳ Ｐゴシック" pitchFamily="-84" charset="-128"/>
          <a:cs typeface="ＭＳ Ｐゴシック" pitchFamily="-84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pitchFamily="-84" charset="-128"/>
          <a:cs typeface="ＭＳ Ｐゴシック" pitchFamily="-84" charset="-128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pitchFamily="-84" charset="-128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pitchFamily="-84" charset="-128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pitchFamily="-84" charset="-128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pitchFamily="-84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100000">
              <a:srgbClr val="3366FF"/>
            </a:gs>
            <a:gs pos="16000">
              <a:srgbClr val="FFFFFF"/>
            </a:gs>
            <a:gs pos="0">
              <a:schemeClr val="bg1"/>
            </a:gs>
          </a:gsLst>
          <a:lin ang="165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solidFill>
            <a:srgbClr val="008000">
              <a:alpha val="50195"/>
            </a:srgbClr>
          </a:solidFill>
          <a:ln>
            <a:noFill/>
          </a:ln>
          <a:extLst>
            <a:ext uri="{FAA26D3D-D897-4be2-8F04-BA451C77F1D7}">
              <ma14:placeholderFlag xmlns="" xmlns:ma14="http://schemas.microsoft.com/office/mac/drawingml/2011/main" val="1"/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4505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446588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  <a:latin typeface="Calibri" charset="0"/>
              </a:defRPr>
            </a:lvl1pPr>
          </a:lstStyle>
          <a:p>
            <a:pPr>
              <a:defRPr/>
            </a:pPr>
            <a:fld id="{C7B2AF7E-559C-FD40-8A53-985AB4611FC9}" type="datetime1">
              <a:rPr lang="en-US"/>
              <a:pPr>
                <a:defRPr/>
              </a:pPr>
              <a:t>1/31/19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  <a:latin typeface="Calibri" charset="0"/>
              </a:defRPr>
            </a:lvl1pPr>
          </a:lstStyle>
          <a:p>
            <a:pPr>
              <a:defRPr/>
            </a:pPr>
            <a:fld id="{5E6DBB4D-1BDC-1C49-A4E3-714CB14C5C7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pic>
        <p:nvPicPr>
          <p:cNvPr id="45063" name="Picture 8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4575" y="6251575"/>
            <a:ext cx="1685925" cy="53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064" name="Picture 11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63" y="6153150"/>
            <a:ext cx="1874837" cy="674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449" r:id="rId1"/>
    <p:sldLayoutId id="2147484450" r:id="rId2"/>
    <p:sldLayoutId id="2147484451" r:id="rId3"/>
    <p:sldLayoutId id="2147484452" r:id="rId4"/>
    <p:sldLayoutId id="2147484453" r:id="rId5"/>
    <p:sldLayoutId id="2147484454" r:id="rId6"/>
    <p:sldLayoutId id="2147484455" r:id="rId7"/>
    <p:sldLayoutId id="2147484456" r:id="rId8"/>
    <p:sldLayoutId id="2147484457" r:id="rId9"/>
    <p:sldLayoutId id="2147484458" r:id="rId10"/>
    <p:sldLayoutId id="2147484459" r:id="rId11"/>
    <p:sldLayoutId id="2147484460" r:id="rId12"/>
    <p:sldLayoutId id="2147484461" r:id="rId13"/>
    <p:sldLayoutId id="2147484462" r:id="rId14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-128"/>
          <a:cs typeface="ＭＳ Ｐゴシック" charset="-128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charset="-128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-128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6041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  <a:latin typeface="Calibri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charset="0"/>
              </a:defRPr>
            </a:lvl1pPr>
          </a:lstStyle>
          <a:p>
            <a:pPr>
              <a:defRPr/>
            </a:pPr>
            <a:fld id="{1FA7F5C8-6D42-3E4A-A0FE-DC2ABD3ECC7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60423" name="Picture 11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63" y="6153150"/>
            <a:ext cx="1874837" cy="674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0424" name="Picture 8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4575" y="6251575"/>
            <a:ext cx="1685925" cy="53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398" r:id="rId1"/>
    <p:sldLayoutId id="2147484463" r:id="rId2"/>
    <p:sldLayoutId id="2147484399" r:id="rId3"/>
    <p:sldLayoutId id="2147484400" r:id="rId4"/>
    <p:sldLayoutId id="2147484401" r:id="rId5"/>
    <p:sldLayoutId id="2147484402" r:id="rId6"/>
    <p:sldLayoutId id="2147484403" r:id="rId7"/>
    <p:sldLayoutId id="2147484404" r:id="rId8"/>
    <p:sldLayoutId id="2147484405" r:id="rId9"/>
    <p:sldLayoutId id="2147484406" r:id="rId10"/>
    <p:sldLayoutId id="2147484407" r:id="rId11"/>
    <p:sldLayoutId id="2147484518" r:id="rId12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pitchFamily="-84" charset="-128"/>
          <a:cs typeface="ＭＳ Ｐゴシック" pitchFamily="-84" charset="-128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84" charset="0"/>
          <a:ea typeface="ＭＳ Ｐゴシック" pitchFamily="-84" charset="-128"/>
          <a:cs typeface="ＭＳ Ｐゴシック" pitchFamily="-84" charset="-128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84" charset="0"/>
          <a:ea typeface="ＭＳ Ｐゴシック" pitchFamily="-84" charset="-128"/>
          <a:cs typeface="ＭＳ Ｐゴシック" pitchFamily="-84" charset="-128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84" charset="0"/>
          <a:ea typeface="ＭＳ Ｐゴシック" pitchFamily="-84" charset="-128"/>
          <a:cs typeface="ＭＳ Ｐゴシック" pitchFamily="-84" charset="-128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84" charset="0"/>
          <a:ea typeface="ＭＳ Ｐゴシック" pitchFamily="-84" charset="-128"/>
          <a:cs typeface="ＭＳ Ｐゴシック" pitchFamily="-84" charset="-128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84" charset="0"/>
          <a:ea typeface="ＭＳ Ｐゴシック" pitchFamily="-84" charset="-128"/>
          <a:cs typeface="ＭＳ Ｐゴシック" pitchFamily="-84" charset="-128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84" charset="0"/>
          <a:ea typeface="ＭＳ Ｐゴシック" pitchFamily="-84" charset="-128"/>
          <a:cs typeface="ＭＳ Ｐゴシック" pitchFamily="-84" charset="-128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84" charset="0"/>
          <a:ea typeface="ＭＳ Ｐゴシック" pitchFamily="-84" charset="-128"/>
          <a:cs typeface="ＭＳ Ｐゴシック" pitchFamily="-84" charset="-128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84" charset="0"/>
          <a:ea typeface="ＭＳ Ｐゴシック" pitchFamily="-84" charset="-128"/>
          <a:cs typeface="ＭＳ Ｐゴシック" pitchFamily="-84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pitchFamily="-84" charset="-128"/>
          <a:cs typeface="ＭＳ Ｐゴシック" pitchFamily="-84" charset="-128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pitchFamily="-84" charset="-128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pitchFamily="-84" charset="-128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pitchFamily="-84" charset="-128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pitchFamily="-84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100000">
              <a:srgbClr val="3366FF"/>
            </a:gs>
            <a:gs pos="16000">
              <a:srgbClr val="FFFFFF"/>
            </a:gs>
            <a:gs pos="0">
              <a:schemeClr val="bg1"/>
            </a:gs>
          </a:gsLst>
          <a:lin ang="165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solidFill>
            <a:srgbClr val="008000">
              <a:alpha val="50195"/>
            </a:srgbClr>
          </a:solidFill>
          <a:ln>
            <a:noFill/>
          </a:ln>
          <a:extLst>
            <a:ext uri="{FAA26D3D-D897-4be2-8F04-BA451C77F1D7}">
              <ma14:placeholderFlag xmlns="" xmlns:ma14="http://schemas.microsoft.com/office/mac/drawingml/2011/main" val="1"/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7475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446588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  <a:latin typeface="Calibri" charset="0"/>
              </a:defRPr>
            </a:lvl1pPr>
          </a:lstStyle>
          <a:p>
            <a:pPr>
              <a:defRPr/>
            </a:pPr>
            <a:fld id="{EA46F98A-1614-7848-A3D7-2383099213DC}" type="datetime1">
              <a:rPr lang="en-US"/>
              <a:pPr>
                <a:defRPr/>
              </a:pPr>
              <a:t>1/31/19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  <a:latin typeface="Calibri" charset="0"/>
              </a:defRPr>
            </a:lvl1pPr>
          </a:lstStyle>
          <a:p>
            <a:pPr>
              <a:defRPr/>
            </a:pPr>
            <a:fld id="{BAEA7187-5115-EA42-BD93-2C1F75F09CB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pic>
        <p:nvPicPr>
          <p:cNvPr id="74759" name="Picture 8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4575" y="6251575"/>
            <a:ext cx="1685925" cy="53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4760" name="Picture 11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63" y="6153150"/>
            <a:ext cx="1874837" cy="674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465" r:id="rId1"/>
    <p:sldLayoutId id="2147484466" r:id="rId2"/>
    <p:sldLayoutId id="2147484467" r:id="rId3"/>
    <p:sldLayoutId id="2147484468" r:id="rId4"/>
    <p:sldLayoutId id="2147484469" r:id="rId5"/>
    <p:sldLayoutId id="2147484470" r:id="rId6"/>
    <p:sldLayoutId id="2147484471" r:id="rId7"/>
    <p:sldLayoutId id="2147484472" r:id="rId8"/>
    <p:sldLayoutId id="2147484473" r:id="rId9"/>
    <p:sldLayoutId id="2147484474" r:id="rId10"/>
    <p:sldLayoutId id="2147484475" r:id="rId11"/>
    <p:sldLayoutId id="2147484476" r:id="rId12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-128"/>
          <a:cs typeface="ＭＳ Ｐゴシック" charset="-128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charset="-128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-128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100000">
              <a:srgbClr val="3366FF"/>
            </a:gs>
            <a:gs pos="16000">
              <a:srgbClr val="FFFFFF"/>
            </a:gs>
            <a:gs pos="0">
              <a:schemeClr val="bg1"/>
            </a:gs>
          </a:gsLst>
          <a:lin ang="165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137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  <a:latin typeface="Calibri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charset="0"/>
              </a:defRPr>
            </a:lvl1pPr>
          </a:lstStyle>
          <a:p>
            <a:pPr>
              <a:defRPr/>
            </a:pPr>
            <a:fld id="{5DF563C6-C2CE-7D41-8BE2-67742599C5D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101383" name="Picture 11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63" y="6153150"/>
            <a:ext cx="1874837" cy="674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1384" name="Picture 8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4575" y="6251575"/>
            <a:ext cx="1685925" cy="53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409" r:id="rId1"/>
    <p:sldLayoutId id="2147484489" r:id="rId2"/>
    <p:sldLayoutId id="2147484410" r:id="rId3"/>
    <p:sldLayoutId id="2147484411" r:id="rId4"/>
    <p:sldLayoutId id="2147484412" r:id="rId5"/>
    <p:sldLayoutId id="2147484413" r:id="rId6"/>
    <p:sldLayoutId id="2147484414" r:id="rId7"/>
    <p:sldLayoutId id="2147484415" r:id="rId8"/>
    <p:sldLayoutId id="2147484416" r:id="rId9"/>
    <p:sldLayoutId id="2147484417" r:id="rId10"/>
    <p:sldLayoutId id="2147484418" r:id="rId11"/>
    <p:sldLayoutId id="2147484419" r:id="rId12"/>
    <p:sldLayoutId id="2147484490" r:id="rId13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pitchFamily="-84" charset="-128"/>
          <a:cs typeface="ＭＳ Ｐゴシック" pitchFamily="-84" charset="-128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84" charset="0"/>
          <a:ea typeface="ＭＳ Ｐゴシック" pitchFamily="-84" charset="-128"/>
          <a:cs typeface="ＭＳ Ｐゴシック" pitchFamily="-84" charset="-128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84" charset="0"/>
          <a:ea typeface="ＭＳ Ｐゴシック" pitchFamily="-84" charset="-128"/>
          <a:cs typeface="ＭＳ Ｐゴシック" pitchFamily="-84" charset="-128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84" charset="0"/>
          <a:ea typeface="ＭＳ Ｐゴシック" pitchFamily="-84" charset="-128"/>
          <a:cs typeface="ＭＳ Ｐゴシック" pitchFamily="-84" charset="-128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84" charset="0"/>
          <a:ea typeface="ＭＳ Ｐゴシック" pitchFamily="-84" charset="-128"/>
          <a:cs typeface="ＭＳ Ｐゴシック" pitchFamily="-84" charset="-128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84" charset="0"/>
          <a:ea typeface="ＭＳ Ｐゴシック" pitchFamily="-84" charset="-128"/>
          <a:cs typeface="ＭＳ Ｐゴシック" pitchFamily="-84" charset="-128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84" charset="0"/>
          <a:ea typeface="ＭＳ Ｐゴシック" pitchFamily="-84" charset="-128"/>
          <a:cs typeface="ＭＳ Ｐゴシック" pitchFamily="-84" charset="-128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84" charset="0"/>
          <a:ea typeface="ＭＳ Ｐゴシック" pitchFamily="-84" charset="-128"/>
          <a:cs typeface="ＭＳ Ｐゴシック" pitchFamily="-84" charset="-128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84" charset="0"/>
          <a:ea typeface="ＭＳ Ｐゴシック" pitchFamily="-84" charset="-128"/>
          <a:cs typeface="ＭＳ Ｐゴシック" pitchFamily="-84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pitchFamily="-84" charset="-128"/>
          <a:cs typeface="ＭＳ Ｐゴシック" pitchFamily="-84" charset="-128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pitchFamily="-84" charset="-128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pitchFamily="-84" charset="-128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pitchFamily="-84" charset="-128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pitchFamily="-84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100000">
              <a:srgbClr val="3366FF"/>
            </a:gs>
            <a:gs pos="16000">
              <a:srgbClr val="FFFFFF"/>
            </a:gs>
            <a:gs pos="0">
              <a:schemeClr val="bg1"/>
            </a:gs>
          </a:gsLst>
          <a:lin ang="165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solidFill>
            <a:srgbClr val="008000">
              <a:alpha val="50195"/>
            </a:srgbClr>
          </a:solidFill>
          <a:ln>
            <a:noFill/>
          </a:ln>
          <a:extLst>
            <a:ext uri="{FAA26D3D-D897-4be2-8F04-BA451C77F1D7}">
              <ma14:placeholderFlag xmlns="" xmlns:ma14="http://schemas.microsoft.com/office/mac/drawingml/2011/main" val="1"/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1571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446588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  <a:latin typeface="Calibri" charset="0"/>
              </a:defRPr>
            </a:lvl1pPr>
          </a:lstStyle>
          <a:p>
            <a:pPr>
              <a:defRPr/>
            </a:pPr>
            <a:fld id="{FAE4B6D0-901F-3447-B946-18BF41CDCD2E}" type="datetime1">
              <a:rPr lang="en-US"/>
              <a:pPr>
                <a:defRPr/>
              </a:pPr>
              <a:t>1/31/19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  <a:latin typeface="Calibri" charset="0"/>
              </a:defRPr>
            </a:lvl1pPr>
          </a:lstStyle>
          <a:p>
            <a:pPr>
              <a:defRPr/>
            </a:pPr>
            <a:fld id="{7A6F82FA-F92D-114A-8BD3-62833C2265C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pic>
        <p:nvPicPr>
          <p:cNvPr id="115719" name="Picture 8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4575" y="6251575"/>
            <a:ext cx="1685925" cy="53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5720" name="Picture 11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63" y="6153150"/>
            <a:ext cx="1874837" cy="674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491" r:id="rId1"/>
    <p:sldLayoutId id="2147484492" r:id="rId2"/>
    <p:sldLayoutId id="2147484493" r:id="rId3"/>
    <p:sldLayoutId id="2147484494" r:id="rId4"/>
    <p:sldLayoutId id="2147484495" r:id="rId5"/>
    <p:sldLayoutId id="2147484496" r:id="rId6"/>
    <p:sldLayoutId id="2147484497" r:id="rId7"/>
    <p:sldLayoutId id="2147484498" r:id="rId8"/>
    <p:sldLayoutId id="2147484499" r:id="rId9"/>
    <p:sldLayoutId id="2147484500" r:id="rId10"/>
    <p:sldLayoutId id="2147484501" r:id="rId11"/>
    <p:sldLayoutId id="2147484502" r:id="rId12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-128"/>
          <a:cs typeface="ＭＳ Ｐゴシック" charset="-128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charset="-128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-128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100000">
              <a:srgbClr val="3366FF"/>
            </a:gs>
            <a:gs pos="16000">
              <a:srgbClr val="FFFFFF"/>
            </a:gs>
            <a:gs pos="0">
              <a:schemeClr val="bg1"/>
            </a:gs>
          </a:gsLst>
          <a:lin ang="165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29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  <a:latin typeface="Calibri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charset="0"/>
              </a:defRPr>
            </a:lvl1pPr>
          </a:lstStyle>
          <a:p>
            <a:pPr>
              <a:defRPr/>
            </a:pPr>
            <a:fld id="{DB59E9DA-96A2-1C46-A376-0492341C9CF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129031" name="Picture 11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63" y="6153150"/>
            <a:ext cx="1874837" cy="674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9032" name="Picture 8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4575" y="6251575"/>
            <a:ext cx="1685925" cy="53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420" r:id="rId1"/>
    <p:sldLayoutId id="2147484503" r:id="rId2"/>
    <p:sldLayoutId id="2147484421" r:id="rId3"/>
    <p:sldLayoutId id="2147484422" r:id="rId4"/>
    <p:sldLayoutId id="2147484423" r:id="rId5"/>
    <p:sldLayoutId id="2147484424" r:id="rId6"/>
    <p:sldLayoutId id="2147484425" r:id="rId7"/>
    <p:sldLayoutId id="2147484426" r:id="rId8"/>
    <p:sldLayoutId id="2147484427" r:id="rId9"/>
    <p:sldLayoutId id="2147484428" r:id="rId10"/>
    <p:sldLayoutId id="2147484429" r:id="rId11"/>
    <p:sldLayoutId id="2147484430" r:id="rId12"/>
    <p:sldLayoutId id="2147484504" r:id="rId13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pitchFamily="-84" charset="-128"/>
          <a:cs typeface="ＭＳ Ｐゴシック" pitchFamily="-84" charset="-128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84" charset="0"/>
          <a:ea typeface="ＭＳ Ｐゴシック" pitchFamily="-84" charset="-128"/>
          <a:cs typeface="ＭＳ Ｐゴシック" pitchFamily="-84" charset="-128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84" charset="0"/>
          <a:ea typeface="ＭＳ Ｐゴシック" pitchFamily="-84" charset="-128"/>
          <a:cs typeface="ＭＳ Ｐゴシック" pitchFamily="-84" charset="-128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84" charset="0"/>
          <a:ea typeface="ＭＳ Ｐゴシック" pitchFamily="-84" charset="-128"/>
          <a:cs typeface="ＭＳ Ｐゴシック" pitchFamily="-84" charset="-128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84" charset="0"/>
          <a:ea typeface="ＭＳ Ｐゴシック" pitchFamily="-84" charset="-128"/>
          <a:cs typeface="ＭＳ Ｐゴシック" pitchFamily="-84" charset="-128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84" charset="0"/>
          <a:ea typeface="ＭＳ Ｐゴシック" pitchFamily="-84" charset="-128"/>
          <a:cs typeface="ＭＳ Ｐゴシック" pitchFamily="-84" charset="-128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84" charset="0"/>
          <a:ea typeface="ＭＳ Ｐゴシック" pitchFamily="-84" charset="-128"/>
          <a:cs typeface="ＭＳ Ｐゴシック" pitchFamily="-84" charset="-128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84" charset="0"/>
          <a:ea typeface="ＭＳ Ｐゴシック" pitchFamily="-84" charset="-128"/>
          <a:cs typeface="ＭＳ Ｐゴシック" pitchFamily="-84" charset="-128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84" charset="0"/>
          <a:ea typeface="ＭＳ Ｐゴシック" pitchFamily="-84" charset="-128"/>
          <a:cs typeface="ＭＳ Ｐゴシック" pitchFamily="-84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pitchFamily="-84" charset="-128"/>
          <a:cs typeface="ＭＳ Ｐゴシック" pitchFamily="-84" charset="-128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pitchFamily="-84" charset="-128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pitchFamily="-84" charset="-128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pitchFamily="-84" charset="-128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pitchFamily="-84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7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7.xml"/><Relationship Id="rId4" Type="http://schemas.openxmlformats.org/officeDocument/2006/relationships/image" Target="../media/image1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57.xml"/><Relationship Id="rId6" Type="http://schemas.openxmlformats.org/officeDocument/2006/relationships/image" Target="../media/image16.jpeg"/><Relationship Id="rId5" Type="http://schemas.openxmlformats.org/officeDocument/2006/relationships/image" Target="../media/image15.png"/><Relationship Id="rId4" Type="http://schemas.openxmlformats.org/officeDocument/2006/relationships/image" Target="../media/image14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57.xml"/><Relationship Id="rId4" Type="http://schemas.openxmlformats.org/officeDocument/2006/relationships/image" Target="../media/image19.jp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5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57.xml"/><Relationship Id="rId4" Type="http://schemas.openxmlformats.org/officeDocument/2006/relationships/image" Target="../media/image22.jp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5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5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5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5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5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5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5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bis.org/" TargetMode="External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57.xml"/><Relationship Id="rId4" Type="http://schemas.openxmlformats.org/officeDocument/2006/relationships/hyperlink" Target="http://www.pbisvermont.org/" TargetMode="Externa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pbis.org/" TargetMode="External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57.xml"/><Relationship Id="rId4" Type="http://schemas.openxmlformats.org/officeDocument/2006/relationships/hyperlink" Target="http://www.vermontfamilynetwork.org/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Title 1"/>
          <p:cNvSpPr>
            <a:spLocks noGrp="1"/>
          </p:cNvSpPr>
          <p:nvPr>
            <p:ph type="ctrTitle"/>
          </p:nvPr>
        </p:nvSpPr>
        <p:spPr>
          <a:xfrm>
            <a:off x="685800" y="454025"/>
            <a:ext cx="7772400" cy="1470025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chemeClr val="bg1">
                    <a:alpha val="83136"/>
                  </a:schemeClr>
                </a:solidFill>
              </a14:hiddenFill>
            </a:ext>
          </a:extLst>
        </p:spPr>
        <p:txBody>
          <a:bodyPr/>
          <a:lstStyle/>
          <a:p>
            <a:pPr eaLnBrk="1" hangingPunct="1"/>
            <a:r>
              <a:rPr lang="en-US" sz="5400" b="1" dirty="0">
                <a:latin typeface="Calibri" charset="0"/>
                <a:ea typeface="ＭＳ Ｐゴシック" charset="0"/>
                <a:cs typeface="ＭＳ Ｐゴシック" charset="0"/>
              </a:rPr>
              <a:t>Vermont Positive Behavior Interventions &amp; Supports</a:t>
            </a:r>
          </a:p>
        </p:txBody>
      </p:sp>
      <p:sp>
        <p:nvSpPr>
          <p:cNvPr id="30722" name="Subtitle 1"/>
          <p:cNvSpPr>
            <a:spLocks noGrp="1"/>
          </p:cNvSpPr>
          <p:nvPr>
            <p:ph type="subTitle" idx="1"/>
          </p:nvPr>
        </p:nvSpPr>
        <p:spPr>
          <a:xfrm>
            <a:off x="1462088" y="2582863"/>
            <a:ext cx="6400800" cy="1204912"/>
          </a:xfrm>
        </p:spPr>
        <p:txBody>
          <a:bodyPr/>
          <a:lstStyle/>
          <a:p>
            <a:r>
              <a:rPr lang="en-US" dirty="0">
                <a:solidFill>
                  <a:schemeClr val="tx2"/>
                </a:solidFill>
                <a:latin typeface="Calibri" charset="0"/>
                <a:ea typeface="ＭＳ Ｐゴシック" charset="0"/>
                <a:cs typeface="ＭＳ Ｐゴシック" charset="0"/>
              </a:rPr>
              <a:t>Sample Staff Presentation</a:t>
            </a:r>
          </a:p>
        </p:txBody>
      </p:sp>
      <p:pic>
        <p:nvPicPr>
          <p:cNvPr id="4" name="Picture 8">
            <a:extLst>
              <a:ext uri="{FF2B5EF4-FFF2-40B4-BE49-F238E27FC236}">
                <a16:creationId xmlns:a16="http://schemas.microsoft.com/office/drawing/2014/main" id="{97F17492-A632-1C43-9FDE-2A44BD419EA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4338" y="3992563"/>
            <a:ext cx="3235325" cy="215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6496100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Shape 13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Vermont PBIS</a:t>
            </a:r>
          </a:p>
        </p:txBody>
      </p:sp>
      <p:sp>
        <p:nvSpPr>
          <p:cNvPr id="137" name="Shape 137"/>
          <p:cNvSpPr txBox="1">
            <a:spLocks noGrp="1"/>
          </p:cNvSpPr>
          <p:nvPr>
            <p:ph idx="1"/>
          </p:nvPr>
        </p:nvSpPr>
        <p:spPr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393700" rtl="0">
              <a:lnSpc>
                <a:spcPct val="90000"/>
              </a:lnSpc>
              <a:spcBef>
                <a:spcPts val="1000"/>
              </a:spcBef>
              <a:buSzPct val="100000"/>
            </a:pPr>
            <a:r>
              <a:rPr lang="en" sz="2600" dirty="0"/>
              <a:t>VT schools began implementing PBIS in 2007</a:t>
            </a:r>
          </a:p>
          <a:p>
            <a:pPr marL="457200" lvl="0" indent="-393700" rtl="0">
              <a:lnSpc>
                <a:spcPct val="90000"/>
              </a:lnSpc>
              <a:spcBef>
                <a:spcPts val="1000"/>
              </a:spcBef>
              <a:buSzPct val="100000"/>
            </a:pPr>
            <a:r>
              <a:rPr lang="en" sz="2600" dirty="0"/>
              <a:t>Currently, 160 VT schools are implementing PBIS in 48 Supervisory Unions/Supervisory Districts</a:t>
            </a:r>
          </a:p>
        </p:txBody>
      </p:sp>
      <p:pic>
        <p:nvPicPr>
          <p:cNvPr id="3" name="Picture 2" descr="A chart showing the increase of VTPBIS Schools and SU/SDs from 3 schools in 1 SU/SD in 2007 to 160 schools in 48 SU/SDs in 2018&#10;">
            <a:extLst>
              <a:ext uri="{FF2B5EF4-FFF2-40B4-BE49-F238E27FC236}">
                <a16:creationId xmlns:a16="http://schemas.microsoft.com/office/drawing/2014/main" id="{BAC29B58-90FC-D44C-90E1-363CC62D53E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311487"/>
            <a:ext cx="9144000" cy="1946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625494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/>
        </p:nvGraphicFramePr>
        <p:xfrm>
          <a:off x="0" y="1143000"/>
          <a:ext cx="9144000" cy="57986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6802" name="Rectangle 2"/>
          <p:cNvSpPr>
            <a:spLocks noChangeArrowheads="1"/>
          </p:cNvSpPr>
          <p:nvPr/>
        </p:nvSpPr>
        <p:spPr bwMode="auto">
          <a:xfrm>
            <a:off x="3624263" y="5749925"/>
            <a:ext cx="4572000" cy="110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buFont typeface="Wingdings" charset="0"/>
              <a:buChar char="ü"/>
            </a:pPr>
            <a:r>
              <a:rPr lang="en-US" sz="2200">
                <a:latin typeface="Gill Sans" charset="0"/>
              </a:rPr>
              <a:t>office referrals</a:t>
            </a:r>
          </a:p>
          <a:p>
            <a:pPr>
              <a:buFont typeface="Wingdings" charset="0"/>
              <a:buChar char="ü"/>
            </a:pPr>
            <a:r>
              <a:rPr lang="en-US" sz="2200">
                <a:latin typeface="Gill Sans" charset="0"/>
              </a:rPr>
              <a:t>suspensions, detentions</a:t>
            </a:r>
          </a:p>
          <a:p>
            <a:pPr>
              <a:buFont typeface="Wingdings" charset="0"/>
              <a:buChar char="ü"/>
            </a:pPr>
            <a:r>
              <a:rPr lang="en-US" sz="2200">
                <a:latin typeface="Gill Sans" charset="0"/>
              </a:rPr>
              <a:t>disruptive classroom behavior</a:t>
            </a:r>
          </a:p>
        </p:txBody>
      </p:sp>
      <p:sp>
        <p:nvSpPr>
          <p:cNvPr id="76803" name="Rectangle 3"/>
          <p:cNvSpPr>
            <a:spLocks noChangeArrowheads="1"/>
          </p:cNvSpPr>
          <p:nvPr/>
        </p:nvSpPr>
        <p:spPr bwMode="auto">
          <a:xfrm>
            <a:off x="3624263" y="2497138"/>
            <a:ext cx="4572000" cy="1446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buFont typeface="Wingdings" charset="0"/>
              <a:buChar char="ü"/>
            </a:pPr>
            <a:r>
              <a:rPr lang="en-US" sz="2200" dirty="0">
                <a:latin typeface="Gill Sans" charset="0"/>
              </a:rPr>
              <a:t>academic performance </a:t>
            </a:r>
          </a:p>
          <a:p>
            <a:pPr>
              <a:buFont typeface="Wingdings" charset="0"/>
              <a:buChar char="ü"/>
            </a:pPr>
            <a:r>
              <a:rPr lang="en-US" sz="2200" dirty="0">
                <a:latin typeface="Gill Sans" charset="0"/>
              </a:rPr>
              <a:t>on-task behavior</a:t>
            </a:r>
          </a:p>
          <a:p>
            <a:pPr>
              <a:buFont typeface="Wingdings" charset="0"/>
              <a:buChar char="ü"/>
            </a:pPr>
            <a:r>
              <a:rPr lang="en-US" sz="2200" dirty="0">
                <a:latin typeface="Gill Sans" charset="0"/>
              </a:rPr>
              <a:t>parent, student, and staff satisfaction</a:t>
            </a:r>
          </a:p>
          <a:p>
            <a:pPr>
              <a:buFont typeface="Wingdings" charset="0"/>
              <a:buChar char="ü"/>
            </a:pPr>
            <a:r>
              <a:rPr lang="en-US" sz="2200" dirty="0">
                <a:latin typeface="Gill Sans" charset="0"/>
              </a:rPr>
              <a:t>staff retention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96888" y="138961"/>
            <a:ext cx="8229600" cy="11430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>
                <a:latin typeface="Gill Sans"/>
                <a:cs typeface="Gill Sans"/>
              </a:rPr>
              <a:t>PBIS Primary Outcomes</a:t>
            </a:r>
          </a:p>
        </p:txBody>
      </p:sp>
    </p:spTree>
    <p:extLst>
      <p:ext uri="{BB962C8B-B14F-4D97-AF65-F5344CB8AC3E}">
        <p14:creationId xmlns:p14="http://schemas.microsoft.com/office/powerpoint/2010/main" val="94751145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0" y="1600200"/>
            <a:ext cx="8534400" cy="52578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endParaRPr lang="en-US">
              <a:latin typeface="Calibri" charset="0"/>
              <a:ea typeface="ＭＳ Ｐゴシック" charset="0"/>
              <a:cs typeface="ＭＳ Ｐゴシック" charset="0"/>
            </a:endParaRPr>
          </a:p>
          <a:p>
            <a:pPr eaLnBrk="1" hangingPunct="1">
              <a:lnSpc>
                <a:spcPct val="90000"/>
              </a:lnSpc>
            </a:pPr>
            <a:endParaRPr lang="en-US">
              <a:latin typeface="Calibri" charset="0"/>
              <a:ea typeface="ＭＳ Ｐゴシック" charset="0"/>
              <a:cs typeface="ＭＳ Ｐゴシック" charset="0"/>
            </a:endParaRPr>
          </a:p>
          <a:p>
            <a:pPr eaLnBrk="1" hangingPunct="1">
              <a:lnSpc>
                <a:spcPct val="90000"/>
              </a:lnSpc>
            </a:pPr>
            <a:endParaRPr lang="en-US">
              <a:latin typeface="Calibri" charset="0"/>
              <a:ea typeface="ＭＳ Ｐゴシック" charset="0"/>
              <a:cs typeface="ＭＳ Ｐゴシック" charset="0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>
              <a:latin typeface="Calibri" charset="0"/>
              <a:ea typeface="ＭＳ Ｐゴシック" charset="0"/>
              <a:cs typeface="ＭＳ Ｐゴシック" charset="0"/>
            </a:endParaRPr>
          </a:p>
          <a:p>
            <a:pPr eaLnBrk="1" hangingPunct="1">
              <a:lnSpc>
                <a:spcPct val="90000"/>
              </a:lnSpc>
            </a:pPr>
            <a:endParaRPr lang="en-US">
              <a:latin typeface="Calibri" charset="0"/>
              <a:ea typeface="ＭＳ Ｐゴシック" charset="0"/>
              <a:cs typeface="ＭＳ Ｐゴシック" charset="0"/>
            </a:endParaRPr>
          </a:p>
          <a:p>
            <a:pPr eaLnBrk="1" hangingPunct="1">
              <a:lnSpc>
                <a:spcPct val="90000"/>
              </a:lnSpc>
            </a:pPr>
            <a:endParaRPr lang="en-US">
              <a:latin typeface="Calibri" charset="0"/>
              <a:ea typeface="ＭＳ Ｐゴシック" charset="0"/>
              <a:cs typeface="ＭＳ Ｐゴシック" charset="0"/>
            </a:endParaRPr>
          </a:p>
          <a:p>
            <a:pPr eaLnBrk="1" hangingPunct="1">
              <a:lnSpc>
                <a:spcPct val="90000"/>
              </a:lnSpc>
            </a:pPr>
            <a:endParaRPr lang="en-US">
              <a:latin typeface="Calibri" charset="0"/>
              <a:ea typeface="ＭＳ Ｐゴシック" charset="0"/>
              <a:cs typeface="ＭＳ Ｐゴシック" charset="0"/>
            </a:endParaRPr>
          </a:p>
          <a:p>
            <a:pPr eaLnBrk="1" hangingPunct="1">
              <a:lnSpc>
                <a:spcPct val="90000"/>
              </a:lnSpc>
            </a:pPr>
            <a:endParaRPr lang="en-US" sz="1400" b="1">
              <a:latin typeface="Calibri" charset="0"/>
              <a:ea typeface="ＭＳ Ｐゴシック" charset="0"/>
              <a:cs typeface="ＭＳ Ｐゴシック" charset="0"/>
            </a:endParaRPr>
          </a:p>
          <a:p>
            <a:pPr eaLnBrk="1" hangingPunct="1">
              <a:lnSpc>
                <a:spcPct val="90000"/>
              </a:lnSpc>
            </a:pPr>
            <a:endParaRPr lang="en-US" sz="1200" b="1">
              <a:latin typeface="Calibri" charset="0"/>
              <a:ea typeface="ＭＳ Ｐゴシック" charset="0"/>
              <a:cs typeface="ＭＳ Ｐゴシック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US" sz="1200" b="1">
                <a:latin typeface="Calibri" charset="0"/>
                <a:ea typeface="ＭＳ Ｐゴシック" charset="0"/>
                <a:cs typeface="ＭＳ Ｐゴシック" charset="0"/>
              </a:rPr>
              <a:t>(Close to Home c Reprinted with permission of Universal Press Syndicate. All rights reserved.)</a:t>
            </a:r>
          </a:p>
        </p:txBody>
      </p:sp>
      <p:pic>
        <p:nvPicPr>
          <p:cNvPr id="51202" name="Picture 4" descr="ms"/>
          <p:cNvPicPr>
            <a:picLocks noGrp="1" noChangeAspect="1" noChangeArrowheads="1"/>
          </p:cNvPicPr>
          <p:nvPr>
            <p:ph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60291" r="-60291"/>
          <a:stretch>
            <a:fillRect/>
          </a:stretch>
        </p:blipFill>
        <p:spPr>
          <a:xfrm>
            <a:off x="-2501900" y="-500063"/>
            <a:ext cx="13838238" cy="7389813"/>
          </a:xfrm>
        </p:spPr>
      </p:pic>
      <p:sp>
        <p:nvSpPr>
          <p:cNvPr id="5" name="&quot;No&quot; Symbol 4"/>
          <p:cNvSpPr/>
          <p:nvPr/>
        </p:nvSpPr>
        <p:spPr bwMode="auto">
          <a:xfrm>
            <a:off x="352425" y="152400"/>
            <a:ext cx="8537575" cy="6705600"/>
          </a:xfrm>
          <a:prstGeom prst="noSmoking">
            <a:avLst/>
          </a:prstGeom>
          <a:solidFill>
            <a:srgbClr val="FF0000">
              <a:alpha val="45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defTabSz="914400" eaLnBrk="0" hangingPunct="0">
              <a:defRPr/>
            </a:pPr>
            <a:endParaRPr lang="en-US" sz="2400" dirty="0">
              <a:ea typeface="ＭＳ Ｐゴシック" charset="-128"/>
              <a:cs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42293952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Shape 150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Why PBIS?</a:t>
            </a:r>
          </a:p>
        </p:txBody>
      </p:sp>
      <p:sp>
        <p:nvSpPr>
          <p:cNvPr id="151" name="Shape 151"/>
          <p:cNvSpPr txBox="1">
            <a:spLocks noGrp="1"/>
          </p:cNvSpPr>
          <p:nvPr>
            <p:ph idx="1"/>
          </p:nvPr>
        </p:nvSpPr>
        <p:spPr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0" lvl="0" indent="0" rtl="0">
              <a:lnSpc>
                <a:spcPct val="100000"/>
              </a:lnSpc>
              <a:spcBef>
                <a:spcPts val="700"/>
              </a:spcBef>
              <a:buNone/>
            </a:pPr>
            <a:r>
              <a:rPr lang="en" sz="2400" dirty="0"/>
              <a:t>When a student...</a:t>
            </a:r>
          </a:p>
          <a:p>
            <a:pPr marL="457200" lvl="0" indent="-342900">
              <a:lnSpc>
                <a:spcPct val="100000"/>
              </a:lnSpc>
              <a:spcBef>
                <a:spcPts val="700"/>
              </a:spcBef>
              <a:buSzPct val="100000"/>
            </a:pPr>
            <a:r>
              <a:rPr lang="en" sz="2400" dirty="0"/>
              <a:t>Doesn’t know how to read – what do we do?</a:t>
            </a:r>
          </a:p>
          <a:p>
            <a:pPr marL="457200" lv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en" sz="2400" b="1" i="1" dirty="0">
                <a:solidFill>
                  <a:srgbClr val="6AA84F"/>
                </a:solidFill>
              </a:rPr>
              <a:t>WE TEACH.</a:t>
            </a:r>
          </a:p>
          <a:p>
            <a:pPr marL="457200" lvl="0" indent="-342900">
              <a:lnSpc>
                <a:spcPct val="100000"/>
              </a:lnSpc>
              <a:spcBef>
                <a:spcPts val="700"/>
              </a:spcBef>
              <a:buSzPct val="100000"/>
            </a:pPr>
            <a:r>
              <a:rPr lang="en" sz="2400" dirty="0"/>
              <a:t>Doesn’t know how to add – what do we do?</a:t>
            </a:r>
          </a:p>
          <a:p>
            <a:pPr marL="457200" lv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en" sz="2400" b="1" i="1" dirty="0">
                <a:solidFill>
                  <a:srgbClr val="6AA84F"/>
                </a:solidFill>
              </a:rPr>
              <a:t>WE TEACH.</a:t>
            </a:r>
          </a:p>
          <a:p>
            <a:pPr marL="457200" lvl="0" indent="-342900">
              <a:lnSpc>
                <a:spcPct val="100000"/>
              </a:lnSpc>
              <a:spcBef>
                <a:spcPts val="700"/>
              </a:spcBef>
              <a:buSzPct val="100000"/>
            </a:pPr>
            <a:r>
              <a:rPr lang="en" sz="2400" dirty="0"/>
              <a:t>Doesn’t know how to swim – what do we do?</a:t>
            </a:r>
          </a:p>
          <a:p>
            <a:pPr marL="457200" lvl="0" indent="0">
              <a:lnSpc>
                <a:spcPct val="100000"/>
              </a:lnSpc>
              <a:spcBef>
                <a:spcPts val="700"/>
              </a:spcBef>
              <a:buNone/>
            </a:pPr>
            <a:r>
              <a:rPr lang="en" sz="2400" b="1" i="1" dirty="0">
                <a:solidFill>
                  <a:srgbClr val="6AA84F"/>
                </a:solidFill>
              </a:rPr>
              <a:t>WE TEACH.</a:t>
            </a:r>
          </a:p>
          <a:p>
            <a:pPr marL="457200" lvl="0" indent="-342900">
              <a:lnSpc>
                <a:spcPct val="100000"/>
              </a:lnSpc>
              <a:spcBef>
                <a:spcPts val="700"/>
              </a:spcBef>
              <a:buSzPct val="100000"/>
            </a:pPr>
            <a:r>
              <a:rPr lang="en" sz="2400" dirty="0"/>
              <a:t>Doesn’t know how to drive – what do we do?</a:t>
            </a:r>
          </a:p>
          <a:p>
            <a:pPr marL="457200" lvl="0" indent="0" rtl="0">
              <a:lnSpc>
                <a:spcPct val="100000"/>
              </a:lnSpc>
              <a:spcBef>
                <a:spcPts val="900"/>
              </a:spcBef>
              <a:buNone/>
            </a:pPr>
            <a:r>
              <a:rPr lang="en" sz="2400" b="1" i="1" dirty="0">
                <a:solidFill>
                  <a:srgbClr val="6AA84F"/>
                </a:solidFill>
              </a:rPr>
              <a:t>WE TEACH.</a:t>
            </a:r>
          </a:p>
        </p:txBody>
      </p:sp>
      <p:sp>
        <p:nvSpPr>
          <p:cNvPr id="152" name="Shape 152"/>
          <p:cNvSpPr txBox="1"/>
          <p:nvPr/>
        </p:nvSpPr>
        <p:spPr>
          <a:xfrm>
            <a:off x="6597700" y="2524433"/>
            <a:ext cx="1914924" cy="2579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700"/>
              </a:spcBef>
              <a:buNone/>
            </a:pPr>
            <a:r>
              <a:rPr lang="en" sz="1800" dirty="0">
                <a:solidFill>
                  <a:srgbClr val="FF6600"/>
                </a:solidFill>
                <a:latin typeface="Calibri"/>
                <a:ea typeface="Calibri"/>
                <a:cs typeface="Calibri"/>
                <a:sym typeface="Calibri"/>
              </a:rPr>
              <a:t>When a student doesn’t know how to behave – what do we do?</a:t>
            </a:r>
          </a:p>
          <a:p>
            <a:pPr lvl="0" rtl="0">
              <a:spcBef>
                <a:spcPts val="700"/>
              </a:spcBef>
              <a:buNone/>
            </a:pPr>
            <a:endParaRPr sz="1800" dirty="0">
              <a:solidFill>
                <a:srgbClr val="FF66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lvl="0" rtl="0">
              <a:spcBef>
                <a:spcPts val="700"/>
              </a:spcBef>
              <a:buNone/>
            </a:pPr>
            <a:r>
              <a:rPr lang="en" sz="1800" dirty="0">
                <a:solidFill>
                  <a:srgbClr val="FF6600"/>
                </a:solidFill>
                <a:latin typeface="Calibri"/>
                <a:ea typeface="Calibri"/>
                <a:cs typeface="Calibri"/>
                <a:sym typeface="Calibri"/>
              </a:rPr>
              <a:t>What can we do?</a:t>
            </a:r>
          </a:p>
        </p:txBody>
      </p:sp>
    </p:spTree>
    <p:extLst>
      <p:ext uri="{BB962C8B-B14F-4D97-AF65-F5344CB8AC3E}">
        <p14:creationId xmlns:p14="http://schemas.microsoft.com/office/powerpoint/2010/main" val="9544581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Shape 19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4000"/>
              <a:t>Who is responsible for PBIS in Schools?</a:t>
            </a:r>
          </a:p>
        </p:txBody>
      </p:sp>
      <p:sp>
        <p:nvSpPr>
          <p:cNvPr id="192" name="Shape 192"/>
          <p:cNvSpPr txBox="1">
            <a:spLocks noGrp="1"/>
          </p:cNvSpPr>
          <p:nvPr>
            <p:ph idx="1"/>
          </p:nvPr>
        </p:nvSpPr>
        <p:spPr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393700" rtl="0">
              <a:lnSpc>
                <a:spcPct val="115000"/>
              </a:lnSpc>
              <a:spcBef>
                <a:spcPts val="800"/>
              </a:spcBef>
              <a:buSzPct val="100000"/>
            </a:pPr>
            <a:r>
              <a:rPr lang="en" sz="2600"/>
              <a:t>PBIS team made up of school staff (ex: principal, general educators, special educators, school counselors, cafeteria workers, etc.) who develop and carry out school-wide PBIS</a:t>
            </a:r>
          </a:p>
          <a:p>
            <a:pPr marL="457200" lvl="0" indent="-393700" rtl="0">
              <a:lnSpc>
                <a:spcPct val="115000"/>
              </a:lnSpc>
              <a:spcBef>
                <a:spcPts val="800"/>
              </a:spcBef>
              <a:buSzPct val="100000"/>
            </a:pPr>
            <a:r>
              <a:rPr lang="en" sz="2600"/>
              <a:t>Schools appoint in-school and district-level PBIS coordinators</a:t>
            </a:r>
          </a:p>
          <a:p>
            <a:pPr marL="457200" lvl="0" indent="-393700" rtl="0">
              <a:lnSpc>
                <a:spcPct val="115000"/>
              </a:lnSpc>
              <a:spcBef>
                <a:spcPts val="800"/>
              </a:spcBef>
              <a:buSzPct val="100000"/>
            </a:pPr>
            <a:r>
              <a:rPr lang="en" sz="2600"/>
              <a:t>Parents may also be members of school-wide team</a:t>
            </a:r>
          </a:p>
        </p:txBody>
      </p:sp>
    </p:spTree>
    <p:extLst>
      <p:ext uri="{BB962C8B-B14F-4D97-AF65-F5344CB8AC3E}">
        <p14:creationId xmlns:p14="http://schemas.microsoft.com/office/powerpoint/2010/main" val="134888678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Shape 197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What does the team do?</a:t>
            </a:r>
          </a:p>
        </p:txBody>
      </p:sp>
      <p:sp>
        <p:nvSpPr>
          <p:cNvPr id="198" name="Shape 198"/>
          <p:cNvSpPr txBox="1">
            <a:spLocks noGrp="1"/>
          </p:cNvSpPr>
          <p:nvPr>
            <p:ph idx="1"/>
          </p:nvPr>
        </p:nvSpPr>
        <p:spPr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393700" rtl="0">
              <a:lnSpc>
                <a:spcPct val="90000"/>
              </a:lnSpc>
              <a:spcBef>
                <a:spcPts val="800"/>
              </a:spcBef>
              <a:buSzPct val="100000"/>
            </a:pPr>
            <a:r>
              <a:rPr lang="en" sz="2600"/>
              <a:t>At regular meetings, the PBIS Leadership Team:</a:t>
            </a:r>
          </a:p>
          <a:p>
            <a:pPr marL="914400" lvl="1" indent="-393700" rtl="0">
              <a:lnSpc>
                <a:spcPct val="90000"/>
              </a:lnSpc>
              <a:spcBef>
                <a:spcPts val="800"/>
              </a:spcBef>
              <a:buSzPct val="100000"/>
            </a:pPr>
            <a:r>
              <a:rPr lang="en" sz="2600"/>
              <a:t>Reviews school-wide student data</a:t>
            </a:r>
          </a:p>
          <a:p>
            <a:pPr marL="914400" lvl="1" indent="-393700" rtl="0">
              <a:lnSpc>
                <a:spcPct val="90000"/>
              </a:lnSpc>
              <a:spcBef>
                <a:spcPts val="800"/>
              </a:spcBef>
              <a:buSzPct val="100000"/>
            </a:pPr>
            <a:r>
              <a:rPr lang="en" sz="2600"/>
              <a:t>Uses data to make decisions about:</a:t>
            </a:r>
          </a:p>
          <a:p>
            <a:pPr marL="1371600" lvl="2" indent="-393700" rtl="0">
              <a:lnSpc>
                <a:spcPct val="90000"/>
              </a:lnSpc>
              <a:spcBef>
                <a:spcPts val="800"/>
              </a:spcBef>
              <a:buSzPct val="100000"/>
            </a:pPr>
            <a:r>
              <a:rPr lang="en" sz="2600"/>
              <a:t>Interventions</a:t>
            </a:r>
          </a:p>
          <a:p>
            <a:pPr marL="1371600" lvl="2" indent="-393700" rtl="0">
              <a:lnSpc>
                <a:spcPct val="90000"/>
              </a:lnSpc>
              <a:spcBef>
                <a:spcPts val="800"/>
              </a:spcBef>
              <a:buSzPct val="100000"/>
            </a:pPr>
            <a:r>
              <a:rPr lang="en" sz="2600"/>
              <a:t>Practices</a:t>
            </a:r>
          </a:p>
          <a:p>
            <a:pPr marL="1371600" lvl="2" indent="-393700" rtl="0">
              <a:lnSpc>
                <a:spcPct val="90000"/>
              </a:lnSpc>
              <a:spcBef>
                <a:spcPts val="800"/>
              </a:spcBef>
              <a:buSzPct val="100000"/>
            </a:pPr>
            <a:r>
              <a:rPr lang="en" sz="2600"/>
              <a:t>Systems</a:t>
            </a:r>
          </a:p>
        </p:txBody>
      </p:sp>
      <p:pic>
        <p:nvPicPr>
          <p:cNvPr id="199" name="Shape 199" descr="meeting.parent.school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72000" y="3406139"/>
            <a:ext cx="3211749" cy="233435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9685676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Shape 210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Universal</a:t>
            </a:r>
          </a:p>
        </p:txBody>
      </p:sp>
      <p:sp>
        <p:nvSpPr>
          <p:cNvPr id="211" name="Shape 211"/>
          <p:cNvSpPr txBox="1">
            <a:spLocks noGrp="1"/>
          </p:cNvSpPr>
          <p:nvPr>
            <p:ph idx="1"/>
          </p:nvPr>
        </p:nvSpPr>
        <p:spPr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marR="0" lvl="0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</a:pPr>
            <a:r>
              <a:rPr lang="en" sz="2600" dirty="0">
                <a:solidFill>
                  <a:srgbClr val="000000"/>
                </a:solidFill>
              </a:rPr>
              <a:t>Schools define positively-stated universal behavioral expectations (in all settings)</a:t>
            </a:r>
          </a:p>
          <a:p>
            <a:pPr marL="914400" marR="0" lvl="1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</a:pPr>
            <a:r>
              <a:rPr lang="en" sz="2600" dirty="0">
                <a:solidFill>
                  <a:srgbClr val="000000"/>
                </a:solidFill>
              </a:rPr>
              <a:t>(e.g. “Be Safe, Be Respectful, Be Responsible”)</a:t>
            </a:r>
          </a:p>
          <a:p>
            <a:pPr marL="457200" marR="0" lvl="0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</a:pPr>
            <a:r>
              <a:rPr lang="en" sz="2600" dirty="0">
                <a:solidFill>
                  <a:srgbClr val="000000"/>
                </a:solidFill>
              </a:rPr>
              <a:t>Students are:</a:t>
            </a:r>
          </a:p>
          <a:p>
            <a:pPr marL="914400" marR="0" lvl="1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</a:pPr>
            <a:r>
              <a:rPr lang="en" sz="2600" dirty="0">
                <a:solidFill>
                  <a:srgbClr val="000000"/>
                </a:solidFill>
              </a:rPr>
              <a:t>Explicitly taught behavioral expectations</a:t>
            </a:r>
          </a:p>
          <a:p>
            <a:pPr marL="914400" marR="0" lvl="1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</a:pPr>
            <a:r>
              <a:rPr lang="en" sz="2600" dirty="0">
                <a:solidFill>
                  <a:srgbClr val="000000"/>
                </a:solidFill>
              </a:rPr>
              <a:t>Positively reinforced for exhibiting expected behaviors</a:t>
            </a:r>
          </a:p>
          <a:p>
            <a:pPr marL="914400" marR="0" lvl="1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</a:pPr>
            <a:r>
              <a:rPr lang="en" sz="2600" dirty="0">
                <a:solidFill>
                  <a:srgbClr val="000000"/>
                </a:solidFill>
              </a:rPr>
              <a:t>Re-taught expectations based on data</a:t>
            </a:r>
          </a:p>
        </p:txBody>
      </p:sp>
      <p:pic>
        <p:nvPicPr>
          <p:cNvPr id="212" name="Shape 212"/>
          <p:cNvPicPr preferRelativeResize="0"/>
          <p:nvPr/>
        </p:nvPicPr>
        <p:blipFill rotWithShape="1">
          <a:blip r:embed="rId3">
            <a:alphaModFix/>
          </a:blip>
          <a:srcRect t="23866" b="22149"/>
          <a:stretch/>
        </p:blipFill>
        <p:spPr>
          <a:xfrm>
            <a:off x="3475906" y="5147277"/>
            <a:ext cx="1790700" cy="1288865"/>
          </a:xfrm>
          <a:prstGeom prst="rect">
            <a:avLst/>
          </a:prstGeom>
          <a:noFill/>
          <a:ln>
            <a:noFill/>
          </a:ln>
        </p:spPr>
      </p:pic>
      <p:pic>
        <p:nvPicPr>
          <p:cNvPr id="213" name="Shape 21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846900" y="4151934"/>
            <a:ext cx="2297100" cy="2640400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pic>
    </p:spTree>
    <p:extLst>
      <p:ext uri="{BB962C8B-B14F-4D97-AF65-F5344CB8AC3E}">
        <p14:creationId xmlns:p14="http://schemas.microsoft.com/office/powerpoint/2010/main" val="33540847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5" name="Rectangle 2"/>
          <p:cNvSpPr>
            <a:spLocks noChangeArrowheads="1"/>
          </p:cNvSpPr>
          <p:nvPr/>
        </p:nvSpPr>
        <p:spPr bwMode="auto">
          <a:xfrm>
            <a:off x="1828800" y="13716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endParaRPr lang="en-US" sz="2400">
              <a:solidFill>
                <a:srgbClr val="000000"/>
              </a:solidFill>
              <a:latin typeface="Times New Roman" charset="0"/>
            </a:endParaRPr>
          </a:p>
        </p:txBody>
      </p:sp>
      <p:pic>
        <p:nvPicPr>
          <p:cNvPr id="82947" name="Picture 4" descr="http://www.4j.lane.edu/ess/ebs/examples/rules/lssig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1371600"/>
            <a:ext cx="3352800" cy="2584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948" name="Picture 5" descr="FF rules small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3657600"/>
            <a:ext cx="3505200" cy="2628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949" name="Picture 6" descr="banner 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4495800"/>
            <a:ext cx="3352800" cy="2225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950" name="Picture 7" descr="MVC-006S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981200"/>
            <a:ext cx="3581400" cy="268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271588"/>
          </a:xfrm>
        </p:spPr>
        <p:txBody>
          <a:bodyPr/>
          <a:lstStyle/>
          <a:p>
            <a:r>
              <a:rPr lang="en-US" i="1" dirty="0">
                <a:solidFill>
                  <a:srgbClr val="000000"/>
                </a:solidFill>
              </a:rPr>
              <a:t>Few positive SW expectations defined, taught, </a:t>
            </a:r>
            <a:r>
              <a:rPr lang="en-US" i="1">
                <a:solidFill>
                  <a:srgbClr val="000000"/>
                </a:solidFill>
              </a:rPr>
              <a:t>&amp; encouraged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5090853"/>
      </p:ext>
    </p:extLst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8" name="Shape 2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4031769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Shape 23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Visuals</a:t>
            </a:r>
          </a:p>
        </p:txBody>
      </p:sp>
      <p:pic>
        <p:nvPicPr>
          <p:cNvPr id="236" name="Shape 236" descr="Bathroom Matrix Sign photo.JPG"/>
          <p:cNvPicPr preferRelativeResize="0"/>
          <p:nvPr/>
        </p:nvPicPr>
        <p:blipFill rotWithShape="1">
          <a:blip r:embed="rId3">
            <a:alphaModFix/>
          </a:blip>
          <a:srcRect l="4823" t="11933" r="4850" b="2647"/>
          <a:stretch/>
        </p:blipFill>
        <p:spPr>
          <a:xfrm>
            <a:off x="311700" y="1693666"/>
            <a:ext cx="5038249" cy="4743533"/>
          </a:xfrm>
          <a:prstGeom prst="rect">
            <a:avLst/>
          </a:prstGeom>
          <a:noFill/>
          <a:ln>
            <a:noFill/>
          </a:ln>
        </p:spPr>
      </p:pic>
      <p:pic>
        <p:nvPicPr>
          <p:cNvPr id="237" name="Shape 237" descr="MalcolmXHallwayRules.jp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054401" y="322683"/>
            <a:ext cx="2693500" cy="571129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308883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br>
              <a:rPr lang="en-US" sz="3600" dirty="0">
                <a:latin typeface="Calibri" charset="0"/>
                <a:ea typeface="ＭＳ Ｐゴシック" charset="0"/>
                <a:cs typeface="ＭＳ Ｐゴシック" charset="0"/>
              </a:rPr>
            </a:br>
            <a:r>
              <a:rPr lang="en-US" dirty="0">
                <a:latin typeface="Calibri" charset="0"/>
                <a:ea typeface="ＭＳ Ｐゴシック" charset="0"/>
                <a:cs typeface="ＭＳ Ｐゴシック" charset="0"/>
              </a:rPr>
              <a:t>Objectives</a:t>
            </a:r>
            <a:br>
              <a:rPr lang="en-US" sz="3600" dirty="0">
                <a:latin typeface="Calibri" charset="0"/>
                <a:ea typeface="ＭＳ Ｐゴシック" charset="0"/>
                <a:cs typeface="ＭＳ Ｐゴシック" charset="0"/>
              </a:rPr>
            </a:br>
            <a:endParaRPr lang="en-US" sz="3600" dirty="0"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6866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spcBef>
                <a:spcPts val="763"/>
              </a:spcBef>
              <a:buFont typeface="Arial" charset="0"/>
              <a:buNone/>
            </a:pPr>
            <a:r>
              <a:rPr lang="en-US" sz="2800" dirty="0">
                <a:latin typeface="Calibri" charset="0"/>
                <a:ea typeface="ＭＳ Ｐゴシック" charset="0"/>
                <a:cs typeface="ＭＳ Ｐゴシック" charset="0"/>
              </a:rPr>
              <a:t>After this presentation you will have…</a:t>
            </a:r>
          </a:p>
          <a:p>
            <a:pPr>
              <a:spcBef>
                <a:spcPts val="763"/>
              </a:spcBef>
            </a:pPr>
            <a:r>
              <a:rPr lang="en-US" sz="2800" dirty="0">
                <a:latin typeface="Calibri" charset="0"/>
                <a:ea typeface="ＭＳ Ｐゴシック" charset="0"/>
                <a:cs typeface="ＭＳ Ｐゴシック" charset="0"/>
              </a:rPr>
              <a:t>Learned about PBIS within a Multi-tiered Framework </a:t>
            </a:r>
          </a:p>
          <a:p>
            <a:pPr>
              <a:spcBef>
                <a:spcPts val="763"/>
              </a:spcBef>
            </a:pPr>
            <a:r>
              <a:rPr lang="en-US" sz="2800" dirty="0">
                <a:latin typeface="Calibri" charset="0"/>
                <a:ea typeface="ＭＳ Ｐゴシック" charset="0"/>
                <a:cs typeface="ＭＳ Ｐゴシック" charset="0"/>
              </a:rPr>
              <a:t>Viewed examples of PBIS</a:t>
            </a:r>
          </a:p>
          <a:p>
            <a:pPr>
              <a:spcBef>
                <a:spcPts val="763"/>
              </a:spcBef>
            </a:pPr>
            <a:r>
              <a:rPr lang="en-US" sz="2800" dirty="0">
                <a:latin typeface="Calibri" charset="0"/>
                <a:ea typeface="ＭＳ Ｐゴシック" charset="0"/>
                <a:cs typeface="ＭＳ Ｐゴシック" charset="0"/>
              </a:rPr>
              <a:t>Briefly explored PBIS at the Targeted and Intensive Levels </a:t>
            </a:r>
          </a:p>
          <a:p>
            <a:pPr>
              <a:spcBef>
                <a:spcPts val="763"/>
              </a:spcBef>
            </a:pPr>
            <a:r>
              <a:rPr lang="en-US" sz="2800" dirty="0">
                <a:latin typeface="Calibri" charset="0"/>
                <a:ea typeface="ＭＳ Ｐゴシック" charset="0"/>
                <a:cs typeface="ＭＳ Ｐゴシック" charset="0"/>
              </a:rPr>
              <a:t>Had the opportunity to vote:   </a:t>
            </a:r>
          </a:p>
          <a:p>
            <a:pPr marL="400050" lvl="1" indent="0">
              <a:spcBef>
                <a:spcPts val="763"/>
              </a:spcBef>
            </a:pPr>
            <a:r>
              <a:rPr lang="en-US" sz="2400" dirty="0">
                <a:latin typeface="Calibri" charset="0"/>
                <a:ea typeface="ＭＳ Ｐゴシック" charset="0"/>
                <a:cs typeface="ＭＳ Ｐゴシック" charset="0"/>
              </a:rPr>
              <a:t>Yes; </a:t>
            </a:r>
          </a:p>
          <a:p>
            <a:pPr marL="400050" lvl="1" indent="0">
              <a:spcBef>
                <a:spcPts val="763"/>
              </a:spcBef>
            </a:pPr>
            <a:r>
              <a:rPr lang="en-US" sz="2400" dirty="0">
                <a:latin typeface="Calibri" charset="0"/>
                <a:ea typeface="ＭＳ Ｐゴシック" charset="0"/>
                <a:cs typeface="ＭＳ Ｐゴシック" charset="0"/>
              </a:rPr>
              <a:t>Yes, with Reservations; or </a:t>
            </a:r>
          </a:p>
          <a:p>
            <a:pPr marL="400050" lvl="1" indent="0">
              <a:spcBef>
                <a:spcPts val="763"/>
              </a:spcBef>
            </a:pPr>
            <a:r>
              <a:rPr lang="en-US" sz="2400" dirty="0">
                <a:latin typeface="Calibri" charset="0"/>
                <a:ea typeface="ＭＳ Ｐゴシック" charset="0"/>
                <a:cs typeface="ＭＳ Ｐゴシック" charset="0"/>
              </a:rPr>
              <a:t>No</a:t>
            </a:r>
          </a:p>
          <a:p>
            <a:pPr marL="0" indent="0">
              <a:spcBef>
                <a:spcPts val="763"/>
              </a:spcBef>
            </a:pPr>
            <a:endParaRPr lang="en-US" dirty="0">
              <a:latin typeface="Calibri" charset="0"/>
              <a:ea typeface="ＭＳ Ｐゴシック" charset="0"/>
              <a:cs typeface="ＭＳ Ｐゴシック" charset="0"/>
            </a:endParaRPr>
          </a:p>
          <a:p>
            <a:pPr marL="0" indent="0">
              <a:spcBef>
                <a:spcPts val="763"/>
              </a:spcBef>
            </a:pPr>
            <a:endParaRPr lang="en-US" dirty="0">
              <a:latin typeface="Calibri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871907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Shape 267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Lesson Plan Template</a:t>
            </a:r>
          </a:p>
        </p:txBody>
      </p:sp>
      <p:pic>
        <p:nvPicPr>
          <p:cNvPr id="268" name="Shape 268"/>
          <p:cNvPicPr preferRelativeResize="0"/>
          <p:nvPr/>
        </p:nvPicPr>
        <p:blipFill rotWithShape="1">
          <a:blip r:embed="rId3">
            <a:alphaModFix/>
          </a:blip>
          <a:srcRect t="5526"/>
          <a:stretch/>
        </p:blipFill>
        <p:spPr>
          <a:xfrm>
            <a:off x="2317109" y="1536667"/>
            <a:ext cx="4702874" cy="532133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1761949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Shape 29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4000"/>
              <a:t>Acknowledgement System Components</a:t>
            </a:r>
          </a:p>
        </p:txBody>
      </p:sp>
      <p:sp>
        <p:nvSpPr>
          <p:cNvPr id="292" name="Shape 292"/>
          <p:cNvSpPr txBox="1">
            <a:spLocks noGrp="1"/>
          </p:cNvSpPr>
          <p:nvPr>
            <p:ph idx="1"/>
          </p:nvPr>
        </p:nvSpPr>
        <p:spPr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393700">
              <a:lnSpc>
                <a:spcPct val="130000"/>
              </a:lnSpc>
              <a:spcBef>
                <a:spcPts val="800"/>
              </a:spcBef>
              <a:buClr>
                <a:srgbClr val="000000"/>
              </a:buClr>
              <a:buSzPct val="100000"/>
            </a:pPr>
            <a:r>
              <a:rPr lang="en" sz="2600">
                <a:solidFill>
                  <a:srgbClr val="000000"/>
                </a:solidFill>
              </a:rPr>
              <a:t>What it looks like</a:t>
            </a:r>
          </a:p>
          <a:p>
            <a:pPr marL="457200" lvl="0" indent="-393700">
              <a:lnSpc>
                <a:spcPct val="130000"/>
              </a:lnSpc>
              <a:spcBef>
                <a:spcPts val="800"/>
              </a:spcBef>
              <a:buClr>
                <a:srgbClr val="000000"/>
              </a:buClr>
              <a:buSzPct val="100000"/>
            </a:pPr>
            <a:r>
              <a:rPr lang="en" sz="2600">
                <a:solidFill>
                  <a:srgbClr val="000000"/>
                </a:solidFill>
              </a:rPr>
              <a:t>What it’s called</a:t>
            </a:r>
          </a:p>
          <a:p>
            <a:pPr marL="457200" lvl="0" indent="-393700">
              <a:lnSpc>
                <a:spcPct val="130000"/>
              </a:lnSpc>
              <a:spcBef>
                <a:spcPts val="800"/>
              </a:spcBef>
              <a:buClr>
                <a:srgbClr val="000000"/>
              </a:buClr>
              <a:buSzPct val="100000"/>
            </a:pPr>
            <a:r>
              <a:rPr lang="en" sz="2600">
                <a:solidFill>
                  <a:srgbClr val="000000"/>
                </a:solidFill>
              </a:rPr>
              <a:t>How students get it</a:t>
            </a:r>
          </a:p>
          <a:p>
            <a:pPr marL="457200" lvl="0" indent="-393700">
              <a:lnSpc>
                <a:spcPct val="130000"/>
              </a:lnSpc>
              <a:spcBef>
                <a:spcPts val="800"/>
              </a:spcBef>
              <a:buClr>
                <a:srgbClr val="000000"/>
              </a:buClr>
              <a:buSzPct val="100000"/>
            </a:pPr>
            <a:r>
              <a:rPr lang="en" sz="2600">
                <a:solidFill>
                  <a:srgbClr val="000000"/>
                </a:solidFill>
              </a:rPr>
              <a:t>What students do with it</a:t>
            </a:r>
          </a:p>
          <a:p>
            <a:pPr marL="457200" lvl="0" indent="-393700" rtl="0">
              <a:lnSpc>
                <a:spcPct val="130000"/>
              </a:lnSpc>
              <a:spcBef>
                <a:spcPts val="800"/>
              </a:spcBef>
              <a:buClr>
                <a:srgbClr val="000000"/>
              </a:buClr>
              <a:buSzPct val="100000"/>
            </a:pPr>
            <a:r>
              <a:rPr lang="en" sz="2600">
                <a:solidFill>
                  <a:srgbClr val="000000"/>
                </a:solidFill>
              </a:rPr>
              <a:t>How to keep track of it </a:t>
            </a:r>
          </a:p>
        </p:txBody>
      </p:sp>
      <p:pic>
        <p:nvPicPr>
          <p:cNvPr id="293" name="Shape 293" descr="Waytobe1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-720291">
            <a:off x="4308253" y="1830005"/>
            <a:ext cx="2828924" cy="1955799"/>
          </a:xfrm>
          <a:prstGeom prst="rect">
            <a:avLst/>
          </a:prstGeom>
          <a:noFill/>
          <a:ln>
            <a:noFill/>
          </a:ln>
        </p:spPr>
      </p:pic>
      <p:pic>
        <p:nvPicPr>
          <p:cNvPr id="294" name="Shape 294" descr="VPR-Otter_bucks_at_Dothan_Brook_Elementary-Albright-20141123.jpg"/>
          <p:cNvPicPr preferRelativeResize="0"/>
          <p:nvPr/>
        </p:nvPicPr>
        <p:blipFill rotWithShape="1">
          <a:blip r:embed="rId4">
            <a:alphaModFix/>
          </a:blip>
          <a:srcRect l="16708" t="41085" r="19226" b="9041"/>
          <a:stretch/>
        </p:blipFill>
        <p:spPr>
          <a:xfrm rot="1008960">
            <a:off x="5762117" y="3345684"/>
            <a:ext cx="2775008" cy="216019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2144164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Shape 30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Example</a:t>
            </a:r>
          </a:p>
        </p:txBody>
      </p:sp>
      <p:pic>
        <p:nvPicPr>
          <p:cNvPr id="307" name="Shape 30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137310" y="1536663"/>
            <a:ext cx="4869387" cy="509909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4878189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Shape 299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PBIS Big Ideas</a:t>
            </a:r>
          </a:p>
        </p:txBody>
      </p:sp>
      <p:sp>
        <p:nvSpPr>
          <p:cNvPr id="300" name="Shape 300"/>
          <p:cNvSpPr txBox="1">
            <a:spLocks noGrp="1"/>
          </p:cNvSpPr>
          <p:nvPr>
            <p:ph idx="1"/>
          </p:nvPr>
        </p:nvSpPr>
        <p:spPr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393700" rtl="0">
              <a:spcBef>
                <a:spcPts val="0"/>
              </a:spcBef>
              <a:buSzPct val="100000"/>
            </a:pPr>
            <a:r>
              <a:rPr lang="en" sz="2600"/>
              <a:t>PBIS is about systematically changing adult behavior</a:t>
            </a:r>
          </a:p>
          <a:p>
            <a:pPr marL="457200" lvl="0" indent="-393700" rtl="0">
              <a:spcBef>
                <a:spcPts val="0"/>
              </a:spcBef>
              <a:buSzPct val="100000"/>
            </a:pPr>
            <a:r>
              <a:rPr lang="en" sz="2600"/>
              <a:t>We are trying to achieve a ratio of 5-6 positives to 1 negative adult-to-student interactions</a:t>
            </a:r>
          </a:p>
        </p:txBody>
      </p:sp>
      <p:pic>
        <p:nvPicPr>
          <p:cNvPr id="301" name="Shape 301" descr="StudentWithTeacher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809875" y="3332163"/>
            <a:ext cx="3524250" cy="2794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5607464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5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Calibri" charset="0"/>
                <a:ea typeface="ＭＳ Ｐゴシック" charset="0"/>
                <a:cs typeface="ＭＳ Ｐゴシック" charset="0"/>
              </a:rPr>
              <a:t>Discouraging Problem Behavior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>
                <a:latin typeface="Calibri" charset="0"/>
                <a:ea typeface="ＭＳ Ｐゴシック" charset="0"/>
                <a:cs typeface="ＭＳ Ｐゴシック" charset="0"/>
              </a:rPr>
              <a:t>Consistent practices for </a:t>
            </a:r>
            <a:r>
              <a:rPr lang="en-US" sz="2400">
                <a:solidFill>
                  <a:srgbClr val="00B050"/>
                </a:solidFill>
                <a:latin typeface="Calibri" charset="0"/>
                <a:ea typeface="ＭＳ Ｐゴシック" charset="0"/>
                <a:cs typeface="ＭＳ Ｐゴシック" charset="0"/>
              </a:rPr>
              <a:t>preventing</a:t>
            </a:r>
            <a:r>
              <a:rPr lang="en-US" sz="2400">
                <a:latin typeface="Calibri" charset="0"/>
                <a:ea typeface="ＭＳ Ｐゴシック" charset="0"/>
                <a:cs typeface="ＭＳ Ｐゴシック" charset="0"/>
              </a:rPr>
              <a:t> problem behaviors</a:t>
            </a:r>
          </a:p>
          <a:p>
            <a:r>
              <a:rPr lang="en-US" sz="2400">
                <a:latin typeface="Calibri" charset="0"/>
                <a:ea typeface="ＭＳ Ｐゴシック" charset="0"/>
                <a:cs typeface="ＭＳ Ｐゴシック" charset="0"/>
              </a:rPr>
              <a:t>Distinguishing between </a:t>
            </a:r>
            <a:r>
              <a:rPr lang="en-US" sz="2400">
                <a:solidFill>
                  <a:srgbClr val="00B050"/>
                </a:solidFill>
                <a:latin typeface="Calibri" charset="0"/>
                <a:ea typeface="ＭＳ Ｐゴシック" charset="0"/>
                <a:cs typeface="ＭＳ Ｐゴシック" charset="0"/>
              </a:rPr>
              <a:t>minor and major behaviors</a:t>
            </a:r>
          </a:p>
          <a:p>
            <a:r>
              <a:rPr lang="en-US" sz="2400">
                <a:latin typeface="Calibri" charset="0"/>
                <a:ea typeface="ＭＳ Ｐゴシック" charset="0"/>
                <a:cs typeface="ＭＳ Ｐゴシック" charset="0"/>
              </a:rPr>
              <a:t>Practices for </a:t>
            </a:r>
            <a:r>
              <a:rPr lang="en-US" sz="2400">
                <a:solidFill>
                  <a:srgbClr val="00B050"/>
                </a:solidFill>
                <a:latin typeface="Calibri" charset="0"/>
                <a:ea typeface="ＭＳ Ｐゴシック" charset="0"/>
                <a:cs typeface="ＭＳ Ｐゴシック" charset="0"/>
              </a:rPr>
              <a:t>responding</a:t>
            </a:r>
            <a:r>
              <a:rPr lang="en-US" sz="2400">
                <a:latin typeface="Calibri" charset="0"/>
                <a:ea typeface="ＭＳ Ｐゴシック" charset="0"/>
                <a:cs typeface="ＭＳ Ｐゴシック" charset="0"/>
              </a:rPr>
              <a:t> to problem behaviors</a:t>
            </a:r>
          </a:p>
          <a:p>
            <a:r>
              <a:rPr lang="en-US" sz="2400">
                <a:latin typeface="Calibri" charset="0"/>
                <a:ea typeface="ＭＳ Ｐゴシック" charset="0"/>
                <a:cs typeface="ＭＳ Ｐゴシック" charset="0"/>
              </a:rPr>
              <a:t>Continuum of procedures for responding to problem behaviors</a:t>
            </a:r>
          </a:p>
        </p:txBody>
      </p:sp>
      <p:pic>
        <p:nvPicPr>
          <p:cNvPr id="113667" name="Picture 2"/>
          <p:cNvPicPr>
            <a:picLocks noGrp="1" noChangeAspect="1"/>
          </p:cNvPicPr>
          <p:nvPr>
            <p:ph sz="half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6397" b="-6397"/>
          <a:stretch>
            <a:fillRect/>
          </a:stretch>
        </p:blipFill>
        <p:spPr>
          <a:xfrm>
            <a:off x="2455160" y="3254973"/>
            <a:ext cx="3771900" cy="3757932"/>
          </a:xfrm>
          <a:noFill/>
        </p:spPr>
      </p:pic>
    </p:spTree>
    <p:extLst>
      <p:ext uri="{BB962C8B-B14F-4D97-AF65-F5344CB8AC3E}">
        <p14:creationId xmlns:p14="http://schemas.microsoft.com/office/powerpoint/2010/main" val="26100686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7" name="Title 10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4422"/>
          </a:xfrm>
        </p:spPr>
        <p:txBody>
          <a:bodyPr/>
          <a:lstStyle/>
          <a:p>
            <a:pPr eaLnBrk="1" hangingPunct="1"/>
            <a:r>
              <a:rPr lang="en-US" sz="4000">
                <a:latin typeface="Corbel" charset="0"/>
                <a:ea typeface="ＭＳ Ｐゴシック" charset="0"/>
                <a:cs typeface="ＭＳ Ｐゴシック" charset="0"/>
              </a:rPr>
              <a:t>Record-Keeping and Decision-Making</a:t>
            </a:r>
          </a:p>
        </p:txBody>
      </p:sp>
      <p:sp>
        <p:nvSpPr>
          <p:cNvPr id="116738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6396E6DA-3CCD-2C4C-AC22-DE63B946CD97}" type="slidenum">
              <a:rPr lang="en-US" sz="1100">
                <a:solidFill>
                  <a:srgbClr val="A6A6A6"/>
                </a:solidFill>
              </a:rPr>
              <a:pPr eaLnBrk="1" hangingPunct="1"/>
              <a:t>25</a:t>
            </a:fld>
            <a:endParaRPr lang="en-US" sz="1100">
              <a:solidFill>
                <a:srgbClr val="A6A6A6"/>
              </a:solidFill>
            </a:endParaRPr>
          </a:p>
        </p:txBody>
      </p:sp>
      <p:pic>
        <p:nvPicPr>
          <p:cNvPr id="11673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1004888"/>
            <a:ext cx="5029200" cy="5548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6740" name="TextBox 11"/>
          <p:cNvSpPr txBox="1">
            <a:spLocks noChangeArrowheads="1"/>
          </p:cNvSpPr>
          <p:nvPr/>
        </p:nvSpPr>
        <p:spPr bwMode="auto">
          <a:xfrm rot="497450">
            <a:off x="4059238" y="1185863"/>
            <a:ext cx="4843462" cy="4603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defTabSz="914400" eaLnBrk="1" hangingPunct="1"/>
            <a:r>
              <a:rPr lang="en-US">
                <a:solidFill>
                  <a:srgbClr val="103154"/>
                </a:solidFill>
              </a:rPr>
              <a:t>Avg. Referrals Per Day Per Month</a:t>
            </a:r>
          </a:p>
        </p:txBody>
      </p:sp>
      <p:sp>
        <p:nvSpPr>
          <p:cNvPr id="116741" name="TextBox 13"/>
          <p:cNvSpPr txBox="1">
            <a:spLocks noChangeArrowheads="1"/>
          </p:cNvSpPr>
          <p:nvPr/>
        </p:nvSpPr>
        <p:spPr bwMode="auto">
          <a:xfrm rot="-982419">
            <a:off x="1187450" y="5802313"/>
            <a:ext cx="1039813" cy="46196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defTabSz="914400" eaLnBrk="1" hangingPunct="1"/>
            <a:r>
              <a:rPr lang="en-US">
                <a:solidFill>
                  <a:srgbClr val="103154"/>
                </a:solidFill>
              </a:rPr>
              <a:t>Grade</a:t>
            </a:r>
          </a:p>
        </p:txBody>
      </p:sp>
      <p:sp>
        <p:nvSpPr>
          <p:cNvPr id="116742" name="TextBox 14"/>
          <p:cNvSpPr txBox="1">
            <a:spLocks noChangeArrowheads="1"/>
          </p:cNvSpPr>
          <p:nvPr/>
        </p:nvSpPr>
        <p:spPr bwMode="auto">
          <a:xfrm rot="1136086">
            <a:off x="7091363" y="5748338"/>
            <a:ext cx="1249362" cy="46196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defTabSz="914400" eaLnBrk="1" hangingPunct="1"/>
            <a:r>
              <a:rPr lang="en-US">
                <a:solidFill>
                  <a:srgbClr val="103154"/>
                </a:solidFill>
              </a:rPr>
              <a:t>Student</a:t>
            </a:r>
          </a:p>
        </p:txBody>
      </p:sp>
      <p:sp>
        <p:nvSpPr>
          <p:cNvPr id="116743" name="TextBox 15"/>
          <p:cNvSpPr txBox="1">
            <a:spLocks noChangeArrowheads="1"/>
          </p:cNvSpPr>
          <p:nvPr/>
        </p:nvSpPr>
        <p:spPr bwMode="auto">
          <a:xfrm rot="1136086">
            <a:off x="7262813" y="4221163"/>
            <a:ext cx="1403350" cy="8318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defTabSz="914400" eaLnBrk="1" hangingPunct="1"/>
            <a:r>
              <a:rPr lang="en-US">
                <a:solidFill>
                  <a:srgbClr val="103154"/>
                </a:solidFill>
              </a:rPr>
              <a:t>Problem </a:t>
            </a:r>
          </a:p>
          <a:p>
            <a:pPr defTabSz="914400" eaLnBrk="1" hangingPunct="1"/>
            <a:r>
              <a:rPr lang="en-US">
                <a:solidFill>
                  <a:srgbClr val="103154"/>
                </a:solidFill>
              </a:rPr>
              <a:t>Behavior</a:t>
            </a:r>
          </a:p>
        </p:txBody>
      </p:sp>
      <p:sp>
        <p:nvSpPr>
          <p:cNvPr id="116744" name="TextBox 16"/>
          <p:cNvSpPr txBox="1">
            <a:spLocks noChangeArrowheads="1"/>
          </p:cNvSpPr>
          <p:nvPr/>
        </p:nvSpPr>
        <p:spPr bwMode="auto">
          <a:xfrm rot="-1076346">
            <a:off x="320675" y="4356100"/>
            <a:ext cx="1941513" cy="46196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defTabSz="914400" eaLnBrk="1" hangingPunct="1"/>
            <a:r>
              <a:rPr lang="en-US">
                <a:solidFill>
                  <a:srgbClr val="103154"/>
                </a:solidFill>
              </a:rPr>
              <a:t>Day of Week</a:t>
            </a:r>
          </a:p>
        </p:txBody>
      </p:sp>
      <p:sp>
        <p:nvSpPr>
          <p:cNvPr id="116745" name="TextBox 17"/>
          <p:cNvSpPr txBox="1">
            <a:spLocks noChangeArrowheads="1"/>
          </p:cNvSpPr>
          <p:nvPr/>
        </p:nvSpPr>
        <p:spPr bwMode="auto">
          <a:xfrm rot="1136086">
            <a:off x="7146925" y="2913063"/>
            <a:ext cx="1349375" cy="46196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defTabSz="914400" eaLnBrk="1" hangingPunct="1"/>
            <a:r>
              <a:rPr lang="en-US">
                <a:solidFill>
                  <a:srgbClr val="103154"/>
                </a:solidFill>
              </a:rPr>
              <a:t>Location</a:t>
            </a:r>
          </a:p>
        </p:txBody>
      </p:sp>
      <p:sp>
        <p:nvSpPr>
          <p:cNvPr id="116746" name="TextBox 18"/>
          <p:cNvSpPr txBox="1">
            <a:spLocks noChangeArrowheads="1"/>
          </p:cNvSpPr>
          <p:nvPr/>
        </p:nvSpPr>
        <p:spPr bwMode="auto">
          <a:xfrm rot="-1384272">
            <a:off x="1144588" y="2817813"/>
            <a:ext cx="857250" cy="46196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defTabSz="914400" eaLnBrk="1" hangingPunct="1"/>
            <a:r>
              <a:rPr lang="en-US">
                <a:solidFill>
                  <a:srgbClr val="103154"/>
                </a:solidFill>
              </a:rPr>
              <a:t>Time</a:t>
            </a:r>
          </a:p>
        </p:txBody>
      </p:sp>
    </p:spTree>
    <p:extLst>
      <p:ext uri="{BB962C8B-B14F-4D97-AF65-F5344CB8AC3E}">
        <p14:creationId xmlns:p14="http://schemas.microsoft.com/office/powerpoint/2010/main" val="162540312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br>
              <a:rPr lang="en-US" sz="3200">
                <a:latin typeface="Gill Sans" charset="0"/>
                <a:ea typeface="ＭＳ Ｐゴシック" charset="0"/>
                <a:cs typeface="ＭＳ Ｐゴシック" charset="0"/>
              </a:rPr>
            </a:br>
            <a:r>
              <a:rPr lang="en-US" sz="3200">
                <a:latin typeface="Gill Sans" charset="0"/>
                <a:ea typeface="ＭＳ Ｐゴシック" charset="0"/>
                <a:cs typeface="ＭＳ Ｐゴシック" charset="0"/>
              </a:rPr>
              <a:t>What should you expect to hear/see in a PBIS School (at the Universal level)?</a:t>
            </a:r>
            <a:br>
              <a:rPr lang="en-US" sz="3200">
                <a:latin typeface="Gill Sans" charset="0"/>
                <a:ea typeface="ＭＳ Ｐゴシック" charset="0"/>
                <a:cs typeface="ＭＳ Ｐゴシック" charset="0"/>
              </a:rPr>
            </a:br>
            <a:endParaRPr lang="en-US" sz="3200"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050" name="Rectangle 2"/>
          <p:cNvSpPr txBox="1">
            <a:spLocks noChangeArrowheads="1"/>
          </p:cNvSpPr>
          <p:nvPr/>
        </p:nvSpPr>
        <p:spPr bwMode="auto">
          <a:xfrm>
            <a:off x="457200" y="1417638"/>
            <a:ext cx="8229600" cy="4716462"/>
          </a:xfrm>
          <a:prstGeom prst="rect">
            <a:avLst/>
          </a:prstGeom>
          <a:ln>
            <a:noFill/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/>
          <a:lstStyle>
            <a:lvl1pPr defTabSz="45561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defTabSz="45561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95000"/>
              </a:lnSpc>
              <a:buFont typeface="Arial" charset="0"/>
              <a:buNone/>
              <a:defRPr/>
            </a:pPr>
            <a:endParaRPr lang="en-US" sz="900" b="1" dirty="0">
              <a:solidFill>
                <a:srgbClr val="333399"/>
              </a:solidFill>
              <a:latin typeface="Calibri" charset="0"/>
            </a:endParaRPr>
          </a:p>
          <a:p>
            <a:pPr lvl="1" eaLnBrk="1" hangingPunct="1">
              <a:lnSpc>
                <a:spcPct val="95000"/>
              </a:lnSpc>
              <a:buFont typeface="Arial" charset="0"/>
              <a:buNone/>
              <a:defRPr/>
            </a:pPr>
            <a:r>
              <a:rPr lang="en-US" sz="2600" b="1" dirty="0">
                <a:solidFill>
                  <a:srgbClr val="000000"/>
                </a:solidFill>
                <a:latin typeface="Calibri" charset="0"/>
                <a:cs typeface="ＭＳ Ｐゴシック" charset="0"/>
              </a:rPr>
              <a:t>80% of students </a:t>
            </a:r>
            <a:r>
              <a:rPr lang="en-US" sz="2600" dirty="0">
                <a:solidFill>
                  <a:srgbClr val="000000"/>
                </a:solidFill>
                <a:latin typeface="Calibri" charset="0"/>
                <a:cs typeface="ＭＳ Ｐゴシック" charset="0"/>
              </a:rPr>
              <a:t>can tell you the school-wide expectations and can say that they have been rewarded for following them</a:t>
            </a:r>
          </a:p>
          <a:p>
            <a:pPr eaLnBrk="1" hangingPunct="1">
              <a:lnSpc>
                <a:spcPct val="95000"/>
              </a:lnSpc>
              <a:buFont typeface="Arial" charset="0"/>
              <a:buNone/>
              <a:defRPr/>
            </a:pPr>
            <a:endParaRPr lang="en-US" sz="2600" dirty="0">
              <a:solidFill>
                <a:srgbClr val="000000"/>
              </a:solidFill>
              <a:latin typeface="Calibri" charset="0"/>
            </a:endParaRPr>
          </a:p>
          <a:p>
            <a:pPr lvl="1" eaLnBrk="1" hangingPunct="1">
              <a:lnSpc>
                <a:spcPct val="95000"/>
              </a:lnSpc>
              <a:buFont typeface="Arial" charset="0"/>
              <a:buNone/>
              <a:defRPr/>
            </a:pPr>
            <a:r>
              <a:rPr lang="en-US" sz="2600" b="1" dirty="0">
                <a:solidFill>
                  <a:srgbClr val="000000"/>
                </a:solidFill>
                <a:latin typeface="Calibri" charset="0"/>
                <a:cs typeface="ＭＳ Ｐゴシック" charset="0"/>
              </a:rPr>
              <a:t>80% of staff </a:t>
            </a:r>
            <a:r>
              <a:rPr lang="en-US" sz="2600" dirty="0">
                <a:solidFill>
                  <a:srgbClr val="000000"/>
                </a:solidFill>
                <a:latin typeface="Calibri" charset="0"/>
                <a:cs typeface="ＭＳ Ｐゴシック" charset="0"/>
              </a:rPr>
              <a:t>can tell you the school-wide expectations and can say they have acknowledged students for following them</a:t>
            </a:r>
          </a:p>
          <a:p>
            <a:pPr eaLnBrk="1" hangingPunct="1">
              <a:lnSpc>
                <a:spcPct val="95000"/>
              </a:lnSpc>
              <a:buFont typeface="Arial" charset="0"/>
              <a:buNone/>
              <a:defRPr/>
            </a:pPr>
            <a:endParaRPr lang="en-US" sz="2600" dirty="0">
              <a:solidFill>
                <a:srgbClr val="000000"/>
              </a:solidFill>
              <a:latin typeface="Calibri" charset="0"/>
            </a:endParaRPr>
          </a:p>
          <a:p>
            <a:pPr lvl="1" eaLnBrk="1" hangingPunct="1">
              <a:lnSpc>
                <a:spcPct val="95000"/>
              </a:lnSpc>
              <a:buFont typeface="Arial" charset="0"/>
              <a:buNone/>
              <a:defRPr/>
            </a:pPr>
            <a:r>
              <a:rPr lang="en-US" sz="2600" dirty="0">
                <a:solidFill>
                  <a:srgbClr val="000000"/>
                </a:solidFill>
                <a:latin typeface="Calibri" charset="0"/>
                <a:cs typeface="ＭＳ Ｐゴシック" charset="0"/>
              </a:rPr>
              <a:t>School staff have taught the school-wide expectations to </a:t>
            </a:r>
            <a:r>
              <a:rPr lang="en-US" sz="2600" b="1" dirty="0">
                <a:solidFill>
                  <a:srgbClr val="000000"/>
                </a:solidFill>
                <a:latin typeface="Calibri" charset="0"/>
                <a:cs typeface="ＭＳ Ｐゴシック" charset="0"/>
              </a:rPr>
              <a:t>all students</a:t>
            </a:r>
          </a:p>
          <a:p>
            <a:pPr eaLnBrk="1" hangingPunct="1">
              <a:lnSpc>
                <a:spcPct val="95000"/>
              </a:lnSpc>
              <a:buFont typeface="Arial" charset="0"/>
              <a:buNone/>
              <a:defRPr/>
            </a:pPr>
            <a:endParaRPr lang="en-US" sz="2600" dirty="0">
              <a:solidFill>
                <a:srgbClr val="000000"/>
              </a:solidFill>
              <a:latin typeface="Calibri" charset="0"/>
            </a:endParaRPr>
          </a:p>
          <a:p>
            <a:pPr lvl="1" eaLnBrk="1" hangingPunct="1">
              <a:lnSpc>
                <a:spcPct val="95000"/>
              </a:lnSpc>
              <a:buFont typeface="Arial" charset="0"/>
              <a:buNone/>
              <a:defRPr/>
            </a:pPr>
            <a:r>
              <a:rPr lang="en-US" sz="2600" b="1" dirty="0">
                <a:solidFill>
                  <a:srgbClr val="000000"/>
                </a:solidFill>
                <a:latin typeface="Calibri" charset="0"/>
                <a:cs typeface="ＭＳ Ｐゴシック" charset="0"/>
              </a:rPr>
              <a:t>Positive adult-to-student interactions </a:t>
            </a:r>
            <a:r>
              <a:rPr lang="en-US" sz="2600" dirty="0">
                <a:solidFill>
                  <a:srgbClr val="000000"/>
                </a:solidFill>
                <a:latin typeface="Calibri" charset="0"/>
                <a:cs typeface="ＭＳ Ｐゴシック" charset="0"/>
              </a:rPr>
              <a:t>exceed negative</a:t>
            </a:r>
          </a:p>
          <a:p>
            <a:pPr eaLnBrk="1" hangingPunct="1">
              <a:lnSpc>
                <a:spcPct val="95000"/>
              </a:lnSpc>
              <a:buFont typeface="Arial" charset="0"/>
              <a:buNone/>
              <a:defRPr/>
            </a:pPr>
            <a:endParaRPr lang="en-US" sz="2000" b="1" dirty="0">
              <a:solidFill>
                <a:srgbClr val="000000"/>
              </a:solidFill>
              <a:latin typeface="Calibri" charset="0"/>
            </a:endParaRPr>
          </a:p>
          <a:p>
            <a:pPr eaLnBrk="1" hangingPunct="1">
              <a:lnSpc>
                <a:spcPct val="95000"/>
              </a:lnSpc>
              <a:buFont typeface="Arial" charset="0"/>
              <a:buNone/>
              <a:defRPr/>
            </a:pPr>
            <a:endParaRPr lang="en-US" sz="2000" b="1" dirty="0">
              <a:solidFill>
                <a:srgbClr val="000000"/>
              </a:solidFill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07577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05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5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05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05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05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05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05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05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05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br>
              <a:rPr lang="en-US" sz="3200">
                <a:latin typeface="Gill Sans" charset="0"/>
                <a:ea typeface="ＭＳ Ｐゴシック" charset="0"/>
                <a:cs typeface="ＭＳ Ｐゴシック" charset="0"/>
              </a:rPr>
            </a:br>
            <a:r>
              <a:rPr lang="en-US" sz="3200">
                <a:latin typeface="Gill Sans" charset="0"/>
                <a:ea typeface="ＭＳ Ｐゴシック" charset="0"/>
                <a:cs typeface="ＭＳ Ｐゴシック" charset="0"/>
              </a:rPr>
              <a:t>What should you expect to hear/see in a PBIS School?</a:t>
            </a:r>
            <a:br>
              <a:rPr lang="en-US" sz="3200">
                <a:latin typeface="Gill Sans" charset="0"/>
                <a:ea typeface="ＭＳ Ｐゴシック" charset="0"/>
                <a:cs typeface="ＭＳ Ｐゴシック" charset="0"/>
              </a:rPr>
            </a:br>
            <a:endParaRPr lang="en-US" sz="3200"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074" name="Rectangle 2"/>
          <p:cNvSpPr txBox="1">
            <a:spLocks noChangeArrowheads="1"/>
          </p:cNvSpPr>
          <p:nvPr/>
        </p:nvSpPr>
        <p:spPr bwMode="auto">
          <a:xfrm>
            <a:off x="457200" y="1417638"/>
            <a:ext cx="8229600" cy="4551362"/>
          </a:xfrm>
          <a:prstGeom prst="rect">
            <a:avLst/>
          </a:prstGeom>
          <a:ln>
            <a:noFill/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/>
          <a:lstStyle>
            <a:lvl1pPr defTabSz="45561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defTabSz="45561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95000"/>
              </a:lnSpc>
              <a:buFont typeface="Arial" charset="0"/>
              <a:buNone/>
              <a:defRPr/>
            </a:pPr>
            <a:endParaRPr lang="en-US" sz="2000" b="1" dirty="0">
              <a:solidFill>
                <a:srgbClr val="000000"/>
              </a:solidFill>
              <a:latin typeface="Calibri" charset="0"/>
            </a:endParaRPr>
          </a:p>
          <a:p>
            <a:pPr lvl="1" eaLnBrk="1" hangingPunct="1">
              <a:lnSpc>
                <a:spcPct val="95000"/>
              </a:lnSpc>
              <a:buFont typeface="Arial" charset="0"/>
              <a:buNone/>
              <a:defRPr/>
            </a:pPr>
            <a:r>
              <a:rPr lang="en-US" sz="2600" dirty="0">
                <a:solidFill>
                  <a:srgbClr val="000000"/>
                </a:solidFill>
                <a:latin typeface="Calibri" charset="0"/>
                <a:cs typeface="ＭＳ Ｐゴシック" charset="0"/>
              </a:rPr>
              <a:t>School staff agree on </a:t>
            </a:r>
            <a:r>
              <a:rPr lang="en-US" sz="2600" b="1" dirty="0">
                <a:solidFill>
                  <a:srgbClr val="000000"/>
                </a:solidFill>
                <a:latin typeface="Calibri" charset="0"/>
                <a:cs typeface="ＭＳ Ｐゴシック" charset="0"/>
              </a:rPr>
              <a:t>which behaviors involve a referral </a:t>
            </a:r>
            <a:r>
              <a:rPr lang="en-US" sz="2600" dirty="0">
                <a:solidFill>
                  <a:srgbClr val="000000"/>
                </a:solidFill>
                <a:latin typeface="Calibri" charset="0"/>
                <a:cs typeface="ＭＳ Ｐゴシック" charset="0"/>
              </a:rPr>
              <a:t>to the office</a:t>
            </a:r>
            <a:endParaRPr lang="en-US" sz="2600" dirty="0">
              <a:solidFill>
                <a:srgbClr val="898989"/>
              </a:solidFill>
              <a:latin typeface="Calibri" charset="0"/>
              <a:cs typeface="ＭＳ Ｐゴシック" charset="0"/>
            </a:endParaRPr>
          </a:p>
          <a:p>
            <a:pPr eaLnBrk="1" hangingPunct="1">
              <a:lnSpc>
                <a:spcPct val="95000"/>
              </a:lnSpc>
              <a:buFont typeface="Arial" charset="0"/>
              <a:buNone/>
              <a:defRPr/>
            </a:pPr>
            <a:endParaRPr lang="en-US" sz="2600" dirty="0">
              <a:solidFill>
                <a:srgbClr val="000000"/>
              </a:solidFill>
              <a:latin typeface="Calibri" charset="0"/>
            </a:endParaRPr>
          </a:p>
          <a:p>
            <a:pPr lvl="1" eaLnBrk="1" hangingPunct="1">
              <a:lnSpc>
                <a:spcPct val="95000"/>
              </a:lnSpc>
              <a:buFont typeface="Arial" charset="0"/>
              <a:buNone/>
              <a:defRPr/>
            </a:pPr>
            <a:r>
              <a:rPr lang="en-US" sz="2600" dirty="0">
                <a:solidFill>
                  <a:srgbClr val="000000"/>
                </a:solidFill>
                <a:latin typeface="Calibri" charset="0"/>
                <a:cs typeface="ＭＳ Ｐゴシック" charset="0"/>
              </a:rPr>
              <a:t>The school has a </a:t>
            </a:r>
            <a:r>
              <a:rPr lang="en-US" sz="2600" b="1" dirty="0">
                <a:solidFill>
                  <a:srgbClr val="000000"/>
                </a:solidFill>
                <a:latin typeface="Calibri" charset="0"/>
                <a:cs typeface="ＭＳ Ｐゴシック" charset="0"/>
              </a:rPr>
              <a:t>leadership team </a:t>
            </a:r>
            <a:r>
              <a:rPr lang="en-US" sz="2600" dirty="0">
                <a:solidFill>
                  <a:srgbClr val="000000"/>
                </a:solidFill>
                <a:latin typeface="Calibri" charset="0"/>
                <a:cs typeface="ＭＳ Ｐゴシック" charset="0"/>
              </a:rPr>
              <a:t>that is representative of school staff and includes an administrator </a:t>
            </a:r>
            <a:endParaRPr lang="en-US" sz="2600" dirty="0">
              <a:solidFill>
                <a:srgbClr val="898989"/>
              </a:solidFill>
              <a:latin typeface="Calibri" charset="0"/>
              <a:cs typeface="ＭＳ Ｐゴシック" charset="0"/>
            </a:endParaRPr>
          </a:p>
          <a:p>
            <a:pPr eaLnBrk="1" hangingPunct="1">
              <a:lnSpc>
                <a:spcPct val="95000"/>
              </a:lnSpc>
              <a:buFont typeface="Arial" charset="0"/>
              <a:buNone/>
              <a:defRPr/>
            </a:pPr>
            <a:endParaRPr lang="en-US" sz="2600" dirty="0">
              <a:solidFill>
                <a:srgbClr val="000000"/>
              </a:solidFill>
              <a:latin typeface="Calibri" charset="0"/>
            </a:endParaRPr>
          </a:p>
          <a:p>
            <a:pPr lvl="1" eaLnBrk="1" hangingPunct="1">
              <a:lnSpc>
                <a:spcPct val="95000"/>
              </a:lnSpc>
              <a:buFont typeface="Arial" charset="0"/>
              <a:buNone/>
              <a:defRPr/>
            </a:pPr>
            <a:r>
              <a:rPr lang="en-US" sz="2600" b="1" dirty="0">
                <a:latin typeface="Calibri" charset="0"/>
                <a:cs typeface="ＭＳ Ｐゴシック" charset="0"/>
              </a:rPr>
              <a:t>Function based behavior support </a:t>
            </a:r>
            <a:r>
              <a:rPr lang="en-US" sz="2600" dirty="0">
                <a:solidFill>
                  <a:srgbClr val="000000"/>
                </a:solidFill>
                <a:latin typeface="Calibri" charset="0"/>
                <a:cs typeface="ＭＳ Ｐゴシック" charset="0"/>
              </a:rPr>
              <a:t>is foundation for addressing problem behavior</a:t>
            </a:r>
            <a:endParaRPr lang="en-US" sz="2600" dirty="0">
              <a:solidFill>
                <a:srgbClr val="898989"/>
              </a:solidFill>
              <a:latin typeface="Calibri" charset="0"/>
              <a:cs typeface="ＭＳ Ｐゴシック" charset="0"/>
            </a:endParaRPr>
          </a:p>
          <a:p>
            <a:pPr eaLnBrk="1" hangingPunct="1">
              <a:lnSpc>
                <a:spcPct val="95000"/>
              </a:lnSpc>
              <a:buFont typeface="Arial" charset="0"/>
              <a:buNone/>
              <a:defRPr/>
            </a:pPr>
            <a:endParaRPr lang="en-US" sz="2600" dirty="0">
              <a:solidFill>
                <a:srgbClr val="000000"/>
              </a:solidFill>
              <a:latin typeface="Calibri" charset="0"/>
            </a:endParaRPr>
          </a:p>
          <a:p>
            <a:pPr lvl="1" eaLnBrk="1" hangingPunct="1">
              <a:lnSpc>
                <a:spcPct val="95000"/>
              </a:lnSpc>
              <a:buFont typeface="Arial" charset="0"/>
              <a:buNone/>
              <a:defRPr/>
            </a:pPr>
            <a:r>
              <a:rPr lang="en-US" sz="2600" b="1" dirty="0">
                <a:latin typeface="Calibri" charset="0"/>
                <a:cs typeface="ＭＳ Ｐゴシック" charset="0"/>
              </a:rPr>
              <a:t>Data &amp; team-based </a:t>
            </a:r>
            <a:r>
              <a:rPr lang="en-US" sz="2600" dirty="0">
                <a:solidFill>
                  <a:srgbClr val="000000"/>
                </a:solidFill>
                <a:latin typeface="Calibri" charset="0"/>
                <a:cs typeface="ＭＳ Ｐゴシック" charset="0"/>
              </a:rPr>
              <a:t>action planning &amp; implementation are operating</a:t>
            </a:r>
            <a:endParaRPr lang="en-US" sz="2800" dirty="0">
              <a:solidFill>
                <a:srgbClr val="000000"/>
              </a:solidFill>
              <a:latin typeface="Calibri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396961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" name="Shape 337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Targeted</a:t>
            </a:r>
          </a:p>
        </p:txBody>
      </p:sp>
      <p:sp>
        <p:nvSpPr>
          <p:cNvPr id="338" name="Shape 338"/>
          <p:cNvSpPr txBox="1">
            <a:spLocks noGrp="1"/>
          </p:cNvSpPr>
          <p:nvPr>
            <p:ph idx="1"/>
          </p:nvPr>
        </p:nvSpPr>
        <p:spPr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368300" rtl="0">
              <a:lnSpc>
                <a:spcPct val="115000"/>
              </a:lnSpc>
              <a:spcBef>
                <a:spcPts val="800"/>
              </a:spcBef>
              <a:spcAft>
                <a:spcPts val="800"/>
              </a:spcAft>
              <a:buSzPct val="100000"/>
            </a:pPr>
            <a:r>
              <a:rPr lang="en" sz="2400" dirty="0"/>
              <a:t>Provide the student with more structure, predictability, and feedback </a:t>
            </a:r>
          </a:p>
          <a:p>
            <a:pPr marL="457200" lvl="0" indent="-368300" rtl="0">
              <a:lnSpc>
                <a:spcPct val="115000"/>
              </a:lnSpc>
              <a:spcBef>
                <a:spcPts val="800"/>
              </a:spcBef>
              <a:buSzPct val="100000"/>
            </a:pPr>
            <a:r>
              <a:rPr lang="en" sz="2400" dirty="0"/>
              <a:t>Interventions:</a:t>
            </a:r>
          </a:p>
          <a:p>
            <a:pPr marL="914400" lvl="1" indent="-355600" rtl="0">
              <a:lnSpc>
                <a:spcPct val="115000"/>
              </a:lnSpc>
              <a:spcBef>
                <a:spcPts val="800"/>
              </a:spcBef>
              <a:buSzPct val="100000"/>
            </a:pPr>
            <a:r>
              <a:rPr lang="en" sz="2400" dirty="0"/>
              <a:t>Small group social skills instruction</a:t>
            </a:r>
          </a:p>
          <a:p>
            <a:pPr marL="914400" lvl="1" indent="-355600" rtl="0">
              <a:lnSpc>
                <a:spcPct val="115000"/>
              </a:lnSpc>
              <a:spcBef>
                <a:spcPts val="800"/>
              </a:spcBef>
              <a:buSzPct val="100000"/>
            </a:pPr>
            <a:r>
              <a:rPr lang="en" sz="2400" dirty="0"/>
              <a:t>Mentoring</a:t>
            </a:r>
          </a:p>
          <a:p>
            <a:pPr marL="914400" lvl="1" indent="-355600" rtl="0">
              <a:lnSpc>
                <a:spcPct val="115000"/>
              </a:lnSpc>
              <a:spcBef>
                <a:spcPts val="800"/>
              </a:spcBef>
              <a:buSzPct val="100000"/>
            </a:pPr>
            <a:r>
              <a:rPr lang="en" sz="2400" dirty="0"/>
              <a:t>Check-In/Check-Out</a:t>
            </a:r>
          </a:p>
          <a:p>
            <a:pPr marL="914400" lvl="1" indent="-355600" rtl="0">
              <a:lnSpc>
                <a:spcPct val="115000"/>
              </a:lnSpc>
              <a:spcBef>
                <a:spcPts val="800"/>
              </a:spcBef>
              <a:buSzPct val="100000"/>
            </a:pPr>
            <a:r>
              <a:rPr lang="en" sz="2400" dirty="0"/>
              <a:t>Increased home-to-school communication</a:t>
            </a:r>
          </a:p>
          <a:p>
            <a:pPr marL="457200" lvl="0" indent="-368300" rtl="0">
              <a:lnSpc>
                <a:spcPct val="115000"/>
              </a:lnSpc>
              <a:spcBef>
                <a:spcPts val="800"/>
              </a:spcBef>
              <a:spcAft>
                <a:spcPts val="800"/>
              </a:spcAft>
              <a:buSzPct val="100000"/>
            </a:pPr>
            <a:r>
              <a:rPr lang="en" sz="2400" dirty="0"/>
              <a:t>Monitor student progress, gather and use data to make decisions</a:t>
            </a:r>
          </a:p>
        </p:txBody>
      </p:sp>
      <p:pic>
        <p:nvPicPr>
          <p:cNvPr id="339" name="Shape 33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026702" y="2263140"/>
            <a:ext cx="2660098" cy="2318807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pic>
    </p:spTree>
    <p:extLst>
      <p:ext uri="{BB962C8B-B14F-4D97-AF65-F5344CB8AC3E}">
        <p14:creationId xmlns:p14="http://schemas.microsoft.com/office/powerpoint/2010/main" val="152935705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" name="Shape 34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Intensive</a:t>
            </a:r>
          </a:p>
        </p:txBody>
      </p:sp>
      <p:sp>
        <p:nvSpPr>
          <p:cNvPr id="345" name="Shape 345"/>
          <p:cNvSpPr txBox="1">
            <a:spLocks noGrp="1"/>
          </p:cNvSpPr>
          <p:nvPr>
            <p:ph idx="1"/>
          </p:nvPr>
        </p:nvSpPr>
        <p:spPr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393700" rtl="0">
              <a:lnSpc>
                <a:spcPct val="115000"/>
              </a:lnSpc>
              <a:spcBef>
                <a:spcPts val="800"/>
              </a:spcBef>
              <a:buSzPct val="100000"/>
            </a:pPr>
            <a:r>
              <a:rPr lang="en" sz="2600"/>
              <a:t>Students may have a mental health issue and/or significant behavior challenges that require a high degree of individualized attention and support</a:t>
            </a:r>
          </a:p>
          <a:p>
            <a:pPr marL="457200" lvl="0" indent="-393700" rtl="0">
              <a:lnSpc>
                <a:spcPct val="115000"/>
              </a:lnSpc>
              <a:spcBef>
                <a:spcPts val="800"/>
              </a:spcBef>
              <a:buSzPct val="100000"/>
            </a:pPr>
            <a:r>
              <a:rPr lang="en" sz="2600"/>
              <a:t>Interventions:</a:t>
            </a:r>
          </a:p>
          <a:p>
            <a:pPr marL="914400" lvl="1" indent="-374650" rtl="0">
              <a:lnSpc>
                <a:spcPct val="115000"/>
              </a:lnSpc>
              <a:spcBef>
                <a:spcPts val="800"/>
              </a:spcBef>
              <a:buSzPct val="100000"/>
            </a:pPr>
            <a:r>
              <a:rPr lang="en" sz="2300"/>
              <a:t>A Functional Behavioral Assessment (FBA)</a:t>
            </a:r>
          </a:p>
          <a:p>
            <a:pPr marL="914400" lvl="1" indent="-374650" rtl="0">
              <a:lnSpc>
                <a:spcPct val="115000"/>
              </a:lnSpc>
              <a:spcBef>
                <a:spcPts val="800"/>
              </a:spcBef>
              <a:buSzPct val="100000"/>
            </a:pPr>
            <a:r>
              <a:rPr lang="en" sz="2300"/>
              <a:t>A Behavior Support Plan (BSP)</a:t>
            </a:r>
          </a:p>
        </p:txBody>
      </p:sp>
      <p:pic>
        <p:nvPicPr>
          <p:cNvPr id="346" name="Shape 346" descr="bullying1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183249" y="4154353"/>
            <a:ext cx="2242474" cy="260626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326632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317625"/>
          </a:xfrm>
        </p:spPr>
        <p:txBody>
          <a:bodyPr/>
          <a:lstStyle/>
          <a:p>
            <a:br>
              <a:rPr lang="en-US">
                <a:latin typeface="Calibri" charset="0"/>
                <a:ea typeface="ＭＳ Ｐゴシック" charset="0"/>
                <a:cs typeface="ＭＳ Ｐゴシック" charset="0"/>
              </a:rPr>
            </a:br>
            <a:r>
              <a:rPr lang="en-US">
                <a:latin typeface="Calibri" charset="0"/>
                <a:ea typeface="ＭＳ Ｐゴシック" charset="0"/>
                <a:cs typeface="ＭＳ Ｐゴシック" charset="0"/>
              </a:rPr>
              <a:t>What is your current knowledge about PBIS?</a:t>
            </a:r>
            <a:br>
              <a:rPr lang="en-US">
                <a:latin typeface="Calibri" charset="0"/>
                <a:ea typeface="ＭＳ Ｐゴシック" charset="0"/>
                <a:cs typeface="ＭＳ Ｐゴシック" charset="0"/>
              </a:rPr>
            </a:br>
            <a:endParaRPr lang="en-US"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8914" name="Content Placeholder 6"/>
          <p:cNvSpPr>
            <a:spLocks noGrp="1"/>
          </p:cNvSpPr>
          <p:nvPr>
            <p:ph idx="1"/>
          </p:nvPr>
        </p:nvSpPr>
        <p:spPr>
          <a:xfrm>
            <a:off x="457200" y="1914525"/>
            <a:ext cx="8229600" cy="4132263"/>
          </a:xfrm>
        </p:spPr>
        <p:txBody>
          <a:bodyPr/>
          <a:lstStyle/>
          <a:p>
            <a:pPr>
              <a:buFont typeface="Wingdings" charset="0"/>
              <a:buChar char=""/>
            </a:pPr>
            <a:r>
              <a:rPr lang="en-US" sz="4400">
                <a:latin typeface="Calibri" charset="0"/>
                <a:ea typeface="ＭＳ Ｐゴシック" charset="0"/>
                <a:cs typeface="ＭＳ Ｐゴシック" charset="0"/>
              </a:rPr>
              <a:t> I know a lot</a:t>
            </a:r>
          </a:p>
          <a:p>
            <a:pPr>
              <a:buFont typeface="Wingdings" charset="0"/>
              <a:buChar char=""/>
            </a:pPr>
            <a:r>
              <a:rPr lang="en-US" sz="4400">
                <a:latin typeface="Calibri" charset="0"/>
                <a:ea typeface="ＭＳ Ｐゴシック" charset="0"/>
                <a:cs typeface="ＭＳ Ｐゴシック" charset="0"/>
              </a:rPr>
              <a:t>  I know a little bit</a:t>
            </a:r>
          </a:p>
          <a:p>
            <a:pPr>
              <a:buFont typeface="Wingdings" charset="0"/>
              <a:buChar char=""/>
            </a:pPr>
            <a:r>
              <a:rPr lang="en-US" sz="4400">
                <a:latin typeface="Calibri" charset="0"/>
                <a:ea typeface="ＭＳ Ｐゴシック" charset="0"/>
                <a:cs typeface="ＭＳ Ｐゴシック" charset="0"/>
              </a:rPr>
              <a:t>  I’</a:t>
            </a:r>
            <a:r>
              <a:rPr lang="en-US" altLang="ja-JP" sz="4400">
                <a:latin typeface="Calibri" charset="0"/>
                <a:ea typeface="ＭＳ Ｐゴシック" charset="0"/>
                <a:cs typeface="ＭＳ Ｐゴシック" charset="0"/>
              </a:rPr>
              <a:t>m just learning</a:t>
            </a:r>
            <a:endParaRPr lang="en-US" sz="4400"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 bwMode="auto">
          <a:xfrm>
            <a:off x="508000" y="5578475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endParaRPr lang="en-US" sz="4400" dirty="0">
              <a:solidFill>
                <a:srgbClr val="660066"/>
              </a:solidFill>
              <a:latin typeface="+mj-lt"/>
              <a:ea typeface="ＭＳ Ｐゴシック" charset="-128"/>
              <a:cs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20068786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Voting by Ballot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857250" lvl="1" indent="-457200">
              <a:spcBef>
                <a:spcPts val="763"/>
              </a:spcBef>
            </a:pPr>
            <a:r>
              <a:rPr lang="en-US" dirty="0">
                <a:latin typeface="Calibri" charset="0"/>
                <a:ea typeface="ＭＳ Ｐゴシック" charset="0"/>
                <a:cs typeface="ＭＳ Ｐゴシック" charset="0"/>
              </a:rPr>
              <a:t>Yes; </a:t>
            </a:r>
          </a:p>
          <a:p>
            <a:pPr marL="857250" lvl="1" indent="-457200">
              <a:spcBef>
                <a:spcPts val="763"/>
              </a:spcBef>
            </a:pPr>
            <a:r>
              <a:rPr lang="en-US" dirty="0">
                <a:latin typeface="Calibri" charset="0"/>
                <a:ea typeface="ＭＳ Ｐゴシック" charset="0"/>
                <a:cs typeface="ＭＳ Ｐゴシック" charset="0"/>
              </a:rPr>
              <a:t>Yes, with Reservations; or </a:t>
            </a:r>
          </a:p>
          <a:p>
            <a:pPr marL="857250" lvl="1" indent="-457200">
              <a:spcBef>
                <a:spcPts val="763"/>
              </a:spcBef>
            </a:pPr>
            <a:r>
              <a:rPr lang="en-US" dirty="0">
                <a:latin typeface="Calibri" charset="0"/>
                <a:ea typeface="ＭＳ Ｐゴシック" charset="0"/>
                <a:cs typeface="ＭＳ Ｐゴシック" charset="0"/>
              </a:rPr>
              <a:t>No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760968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" name="Shape 370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Resources</a:t>
            </a:r>
          </a:p>
        </p:txBody>
      </p:sp>
      <p:sp>
        <p:nvSpPr>
          <p:cNvPr id="371" name="Shape 371"/>
          <p:cNvSpPr txBox="1">
            <a:spLocks noGrp="1"/>
          </p:cNvSpPr>
          <p:nvPr>
            <p:ph idx="1"/>
          </p:nvPr>
        </p:nvSpPr>
        <p:spPr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374650" rtl="0">
              <a:lnSpc>
                <a:spcPct val="100000"/>
              </a:lnSpc>
              <a:spcBef>
                <a:spcPts val="0"/>
              </a:spcBef>
              <a:buSzPct val="100000"/>
              <a:buFont typeface="Calibri"/>
            </a:pPr>
            <a:r>
              <a:rPr lang="en" sz="2300" b="1" dirty="0"/>
              <a:t>National Center on Positive Behavior Interventions and Supports: </a:t>
            </a:r>
            <a:r>
              <a:rPr lang="en" sz="2300" u="sng" dirty="0">
                <a:solidFill>
                  <a:schemeClr val="hlink"/>
                </a:solidFill>
                <a:hlinkClick r:id="rId3"/>
              </a:rPr>
              <a:t>http://www.pbis.org</a:t>
            </a:r>
            <a:r>
              <a:rPr lang="en" sz="2300" i="1" dirty="0"/>
              <a:t>: The Center assists states in implementing schoolwide PBIS to improve problem behavior and enhance learning environments</a:t>
            </a:r>
          </a:p>
          <a:p>
            <a:pPr marL="457200" lvl="0" indent="-374650" rtl="0">
              <a:lnSpc>
                <a:spcPct val="100000"/>
              </a:lnSpc>
              <a:spcBef>
                <a:spcPts val="500"/>
              </a:spcBef>
              <a:buSzPct val="100000"/>
              <a:buFont typeface="Calibri"/>
            </a:pPr>
            <a:r>
              <a:rPr lang="en" sz="2300" b="1" dirty="0"/>
              <a:t>VTPBIS Leadership Team: </a:t>
            </a:r>
            <a:r>
              <a:rPr lang="en" sz="2300" u="sng" dirty="0">
                <a:solidFill>
                  <a:schemeClr val="hlink"/>
                </a:solidFill>
                <a:hlinkClick r:id="rId4"/>
              </a:rPr>
              <a:t>http://www.PBiSvermont.org</a:t>
            </a:r>
            <a:r>
              <a:rPr lang="en" sz="2300" i="1" dirty="0"/>
              <a:t>: Look here for more information about PBIS in VT schools including steps to getting started and upcoming trainings</a:t>
            </a:r>
          </a:p>
        </p:txBody>
      </p:sp>
    </p:spTree>
    <p:extLst>
      <p:ext uri="{BB962C8B-B14F-4D97-AF65-F5344CB8AC3E}">
        <p14:creationId xmlns:p14="http://schemas.microsoft.com/office/powerpoint/2010/main" val="168306196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6" name="Shape 37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Resources</a:t>
            </a:r>
          </a:p>
        </p:txBody>
      </p:sp>
      <p:sp>
        <p:nvSpPr>
          <p:cNvPr id="377" name="Shape 377"/>
          <p:cNvSpPr txBox="1">
            <a:spLocks noGrp="1"/>
          </p:cNvSpPr>
          <p:nvPr>
            <p:ph idx="1"/>
          </p:nvPr>
        </p:nvSpPr>
        <p:spPr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374650" rtl="0">
              <a:lnSpc>
                <a:spcPct val="100000"/>
              </a:lnSpc>
              <a:spcBef>
                <a:spcPts val="500"/>
              </a:spcBef>
              <a:buSzPct val="100000"/>
              <a:buFont typeface="Calibri"/>
            </a:pPr>
            <a:r>
              <a:rPr lang="en" sz="2300" b="1"/>
              <a:t>Association for Positive Behavioral Support: </a:t>
            </a:r>
            <a:r>
              <a:rPr lang="en" sz="2300" u="sng">
                <a:solidFill>
                  <a:schemeClr val="hlink"/>
                </a:solidFill>
                <a:hlinkClick r:id="rId3"/>
              </a:rPr>
              <a:t>http://www.APBS.org</a:t>
            </a:r>
            <a:r>
              <a:rPr lang="en" sz="2300" i="1"/>
              <a:t>: The Association for Positive Behavior Support is an international organization dedicated to the advancement of positive behavior support</a:t>
            </a:r>
          </a:p>
          <a:p>
            <a:pPr marL="457200" lvl="0" indent="-374650" rtl="0">
              <a:lnSpc>
                <a:spcPct val="100000"/>
              </a:lnSpc>
              <a:spcBef>
                <a:spcPts val="500"/>
              </a:spcBef>
              <a:buSzPct val="100000"/>
              <a:buFont typeface="Calibri"/>
            </a:pPr>
            <a:r>
              <a:rPr lang="en" sz="2300" b="1"/>
              <a:t>Vermont Family Network (VFN) </a:t>
            </a:r>
            <a:r>
              <a:rPr lang="en" sz="2300"/>
              <a:t>1-800-800-4005: </a:t>
            </a:r>
            <a:r>
              <a:rPr lang="en" sz="2300" u="sng">
                <a:solidFill>
                  <a:schemeClr val="hlink"/>
                </a:solidFill>
                <a:hlinkClick r:id="rId4"/>
              </a:rPr>
              <a:t>http://www.vermontfamilynetwork.org</a:t>
            </a:r>
            <a:r>
              <a:rPr lang="en" sz="2300" i="1"/>
              <a:t>: VFN is a family support and advocacy organization. Staff can answer questions about your child’s behavior, PBIS, and parent involvement in the PBIS process</a:t>
            </a:r>
          </a:p>
        </p:txBody>
      </p:sp>
    </p:spTree>
    <p:extLst>
      <p:ext uri="{BB962C8B-B14F-4D97-AF65-F5344CB8AC3E}">
        <p14:creationId xmlns:p14="http://schemas.microsoft.com/office/powerpoint/2010/main" val="24062069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Title 1">
            <a:extLst>
              <a:ext uri="{FF2B5EF4-FFF2-40B4-BE49-F238E27FC236}">
                <a16:creationId xmlns:a16="http://schemas.microsoft.com/office/drawing/2014/main" id="{3C5D1173-8C83-4F42-9C90-11EDC05D28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600">
                <a:ea typeface="ＭＳ Ｐゴシック" panose="020B0600070205080204" pitchFamily="34" charset="-128"/>
              </a:rPr>
              <a:t>Multi-tiered Systems Framework for Implementing Evidence-based Practices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345A36-2791-7845-9559-EF6C07C600D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71500" indent="-457200">
              <a:spcBef>
                <a:spcPct val="0"/>
              </a:spcBef>
              <a:defRPr/>
            </a:pPr>
            <a:r>
              <a:rPr lang="en-US" altLang="en-US" dirty="0"/>
              <a:t>Prevention-focused continuum of supports;</a:t>
            </a:r>
          </a:p>
          <a:p>
            <a:pPr marL="571500" indent="-457200">
              <a:spcBef>
                <a:spcPct val="0"/>
              </a:spcBef>
              <a:defRPr/>
            </a:pPr>
            <a:r>
              <a:rPr lang="en-US" altLang="en-US" dirty="0"/>
              <a:t>Data-based decision-making;</a:t>
            </a:r>
          </a:p>
          <a:p>
            <a:pPr marL="571500" indent="-457200">
              <a:spcBef>
                <a:spcPct val="0"/>
              </a:spcBef>
              <a:defRPr/>
            </a:pPr>
            <a:r>
              <a:rPr lang="en-US" altLang="en-US" dirty="0"/>
              <a:t>Regular universal screening and progress monitoring;</a:t>
            </a:r>
          </a:p>
          <a:p>
            <a:pPr marL="571500" indent="-457200">
              <a:spcBef>
                <a:spcPct val="0"/>
              </a:spcBef>
              <a:defRPr/>
            </a:pPr>
            <a:r>
              <a:rPr lang="en-US" altLang="en-US" dirty="0"/>
              <a:t>Systems change through effective professional development and coaching;</a:t>
            </a:r>
          </a:p>
          <a:p>
            <a:pPr marL="571500" indent="-457200">
              <a:spcBef>
                <a:spcPct val="0"/>
              </a:spcBef>
              <a:defRPr/>
            </a:pPr>
            <a:r>
              <a:rPr lang="en-US" altLang="en-US" dirty="0"/>
              <a:t>Effective team leadership; and</a:t>
            </a:r>
          </a:p>
          <a:p>
            <a:pPr marL="571500" indent="-457200">
              <a:spcBef>
                <a:spcPct val="0"/>
              </a:spcBef>
              <a:defRPr/>
            </a:pPr>
            <a:r>
              <a:rPr lang="en-US" altLang="en-US" dirty="0"/>
              <a:t>Research-validated practices for improving behavior and learning</a:t>
            </a:r>
          </a:p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7814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Shape 12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dirty="0"/>
              <a:t>What is PBIS?</a:t>
            </a:r>
          </a:p>
        </p:txBody>
      </p:sp>
      <p:sp>
        <p:nvSpPr>
          <p:cNvPr id="124" name="Shape 124"/>
          <p:cNvSpPr txBox="1">
            <a:spLocks noGrp="1"/>
          </p:cNvSpPr>
          <p:nvPr>
            <p:ph idx="1"/>
          </p:nvPr>
        </p:nvSpPr>
        <p:spPr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393700" rtl="0">
              <a:lnSpc>
                <a:spcPct val="100000"/>
              </a:lnSpc>
              <a:spcBef>
                <a:spcPts val="0"/>
              </a:spcBef>
              <a:buSzPct val="100000"/>
            </a:pPr>
            <a:r>
              <a:rPr lang="en" sz="2600"/>
              <a:t>Evidence-based, school-wide approach to creating a positive and safe climate in which students can learn and grow</a:t>
            </a:r>
          </a:p>
          <a:p>
            <a:pPr marL="457200" lvl="0" indent="-393700" rtl="0">
              <a:lnSpc>
                <a:spcPct val="100000"/>
              </a:lnSpc>
              <a:spcBef>
                <a:spcPts val="800"/>
              </a:spcBef>
              <a:buSzPct val="100000"/>
            </a:pPr>
            <a:r>
              <a:rPr lang="en" sz="2600"/>
              <a:t>Used with all students and across all school environments</a:t>
            </a:r>
          </a:p>
          <a:p>
            <a:pPr marL="457200" lvl="0" indent="-393700" rtl="0">
              <a:lnSpc>
                <a:spcPct val="100000"/>
              </a:lnSpc>
              <a:spcBef>
                <a:spcPts val="800"/>
              </a:spcBef>
              <a:buSzPct val="100000"/>
            </a:pPr>
            <a:r>
              <a:rPr lang="en" sz="2600"/>
              <a:t>Structured, predictable</a:t>
            </a:r>
          </a:p>
        </p:txBody>
      </p:sp>
      <p:pic>
        <p:nvPicPr>
          <p:cNvPr id="125" name="Shape 1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31970" y="3390785"/>
            <a:ext cx="3531869" cy="2735378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pic>
    </p:spTree>
    <p:extLst>
      <p:ext uri="{BB962C8B-B14F-4D97-AF65-F5344CB8AC3E}">
        <p14:creationId xmlns:p14="http://schemas.microsoft.com/office/powerpoint/2010/main" val="1554902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Shape 20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Tiers of Implementation</a:t>
            </a:r>
          </a:p>
        </p:txBody>
      </p:sp>
      <p:pic>
        <p:nvPicPr>
          <p:cNvPr id="205" name="Shape 205" descr="all some few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13510" y="1536663"/>
            <a:ext cx="6116964" cy="459109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42379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Shape 130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 altLang="en-US" dirty="0">
                <a:ea typeface="ＭＳ Ｐゴシック" panose="020B0600070205080204" pitchFamily="34" charset="-128"/>
              </a:rPr>
              <a:t>How is VTPBIS Sustainable?</a:t>
            </a:r>
            <a:endParaRPr lang="en" dirty="0"/>
          </a:p>
        </p:txBody>
      </p:sp>
      <p:pic>
        <p:nvPicPr>
          <p:cNvPr id="131" name="Shape 1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53563" y="1643268"/>
            <a:ext cx="6110509" cy="419613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893149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Title 14">
            <a:extLst>
              <a:ext uri="{FF2B5EF4-FFF2-40B4-BE49-F238E27FC236}">
                <a16:creationId xmlns:a16="http://schemas.microsoft.com/office/drawing/2014/main" id="{8ABDD08F-10B2-AA4F-8D81-C5C9A279B6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53988"/>
            <a:ext cx="8229600" cy="1417637"/>
          </a:xfrm>
        </p:spPr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Implementation Science</a:t>
            </a:r>
          </a:p>
        </p:txBody>
      </p:sp>
      <p:graphicFrame>
        <p:nvGraphicFramePr>
          <p:cNvPr id="9" name="Content Placeholder 3">
            <a:extLst>
              <a:ext uri="{FF2B5EF4-FFF2-40B4-BE49-F238E27FC236}">
                <a16:creationId xmlns:a16="http://schemas.microsoft.com/office/drawing/2014/main" id="{02663E0E-CFFC-1D49-8642-E0E563286EE4}"/>
              </a:ext>
            </a:extLst>
          </p:cNvPr>
          <p:cNvGraphicFramePr>
            <a:graphicFrameLocks noGrp="1"/>
          </p:cNvGraphicFramePr>
          <p:nvPr/>
        </p:nvGraphicFramePr>
        <p:xfrm>
          <a:off x="0" y="1638300"/>
          <a:ext cx="9144000" cy="3733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0" name="Right Brace 9">
            <a:extLst>
              <a:ext uri="{FF2B5EF4-FFF2-40B4-BE49-F238E27FC236}">
                <a16:creationId xmlns:a16="http://schemas.microsoft.com/office/drawing/2014/main" id="{29BD89FC-F9CA-C249-890D-78328A297F88}"/>
              </a:ext>
            </a:extLst>
          </p:cNvPr>
          <p:cNvSpPr>
            <a:spLocks/>
          </p:cNvSpPr>
          <p:nvPr/>
        </p:nvSpPr>
        <p:spPr bwMode="auto">
          <a:xfrm rot="4582621">
            <a:off x="2817813" y="1614488"/>
            <a:ext cx="990600" cy="5943600"/>
          </a:xfrm>
          <a:prstGeom prst="rightBrace">
            <a:avLst>
              <a:gd name="adj1" fmla="val 8333"/>
              <a:gd name="adj2" fmla="val 50000"/>
            </a:avLst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en-US" dirty="0"/>
          </a:p>
        </p:txBody>
      </p:sp>
      <p:sp>
        <p:nvSpPr>
          <p:cNvPr id="6" name="Text Box 4">
            <a:extLst>
              <a:ext uri="{FF2B5EF4-FFF2-40B4-BE49-F238E27FC236}">
                <a16:creationId xmlns:a16="http://schemas.microsoft.com/office/drawing/2014/main" id="{AC2A02DF-8187-274C-AB0D-C3DD1664D73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27350" y="5110163"/>
            <a:ext cx="4949825" cy="523875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en-US" sz="2800" b="1" i="1" dirty="0">
                <a:solidFill>
                  <a:srgbClr val="FF0000"/>
                </a:solidFill>
                <a:latin typeface="+mj-lt"/>
                <a:cs typeface="Arial" charset="0"/>
              </a:rPr>
              <a:t>3-5 years (this is normal!)</a:t>
            </a:r>
          </a:p>
        </p:txBody>
      </p:sp>
    </p:spTree>
    <p:extLst>
      <p:ext uri="{BB962C8B-B14F-4D97-AF65-F5344CB8AC3E}">
        <p14:creationId xmlns:p14="http://schemas.microsoft.com/office/powerpoint/2010/main" val="218189752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Title 1">
            <a:extLst>
              <a:ext uri="{FF2B5EF4-FFF2-40B4-BE49-F238E27FC236}">
                <a16:creationId xmlns:a16="http://schemas.microsoft.com/office/drawing/2014/main" id="{4E21805C-9BBD-6C4D-BC06-A3EDCE5776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325562"/>
          </a:xfrm>
        </p:spPr>
        <p:txBody>
          <a:bodyPr/>
          <a:lstStyle/>
          <a:p>
            <a:r>
              <a:rPr lang="en-US" altLang="en-US" dirty="0">
                <a:ea typeface="ＭＳ Ｐゴシック" panose="020B0600070205080204" pitchFamily="34" charset="-128"/>
              </a:rPr>
              <a:t>Infusing Restorative Principles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BFF17C-FE5A-1240-8179-47161D2077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746250"/>
            <a:ext cx="8229600" cy="4959350"/>
          </a:xfrm>
        </p:spPr>
        <p:txBody>
          <a:bodyPr>
            <a:normAutofit fontScale="92500" lnSpcReduction="10000"/>
          </a:bodyPr>
          <a:lstStyle/>
          <a:p>
            <a:pPr marL="0" indent="0">
              <a:buFont typeface="Arial" panose="020B0604020202020204" pitchFamily="34" charset="0"/>
              <a:buNone/>
              <a:defRPr/>
            </a:pPr>
            <a:r>
              <a:rPr lang="en-US" sz="3300" dirty="0"/>
              <a:t>The Restorative Approach is about: </a:t>
            </a:r>
          </a:p>
          <a:p>
            <a:pPr lvl="2">
              <a:defRPr/>
            </a:pPr>
            <a:r>
              <a:rPr lang="en-US" sz="2600" dirty="0"/>
              <a:t>Voluntary Participation</a:t>
            </a:r>
          </a:p>
          <a:p>
            <a:pPr lvl="2">
              <a:defRPr/>
            </a:pPr>
            <a:r>
              <a:rPr lang="en-US" sz="2600" dirty="0"/>
              <a:t>Exploring Relationships</a:t>
            </a:r>
          </a:p>
          <a:p>
            <a:pPr lvl="2">
              <a:defRPr/>
            </a:pPr>
            <a:r>
              <a:rPr lang="en-US" sz="2600" dirty="0"/>
              <a:t>Meaningful Engagement</a:t>
            </a:r>
          </a:p>
          <a:p>
            <a:pPr lvl="2">
              <a:defRPr/>
            </a:pPr>
            <a:r>
              <a:rPr lang="en-US" sz="2600" dirty="0"/>
              <a:t>Participatory Decision-Making </a:t>
            </a:r>
          </a:p>
          <a:p>
            <a:pPr lvl="2">
              <a:defRPr/>
            </a:pPr>
            <a:endParaRPr lang="en-US" sz="2600" dirty="0"/>
          </a:p>
          <a:p>
            <a:pPr marL="114300" indent="0" algn="ctr">
              <a:buFont typeface="Arial" panose="020B0604020202020204" pitchFamily="34" charset="0"/>
              <a:buNone/>
              <a:defRPr/>
            </a:pPr>
            <a:r>
              <a:rPr lang="en-US" dirty="0"/>
              <a:t>The VTPBIS State Team is actively working to infuse restorative principles into our PBIS work.</a:t>
            </a:r>
          </a:p>
          <a:p>
            <a:pPr marL="114300" indent="0" algn="ctr">
              <a:buFont typeface="Arial" panose="020B0604020202020204" pitchFamily="34" charset="0"/>
              <a:buNone/>
              <a:defRPr/>
            </a:pPr>
            <a:r>
              <a:rPr lang="en-US" dirty="0"/>
              <a:t>We hope you’ll agree they enhance the PBIS work and made it more engaging and meaningful for staff and students. </a:t>
            </a:r>
            <a:endParaRPr lang="en-US" sz="2100" dirty="0"/>
          </a:p>
        </p:txBody>
      </p:sp>
    </p:spTree>
    <p:extLst>
      <p:ext uri="{BB962C8B-B14F-4D97-AF65-F5344CB8AC3E}">
        <p14:creationId xmlns:p14="http://schemas.microsoft.com/office/powerpoint/2010/main" val="1638622519"/>
      </p:ext>
    </p:extLst>
  </p:cSld>
  <p:clrMapOvr>
    <a:masterClrMapping/>
  </p:clrMapOvr>
</p:sld>
</file>

<file path=ppt/theme/theme1.xml><?xml version="1.0" encoding="utf-8"?>
<a:theme xmlns:a="http://schemas.openxmlformats.org/drawingml/2006/main" name="Default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0.xml><?xml version="1.0" encoding="utf-8"?>
<a:theme xmlns:a="http://schemas.openxmlformats.org/drawingml/2006/main" name="6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1_Content-Webinars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2_Content-Webinars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6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7.xml><?xml version="1.0" encoding="utf-8"?>
<a:theme xmlns:a="http://schemas.openxmlformats.org/drawingml/2006/main" name="3_Content-Webinars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8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9.xml><?xml version="1.0" encoding="utf-8"?>
<a:theme xmlns:a="http://schemas.openxmlformats.org/drawingml/2006/main" name="4_Content-Webinars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Default Theme.thmx</Template>
  <TotalTime>53</TotalTime>
  <Words>1247</Words>
  <Application>Microsoft Macintosh PowerPoint</Application>
  <PresentationFormat>On-screen Show (4:3)</PresentationFormat>
  <Paragraphs>213</Paragraphs>
  <Slides>32</Slides>
  <Notes>27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10</vt:i4>
      </vt:variant>
      <vt:variant>
        <vt:lpstr>Slide Titles</vt:lpstr>
      </vt:variant>
      <vt:variant>
        <vt:i4>32</vt:i4>
      </vt:variant>
    </vt:vector>
  </HeadingPairs>
  <TitlesOfParts>
    <vt:vector size="49" baseType="lpstr">
      <vt:lpstr>Arial</vt:lpstr>
      <vt:lpstr>Calibri</vt:lpstr>
      <vt:lpstr>Corbel</vt:lpstr>
      <vt:lpstr>Gill Sans</vt:lpstr>
      <vt:lpstr>Times</vt:lpstr>
      <vt:lpstr>Times New Roman</vt:lpstr>
      <vt:lpstr>Wingdings</vt:lpstr>
      <vt:lpstr>Default Theme</vt:lpstr>
      <vt:lpstr>1_Office Theme</vt:lpstr>
      <vt:lpstr>1_Content-Webinars</vt:lpstr>
      <vt:lpstr>2_Office Theme</vt:lpstr>
      <vt:lpstr>2_Content-Webinars</vt:lpstr>
      <vt:lpstr>3_Office Theme</vt:lpstr>
      <vt:lpstr>3_Content-Webinars</vt:lpstr>
      <vt:lpstr>5_Office Theme</vt:lpstr>
      <vt:lpstr>4_Content-Webinars</vt:lpstr>
      <vt:lpstr>6_Office Theme</vt:lpstr>
      <vt:lpstr>Vermont Positive Behavior Interventions &amp; Supports</vt:lpstr>
      <vt:lpstr> Objectives </vt:lpstr>
      <vt:lpstr> What is your current knowledge about PBIS? </vt:lpstr>
      <vt:lpstr>Multi-tiered Systems Framework for Implementing Evidence-based Practices</vt:lpstr>
      <vt:lpstr>What is PBIS?</vt:lpstr>
      <vt:lpstr>Tiers of Implementation</vt:lpstr>
      <vt:lpstr>How is VTPBIS Sustainable?</vt:lpstr>
      <vt:lpstr>Implementation Science</vt:lpstr>
      <vt:lpstr>Infusing Restorative Principles</vt:lpstr>
      <vt:lpstr>Vermont PBIS</vt:lpstr>
      <vt:lpstr>PBIS Primary Outcomes</vt:lpstr>
      <vt:lpstr>PowerPoint Presentation</vt:lpstr>
      <vt:lpstr>Why PBIS?</vt:lpstr>
      <vt:lpstr>Who is responsible for PBIS in Schools?</vt:lpstr>
      <vt:lpstr>What does the team do?</vt:lpstr>
      <vt:lpstr>Universal</vt:lpstr>
      <vt:lpstr>Few positive SW expectations defined, taught, &amp; encouraged</vt:lpstr>
      <vt:lpstr>PowerPoint Presentation</vt:lpstr>
      <vt:lpstr>Visuals</vt:lpstr>
      <vt:lpstr>Lesson Plan Template</vt:lpstr>
      <vt:lpstr>Acknowledgement System Components</vt:lpstr>
      <vt:lpstr>Example</vt:lpstr>
      <vt:lpstr>PBIS Big Ideas</vt:lpstr>
      <vt:lpstr>Discouraging Problem Behavior</vt:lpstr>
      <vt:lpstr>Record-Keeping and Decision-Making</vt:lpstr>
      <vt:lpstr> What should you expect to hear/see in a PBIS School (at the Universal level)? </vt:lpstr>
      <vt:lpstr> What should you expect to hear/see in a PBIS School? </vt:lpstr>
      <vt:lpstr>Targeted</vt:lpstr>
      <vt:lpstr>Intensive</vt:lpstr>
      <vt:lpstr>Voting by Ballot</vt:lpstr>
      <vt:lpstr>Resources</vt:lpstr>
      <vt:lpstr>Resources</vt:lpstr>
    </vt:vector>
  </TitlesOfParts>
  <Company>UVM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Sherry Schoenberg</dc:creator>
  <cp:lastModifiedBy>Microsoft Office User</cp:lastModifiedBy>
  <cp:revision>5</cp:revision>
  <dcterms:created xsi:type="dcterms:W3CDTF">2016-12-06T14:32:04Z</dcterms:created>
  <dcterms:modified xsi:type="dcterms:W3CDTF">2019-01-31T20:30:05Z</dcterms:modified>
</cp:coreProperties>
</file>