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0" r:id="rId1"/>
    <p:sldMasterId id="2147483902" r:id="rId2"/>
    <p:sldMasterId id="2147483932" r:id="rId3"/>
  </p:sldMasterIdLst>
  <p:notesMasterIdLst>
    <p:notesMasterId r:id="rId29"/>
  </p:notesMasterIdLst>
  <p:sldIdLst>
    <p:sldId id="256" r:id="rId4"/>
    <p:sldId id="258" r:id="rId5"/>
    <p:sldId id="280" r:id="rId6"/>
    <p:sldId id="301" r:id="rId7"/>
    <p:sldId id="287" r:id="rId8"/>
    <p:sldId id="275" r:id="rId9"/>
    <p:sldId id="339" r:id="rId10"/>
    <p:sldId id="276" r:id="rId11"/>
    <p:sldId id="340" r:id="rId12"/>
    <p:sldId id="342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41" r:id="rId23"/>
    <p:sldId id="307" r:id="rId24"/>
    <p:sldId id="308" r:id="rId25"/>
    <p:sldId id="313" r:id="rId26"/>
    <p:sldId id="314" r:id="rId27"/>
    <p:sldId id="299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255"/>
    <p:restoredTop sz="93218"/>
  </p:normalViewPr>
  <p:slideViewPr>
    <p:cSldViewPr snapToGrid="0" snapToObjects="1">
      <p:cViewPr varScale="1">
        <p:scale>
          <a:sx n="91" d="100"/>
          <a:sy n="91" d="100"/>
        </p:scale>
        <p:origin x="20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75" d="100"/>
          <a:sy n="75" d="100"/>
        </p:scale>
        <p:origin x="160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879B3B-8945-8C4D-BB5E-24FD2541BC85}" type="doc">
      <dgm:prSet loTypeId="urn:microsoft.com/office/officeart/2005/8/layout/hierarchy1" loCatId="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en-US"/>
        </a:p>
      </dgm:t>
    </dgm:pt>
    <dgm:pt modelId="{19F93EBA-D9C0-4C47-B7BE-0B44A0DDADBF}">
      <dgm:prSet phldrT="[Text]" custT="1"/>
      <dgm:spPr/>
      <dgm:t>
        <a:bodyPr/>
        <a:lstStyle/>
        <a:p>
          <a:r>
            <a:rPr lang="en-US" sz="2000" dirty="0"/>
            <a:t>Are students still engaging in </a:t>
          </a:r>
          <a:r>
            <a:rPr lang="en-US" sz="2000" b="1" u="sng" dirty="0"/>
            <a:t>problem behavior</a:t>
          </a:r>
          <a:r>
            <a:rPr lang="en-US" sz="2000" dirty="0"/>
            <a:t>?</a:t>
          </a:r>
        </a:p>
      </dgm:t>
    </dgm:pt>
    <dgm:pt modelId="{1BDD40A1-7435-B848-A092-9953001214EE}" type="parTrans" cxnId="{B783C317-0C42-8541-B481-5F11E55539F2}">
      <dgm:prSet/>
      <dgm:spPr/>
      <dgm:t>
        <a:bodyPr/>
        <a:lstStyle/>
        <a:p>
          <a:endParaRPr lang="en-US" sz="2000"/>
        </a:p>
      </dgm:t>
    </dgm:pt>
    <dgm:pt modelId="{8DDA6EC0-74EC-C748-A62C-37B1267E369D}" type="sibTrans" cxnId="{B783C317-0C42-8541-B481-5F11E55539F2}">
      <dgm:prSet/>
      <dgm:spPr/>
      <dgm:t>
        <a:bodyPr/>
        <a:lstStyle/>
        <a:p>
          <a:endParaRPr lang="en-US" sz="2000"/>
        </a:p>
      </dgm:t>
    </dgm:pt>
    <dgm:pt modelId="{2CD788E8-8170-8C4B-A06A-0CFB8AE8CA01}" type="asst">
      <dgm:prSet phldrT="[Text]" custT="1"/>
      <dgm:spPr/>
      <dgm:t>
        <a:bodyPr/>
        <a:lstStyle/>
        <a:p>
          <a:r>
            <a:rPr lang="en-US" sz="2000" dirty="0"/>
            <a:t>Are behaviors minor or major expectation violations?</a:t>
          </a:r>
        </a:p>
      </dgm:t>
    </dgm:pt>
    <dgm:pt modelId="{916A5F52-697C-A947-BF9E-97258BA6FD0C}" type="parTrans" cxnId="{849EB0F7-EF54-5B4C-8954-81A5FE8E4D3A}">
      <dgm:prSet/>
      <dgm:spPr/>
      <dgm:t>
        <a:bodyPr/>
        <a:lstStyle/>
        <a:p>
          <a:endParaRPr lang="en-US" sz="2000"/>
        </a:p>
      </dgm:t>
    </dgm:pt>
    <dgm:pt modelId="{69159D2A-03FE-E84B-B3ED-4D21485F7CC6}" type="sibTrans" cxnId="{849EB0F7-EF54-5B4C-8954-81A5FE8E4D3A}">
      <dgm:prSet/>
      <dgm:spPr/>
      <dgm:t>
        <a:bodyPr/>
        <a:lstStyle/>
        <a:p>
          <a:endParaRPr lang="en-US" sz="2000"/>
        </a:p>
      </dgm:t>
    </dgm:pt>
    <dgm:pt modelId="{91C8EBFC-32C7-8741-94A4-034004011149}" type="asst">
      <dgm:prSet custT="1"/>
      <dgm:spPr/>
      <dgm:t>
        <a:bodyPr/>
        <a:lstStyle/>
        <a:p>
          <a:r>
            <a:rPr lang="en-US" sz="2000" dirty="0"/>
            <a:t>Well done! Monitor outcomes and adjust as needed</a:t>
          </a:r>
        </a:p>
      </dgm:t>
    </dgm:pt>
    <dgm:pt modelId="{E9748A2C-5DD3-5A41-872D-2D2ABEE2F42E}" type="parTrans" cxnId="{F5A54F98-FA8E-8143-BFC9-E70C7C83DF59}">
      <dgm:prSet/>
      <dgm:spPr/>
      <dgm:t>
        <a:bodyPr/>
        <a:lstStyle/>
        <a:p>
          <a:endParaRPr lang="en-US" sz="2000"/>
        </a:p>
      </dgm:t>
    </dgm:pt>
    <dgm:pt modelId="{5873B1AA-7D42-1F42-AD3F-AAFB9D1D4E83}" type="sibTrans" cxnId="{F5A54F98-FA8E-8143-BFC9-E70C7C83DF59}">
      <dgm:prSet/>
      <dgm:spPr/>
      <dgm:t>
        <a:bodyPr/>
        <a:lstStyle/>
        <a:p>
          <a:endParaRPr lang="en-US" sz="2000"/>
        </a:p>
      </dgm:t>
    </dgm:pt>
    <dgm:pt modelId="{BCB4E948-63F6-AB42-A878-162B6CD84C1F}" type="asst">
      <dgm:prSet custT="1"/>
      <dgm:spPr/>
      <dgm:t>
        <a:bodyPr/>
        <a:lstStyle/>
        <a:p>
          <a:r>
            <a:rPr lang="en-US" sz="2000" dirty="0"/>
            <a:t>Use brief, specific error correction &amp; other strategies</a:t>
          </a:r>
        </a:p>
      </dgm:t>
    </dgm:pt>
    <dgm:pt modelId="{4BA679D7-597C-6A4D-90D4-EEA40A33BBE0}" type="parTrans" cxnId="{A1B9981C-D7ED-9A4D-B005-1DD6EA95B6B0}">
      <dgm:prSet/>
      <dgm:spPr/>
      <dgm:t>
        <a:bodyPr/>
        <a:lstStyle/>
        <a:p>
          <a:endParaRPr lang="en-US" sz="2000"/>
        </a:p>
      </dgm:t>
    </dgm:pt>
    <dgm:pt modelId="{C903977C-175D-314B-809E-C59BC26E998A}" type="sibTrans" cxnId="{A1B9981C-D7ED-9A4D-B005-1DD6EA95B6B0}">
      <dgm:prSet/>
      <dgm:spPr/>
      <dgm:t>
        <a:bodyPr/>
        <a:lstStyle/>
        <a:p>
          <a:endParaRPr lang="en-US" sz="2000"/>
        </a:p>
      </dgm:t>
    </dgm:pt>
    <dgm:pt modelId="{9651EB0D-39B8-224A-946A-B2358C067B70}" type="asst">
      <dgm:prSet custT="1"/>
      <dgm:spPr/>
      <dgm:t>
        <a:bodyPr/>
        <a:lstStyle/>
        <a:p>
          <a:r>
            <a:rPr lang="en-US" sz="2000" dirty="0"/>
            <a:t>How many students are involved (many or few)?</a:t>
          </a:r>
        </a:p>
      </dgm:t>
    </dgm:pt>
    <dgm:pt modelId="{D3EA955C-41D1-2A49-A8FA-0299FEB514EE}" type="parTrans" cxnId="{7412D4BB-AF84-EA47-A925-C04B60ED8C02}">
      <dgm:prSet/>
      <dgm:spPr/>
      <dgm:t>
        <a:bodyPr/>
        <a:lstStyle/>
        <a:p>
          <a:endParaRPr lang="en-US" sz="2000"/>
        </a:p>
      </dgm:t>
    </dgm:pt>
    <dgm:pt modelId="{85FB3BCF-4B2C-3A47-867A-864953FF6229}" type="sibTrans" cxnId="{7412D4BB-AF84-EA47-A925-C04B60ED8C02}">
      <dgm:prSet/>
      <dgm:spPr/>
      <dgm:t>
        <a:bodyPr/>
        <a:lstStyle/>
        <a:p>
          <a:endParaRPr lang="en-US" sz="2000"/>
        </a:p>
      </dgm:t>
    </dgm:pt>
    <dgm:pt modelId="{9C2BE76E-5378-C54D-9D1B-5F3D82FBE835}" type="asst">
      <dgm:prSet custT="1"/>
      <dgm:spPr/>
      <dgm:t>
        <a:bodyPr/>
        <a:lstStyle/>
        <a:p>
          <a:r>
            <a:rPr lang="en-US" sz="2000" dirty="0"/>
            <a:t>Review, adjust &amp; intensify CWPBIS. Ask for help!</a:t>
          </a:r>
        </a:p>
      </dgm:t>
    </dgm:pt>
    <dgm:pt modelId="{3FB02DE8-BD52-C34D-8DB2-3D441D26D454}" type="parTrans" cxnId="{883B8AE1-E3C6-8E4B-8AE5-B14364C2A0F5}">
      <dgm:prSet/>
      <dgm:spPr/>
      <dgm:t>
        <a:bodyPr/>
        <a:lstStyle/>
        <a:p>
          <a:endParaRPr lang="en-US" sz="2000"/>
        </a:p>
      </dgm:t>
    </dgm:pt>
    <dgm:pt modelId="{0EEEB716-8B9F-0447-949A-8E709E4DDC3F}" type="sibTrans" cxnId="{883B8AE1-E3C6-8E4B-8AE5-B14364C2A0F5}">
      <dgm:prSet/>
      <dgm:spPr/>
      <dgm:t>
        <a:bodyPr/>
        <a:lstStyle/>
        <a:p>
          <a:endParaRPr lang="en-US" sz="2000"/>
        </a:p>
      </dgm:t>
    </dgm:pt>
    <dgm:pt modelId="{F2743140-4095-1B4E-881E-8C0CDB649211}" type="asst">
      <dgm:prSet custT="1"/>
      <dgm:spPr/>
      <dgm:t>
        <a:bodyPr/>
        <a:lstStyle/>
        <a:p>
          <a:r>
            <a:rPr lang="en-US" sz="2000" dirty="0"/>
            <a:t>Request additional (tier 2 &amp; 3) support for students. </a:t>
          </a:r>
        </a:p>
      </dgm:t>
    </dgm:pt>
    <dgm:pt modelId="{DE9D23E2-91AE-504F-B7E2-DCBD691272F7}" type="parTrans" cxnId="{51345165-BAF0-B341-A841-6F5A02AF8D87}">
      <dgm:prSet/>
      <dgm:spPr/>
      <dgm:t>
        <a:bodyPr/>
        <a:lstStyle/>
        <a:p>
          <a:endParaRPr lang="en-US" sz="2000"/>
        </a:p>
      </dgm:t>
    </dgm:pt>
    <dgm:pt modelId="{C7CC0452-6FCC-4A4A-94AD-43D0E2A81D1A}" type="sibTrans" cxnId="{51345165-BAF0-B341-A841-6F5A02AF8D87}">
      <dgm:prSet/>
      <dgm:spPr/>
      <dgm:t>
        <a:bodyPr/>
        <a:lstStyle/>
        <a:p>
          <a:endParaRPr lang="en-US" sz="2000"/>
        </a:p>
      </dgm:t>
    </dgm:pt>
    <dgm:pt modelId="{525DECA4-2B3D-564E-9111-B18B72B87AAC}" type="pres">
      <dgm:prSet presAssocID="{93879B3B-8945-8C4D-BB5E-24FD2541B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259DDE7-D492-CE49-B945-E9E98812B2A2}" type="pres">
      <dgm:prSet presAssocID="{19F93EBA-D9C0-4C47-B7BE-0B44A0DDADBF}" presName="hierRoot1" presStyleCnt="0"/>
      <dgm:spPr/>
    </dgm:pt>
    <dgm:pt modelId="{2A79DFBF-5DAD-8042-BFC0-887F8F85DB90}" type="pres">
      <dgm:prSet presAssocID="{19F93EBA-D9C0-4C47-B7BE-0B44A0DDADBF}" presName="composite" presStyleCnt="0"/>
      <dgm:spPr/>
    </dgm:pt>
    <dgm:pt modelId="{626D55D9-C3F1-4E40-BAA3-842EECDA1E65}" type="pres">
      <dgm:prSet presAssocID="{19F93EBA-D9C0-4C47-B7BE-0B44A0DDADBF}" presName="background" presStyleLbl="node0" presStyleIdx="0" presStyleCnt="1"/>
      <dgm:spPr/>
    </dgm:pt>
    <dgm:pt modelId="{3F71AA5E-DB92-5241-8683-550A3668A98A}" type="pres">
      <dgm:prSet presAssocID="{19F93EBA-D9C0-4C47-B7BE-0B44A0DDADBF}" presName="text" presStyleLbl="fgAcc0" presStyleIdx="0" presStyleCnt="1" custScaleX="162372">
        <dgm:presLayoutVars>
          <dgm:chPref val="3"/>
        </dgm:presLayoutVars>
      </dgm:prSet>
      <dgm:spPr/>
    </dgm:pt>
    <dgm:pt modelId="{8A4DFAF3-1E04-7844-B174-521460069BB8}" type="pres">
      <dgm:prSet presAssocID="{19F93EBA-D9C0-4C47-B7BE-0B44A0DDADBF}" presName="hierChild2" presStyleCnt="0"/>
      <dgm:spPr/>
    </dgm:pt>
    <dgm:pt modelId="{9452356D-D5F9-024D-8E0A-B11E01C245D2}" type="pres">
      <dgm:prSet presAssocID="{916A5F52-697C-A947-BF9E-97258BA6FD0C}" presName="Name10" presStyleLbl="parChTrans1D2" presStyleIdx="0" presStyleCnt="2"/>
      <dgm:spPr/>
    </dgm:pt>
    <dgm:pt modelId="{A0453A65-687B-A841-AABE-186D8FB7A05C}" type="pres">
      <dgm:prSet presAssocID="{2CD788E8-8170-8C4B-A06A-0CFB8AE8CA01}" presName="hierRoot2" presStyleCnt="0"/>
      <dgm:spPr/>
    </dgm:pt>
    <dgm:pt modelId="{48B82FA4-6866-6B4A-AD80-F0A28DE4558E}" type="pres">
      <dgm:prSet presAssocID="{2CD788E8-8170-8C4B-A06A-0CFB8AE8CA01}" presName="composite2" presStyleCnt="0"/>
      <dgm:spPr/>
    </dgm:pt>
    <dgm:pt modelId="{7D0CC7AF-14B2-8E4E-902B-184FB1986E9D}" type="pres">
      <dgm:prSet presAssocID="{2CD788E8-8170-8C4B-A06A-0CFB8AE8CA01}" presName="background2" presStyleLbl="asst1" presStyleIdx="0" presStyleCnt="6"/>
      <dgm:spPr/>
    </dgm:pt>
    <dgm:pt modelId="{D8E45DDC-3E8E-3243-8D1B-361551FA462D}" type="pres">
      <dgm:prSet presAssocID="{2CD788E8-8170-8C4B-A06A-0CFB8AE8CA01}" presName="text2" presStyleLbl="fgAcc2" presStyleIdx="0" presStyleCnt="2" custScaleX="162372">
        <dgm:presLayoutVars>
          <dgm:chPref val="3"/>
        </dgm:presLayoutVars>
      </dgm:prSet>
      <dgm:spPr/>
    </dgm:pt>
    <dgm:pt modelId="{C86A0661-807E-8040-BDFD-1202C064A6EE}" type="pres">
      <dgm:prSet presAssocID="{2CD788E8-8170-8C4B-A06A-0CFB8AE8CA01}" presName="hierChild3" presStyleCnt="0"/>
      <dgm:spPr/>
    </dgm:pt>
    <dgm:pt modelId="{E85188AF-6B0B-2842-9981-C8A370795369}" type="pres">
      <dgm:prSet presAssocID="{4BA679D7-597C-6A4D-90D4-EEA40A33BBE0}" presName="Name17" presStyleLbl="parChTrans1D3" presStyleIdx="0" presStyleCnt="2"/>
      <dgm:spPr/>
    </dgm:pt>
    <dgm:pt modelId="{C0DCC7C4-6928-0743-AA1A-A49D69C599BF}" type="pres">
      <dgm:prSet presAssocID="{BCB4E948-63F6-AB42-A878-162B6CD84C1F}" presName="hierRoot3" presStyleCnt="0"/>
      <dgm:spPr/>
    </dgm:pt>
    <dgm:pt modelId="{4FC3C838-3032-934D-A3B6-0E71CF1057C1}" type="pres">
      <dgm:prSet presAssocID="{BCB4E948-63F6-AB42-A878-162B6CD84C1F}" presName="composite3" presStyleCnt="0"/>
      <dgm:spPr/>
    </dgm:pt>
    <dgm:pt modelId="{9A7EFB90-34EE-DF49-BB36-14528FB2A414}" type="pres">
      <dgm:prSet presAssocID="{BCB4E948-63F6-AB42-A878-162B6CD84C1F}" presName="background3" presStyleLbl="asst1" presStyleIdx="1" presStyleCnt="6"/>
      <dgm:spPr/>
    </dgm:pt>
    <dgm:pt modelId="{B78A597E-23B3-1049-A01A-9F535DCF17C1}" type="pres">
      <dgm:prSet presAssocID="{BCB4E948-63F6-AB42-A878-162B6CD84C1F}" presName="text3" presStyleLbl="fgAcc3" presStyleIdx="0" presStyleCnt="2" custScaleX="162372">
        <dgm:presLayoutVars>
          <dgm:chPref val="3"/>
        </dgm:presLayoutVars>
      </dgm:prSet>
      <dgm:spPr/>
    </dgm:pt>
    <dgm:pt modelId="{B0EDD2F8-521D-B74D-BBBE-4AE1C201791B}" type="pres">
      <dgm:prSet presAssocID="{BCB4E948-63F6-AB42-A878-162B6CD84C1F}" presName="hierChild4" presStyleCnt="0"/>
      <dgm:spPr/>
    </dgm:pt>
    <dgm:pt modelId="{AEA16479-9E7F-A941-9B3F-EA82653ABA15}" type="pres">
      <dgm:prSet presAssocID="{D3EA955C-41D1-2A49-A8FA-0299FEB514EE}" presName="Name17" presStyleLbl="parChTrans1D3" presStyleIdx="1" presStyleCnt="2"/>
      <dgm:spPr/>
    </dgm:pt>
    <dgm:pt modelId="{A2CAC864-72D1-024F-ADD1-9896D3528A0E}" type="pres">
      <dgm:prSet presAssocID="{9651EB0D-39B8-224A-946A-B2358C067B70}" presName="hierRoot3" presStyleCnt="0"/>
      <dgm:spPr/>
    </dgm:pt>
    <dgm:pt modelId="{14B523CA-8775-864B-9396-41EAE5665CB4}" type="pres">
      <dgm:prSet presAssocID="{9651EB0D-39B8-224A-946A-B2358C067B70}" presName="composite3" presStyleCnt="0"/>
      <dgm:spPr/>
    </dgm:pt>
    <dgm:pt modelId="{199B6F96-2AA2-4B4C-AB7F-FC2B87FD9AB7}" type="pres">
      <dgm:prSet presAssocID="{9651EB0D-39B8-224A-946A-B2358C067B70}" presName="background3" presStyleLbl="asst1" presStyleIdx="2" presStyleCnt="6"/>
      <dgm:spPr/>
    </dgm:pt>
    <dgm:pt modelId="{66131503-63ED-4540-8502-6A48CD18ED03}" type="pres">
      <dgm:prSet presAssocID="{9651EB0D-39B8-224A-946A-B2358C067B70}" presName="text3" presStyleLbl="fgAcc3" presStyleIdx="1" presStyleCnt="2" custScaleX="162372">
        <dgm:presLayoutVars>
          <dgm:chPref val="3"/>
        </dgm:presLayoutVars>
      </dgm:prSet>
      <dgm:spPr/>
    </dgm:pt>
    <dgm:pt modelId="{50DFB2EC-C181-E74B-9261-895F5A4F3C49}" type="pres">
      <dgm:prSet presAssocID="{9651EB0D-39B8-224A-946A-B2358C067B70}" presName="hierChild4" presStyleCnt="0"/>
      <dgm:spPr/>
    </dgm:pt>
    <dgm:pt modelId="{95DD8796-C1D6-EE44-9869-F5661F3F8B5F}" type="pres">
      <dgm:prSet presAssocID="{3FB02DE8-BD52-C34D-8DB2-3D441D26D454}" presName="Name23" presStyleLbl="parChTrans1D4" presStyleIdx="0" presStyleCnt="2"/>
      <dgm:spPr/>
    </dgm:pt>
    <dgm:pt modelId="{3A5D0533-E7CB-A94C-AF30-F3A4138E152E}" type="pres">
      <dgm:prSet presAssocID="{9C2BE76E-5378-C54D-9D1B-5F3D82FBE835}" presName="hierRoot4" presStyleCnt="0"/>
      <dgm:spPr/>
    </dgm:pt>
    <dgm:pt modelId="{B9D77B5F-DBD7-B04E-B6D4-A72D0100499F}" type="pres">
      <dgm:prSet presAssocID="{9C2BE76E-5378-C54D-9D1B-5F3D82FBE835}" presName="composite4" presStyleCnt="0"/>
      <dgm:spPr/>
    </dgm:pt>
    <dgm:pt modelId="{1C657837-9A36-1543-B1A8-F6D9F73C8C9E}" type="pres">
      <dgm:prSet presAssocID="{9C2BE76E-5378-C54D-9D1B-5F3D82FBE835}" presName="background4" presStyleLbl="asst1" presStyleIdx="3" presStyleCnt="6"/>
      <dgm:spPr/>
    </dgm:pt>
    <dgm:pt modelId="{D8FD5D50-6D6C-0E4C-A837-1DDE12D05237}" type="pres">
      <dgm:prSet presAssocID="{9C2BE76E-5378-C54D-9D1B-5F3D82FBE835}" presName="text4" presStyleLbl="fgAcc4" presStyleIdx="0" presStyleCnt="2" custScaleX="162372">
        <dgm:presLayoutVars>
          <dgm:chPref val="3"/>
        </dgm:presLayoutVars>
      </dgm:prSet>
      <dgm:spPr/>
    </dgm:pt>
    <dgm:pt modelId="{8A167922-A674-3E4B-8329-8977C1C70261}" type="pres">
      <dgm:prSet presAssocID="{9C2BE76E-5378-C54D-9D1B-5F3D82FBE835}" presName="hierChild5" presStyleCnt="0"/>
      <dgm:spPr/>
    </dgm:pt>
    <dgm:pt modelId="{EBB4544C-E271-6147-A92D-0ADE93C75EA4}" type="pres">
      <dgm:prSet presAssocID="{DE9D23E2-91AE-504F-B7E2-DCBD691272F7}" presName="Name23" presStyleLbl="parChTrans1D4" presStyleIdx="1" presStyleCnt="2"/>
      <dgm:spPr/>
    </dgm:pt>
    <dgm:pt modelId="{36A0543A-0C06-6241-91D2-32DDADFCD5CB}" type="pres">
      <dgm:prSet presAssocID="{F2743140-4095-1B4E-881E-8C0CDB649211}" presName="hierRoot4" presStyleCnt="0"/>
      <dgm:spPr/>
    </dgm:pt>
    <dgm:pt modelId="{295F20D4-BAC6-9E42-91A0-BB8437343909}" type="pres">
      <dgm:prSet presAssocID="{F2743140-4095-1B4E-881E-8C0CDB649211}" presName="composite4" presStyleCnt="0"/>
      <dgm:spPr/>
    </dgm:pt>
    <dgm:pt modelId="{F0E6C605-BADA-1343-A6E2-E52B58011A2C}" type="pres">
      <dgm:prSet presAssocID="{F2743140-4095-1B4E-881E-8C0CDB649211}" presName="background4" presStyleLbl="asst1" presStyleIdx="4" presStyleCnt="6"/>
      <dgm:spPr/>
    </dgm:pt>
    <dgm:pt modelId="{FF8013DE-F65B-334C-BBDB-3A4601909784}" type="pres">
      <dgm:prSet presAssocID="{F2743140-4095-1B4E-881E-8C0CDB649211}" presName="text4" presStyleLbl="fgAcc4" presStyleIdx="1" presStyleCnt="2" custScaleX="162372">
        <dgm:presLayoutVars>
          <dgm:chPref val="3"/>
        </dgm:presLayoutVars>
      </dgm:prSet>
      <dgm:spPr/>
    </dgm:pt>
    <dgm:pt modelId="{09C53159-24CB-D847-B68E-51F48598A66F}" type="pres">
      <dgm:prSet presAssocID="{F2743140-4095-1B4E-881E-8C0CDB649211}" presName="hierChild5" presStyleCnt="0"/>
      <dgm:spPr/>
    </dgm:pt>
    <dgm:pt modelId="{3DBBDF6F-C2DC-AD43-BED1-60EC65646A92}" type="pres">
      <dgm:prSet presAssocID="{E9748A2C-5DD3-5A41-872D-2D2ABEE2F42E}" presName="Name10" presStyleLbl="parChTrans1D2" presStyleIdx="1" presStyleCnt="2"/>
      <dgm:spPr/>
    </dgm:pt>
    <dgm:pt modelId="{5E696291-0DA0-D94D-86ED-29220D6E1D61}" type="pres">
      <dgm:prSet presAssocID="{91C8EBFC-32C7-8741-94A4-034004011149}" presName="hierRoot2" presStyleCnt="0"/>
      <dgm:spPr/>
    </dgm:pt>
    <dgm:pt modelId="{747E9B44-C870-734E-A85A-29073AF9B591}" type="pres">
      <dgm:prSet presAssocID="{91C8EBFC-32C7-8741-94A4-034004011149}" presName="composite2" presStyleCnt="0"/>
      <dgm:spPr/>
    </dgm:pt>
    <dgm:pt modelId="{6CB2321F-3DDB-4543-825E-40354EF730AD}" type="pres">
      <dgm:prSet presAssocID="{91C8EBFC-32C7-8741-94A4-034004011149}" presName="background2" presStyleLbl="asst1" presStyleIdx="5" presStyleCnt="6"/>
      <dgm:spPr/>
    </dgm:pt>
    <dgm:pt modelId="{8CE12734-27F4-AB4F-8D16-E30DF91E6BED}" type="pres">
      <dgm:prSet presAssocID="{91C8EBFC-32C7-8741-94A4-034004011149}" presName="text2" presStyleLbl="fgAcc2" presStyleIdx="1" presStyleCnt="2" custScaleX="162372">
        <dgm:presLayoutVars>
          <dgm:chPref val="3"/>
        </dgm:presLayoutVars>
      </dgm:prSet>
      <dgm:spPr/>
    </dgm:pt>
    <dgm:pt modelId="{E6D4B4D1-F1CD-8E4C-B1EF-67C96C83C598}" type="pres">
      <dgm:prSet presAssocID="{91C8EBFC-32C7-8741-94A4-034004011149}" presName="hierChild3" presStyleCnt="0"/>
      <dgm:spPr/>
    </dgm:pt>
  </dgm:ptLst>
  <dgm:cxnLst>
    <dgm:cxn modelId="{4B0B6006-F990-E549-BE8D-501EC2283FAE}" type="presOf" srcId="{DE9D23E2-91AE-504F-B7E2-DCBD691272F7}" destId="{EBB4544C-E271-6147-A92D-0ADE93C75EA4}" srcOrd="0" destOrd="0" presId="urn:microsoft.com/office/officeart/2005/8/layout/hierarchy1"/>
    <dgm:cxn modelId="{B783C317-0C42-8541-B481-5F11E55539F2}" srcId="{93879B3B-8945-8C4D-BB5E-24FD2541BC85}" destId="{19F93EBA-D9C0-4C47-B7BE-0B44A0DDADBF}" srcOrd="0" destOrd="0" parTransId="{1BDD40A1-7435-B848-A092-9953001214EE}" sibTransId="{8DDA6EC0-74EC-C748-A62C-37B1267E369D}"/>
    <dgm:cxn modelId="{2F2CED19-6DD0-5648-BC79-D296F6825FD6}" type="presOf" srcId="{D3EA955C-41D1-2A49-A8FA-0299FEB514EE}" destId="{AEA16479-9E7F-A941-9B3F-EA82653ABA15}" srcOrd="0" destOrd="0" presId="urn:microsoft.com/office/officeart/2005/8/layout/hierarchy1"/>
    <dgm:cxn modelId="{A1B9981C-D7ED-9A4D-B005-1DD6EA95B6B0}" srcId="{2CD788E8-8170-8C4B-A06A-0CFB8AE8CA01}" destId="{BCB4E948-63F6-AB42-A878-162B6CD84C1F}" srcOrd="0" destOrd="0" parTransId="{4BA679D7-597C-6A4D-90D4-EEA40A33BBE0}" sibTransId="{C903977C-175D-314B-809E-C59BC26E998A}"/>
    <dgm:cxn modelId="{3D8F7A35-3B1F-E140-95FB-83A5AFCB272A}" type="presOf" srcId="{93879B3B-8945-8C4D-BB5E-24FD2541BC85}" destId="{525DECA4-2B3D-564E-9111-B18B72B87AAC}" srcOrd="0" destOrd="0" presId="urn:microsoft.com/office/officeart/2005/8/layout/hierarchy1"/>
    <dgm:cxn modelId="{0637FA3C-37F7-B54C-81CF-F3EEF89E3E60}" type="presOf" srcId="{9651EB0D-39B8-224A-946A-B2358C067B70}" destId="{66131503-63ED-4540-8502-6A48CD18ED03}" srcOrd="0" destOrd="0" presId="urn:microsoft.com/office/officeart/2005/8/layout/hierarchy1"/>
    <dgm:cxn modelId="{16BC8843-6419-A147-AD81-3D70ECC51380}" type="presOf" srcId="{E9748A2C-5DD3-5A41-872D-2D2ABEE2F42E}" destId="{3DBBDF6F-C2DC-AD43-BED1-60EC65646A92}" srcOrd="0" destOrd="0" presId="urn:microsoft.com/office/officeart/2005/8/layout/hierarchy1"/>
    <dgm:cxn modelId="{8D8FB653-BABF-984E-BA6C-F05F727F9917}" type="presOf" srcId="{3FB02DE8-BD52-C34D-8DB2-3D441D26D454}" destId="{95DD8796-C1D6-EE44-9869-F5661F3F8B5F}" srcOrd="0" destOrd="0" presId="urn:microsoft.com/office/officeart/2005/8/layout/hierarchy1"/>
    <dgm:cxn modelId="{51345165-BAF0-B341-A841-6F5A02AF8D87}" srcId="{9651EB0D-39B8-224A-946A-B2358C067B70}" destId="{F2743140-4095-1B4E-881E-8C0CDB649211}" srcOrd="1" destOrd="0" parTransId="{DE9D23E2-91AE-504F-B7E2-DCBD691272F7}" sibTransId="{C7CC0452-6FCC-4A4A-94AD-43D0E2A81D1A}"/>
    <dgm:cxn modelId="{48BF5C87-4359-D24B-B362-5CBD4040F88F}" type="presOf" srcId="{91C8EBFC-32C7-8741-94A4-034004011149}" destId="{8CE12734-27F4-AB4F-8D16-E30DF91E6BED}" srcOrd="0" destOrd="0" presId="urn:microsoft.com/office/officeart/2005/8/layout/hierarchy1"/>
    <dgm:cxn modelId="{813F8D88-DFE0-4248-BFC4-7DF342818B75}" type="presOf" srcId="{2CD788E8-8170-8C4B-A06A-0CFB8AE8CA01}" destId="{D8E45DDC-3E8E-3243-8D1B-361551FA462D}" srcOrd="0" destOrd="0" presId="urn:microsoft.com/office/officeart/2005/8/layout/hierarchy1"/>
    <dgm:cxn modelId="{70CF9390-D9A5-164D-9817-10B2E7361B70}" type="presOf" srcId="{F2743140-4095-1B4E-881E-8C0CDB649211}" destId="{FF8013DE-F65B-334C-BBDB-3A4601909784}" srcOrd="0" destOrd="0" presId="urn:microsoft.com/office/officeart/2005/8/layout/hierarchy1"/>
    <dgm:cxn modelId="{F5A54F98-FA8E-8143-BFC9-E70C7C83DF59}" srcId="{19F93EBA-D9C0-4C47-B7BE-0B44A0DDADBF}" destId="{91C8EBFC-32C7-8741-94A4-034004011149}" srcOrd="1" destOrd="0" parTransId="{E9748A2C-5DD3-5A41-872D-2D2ABEE2F42E}" sibTransId="{5873B1AA-7D42-1F42-AD3F-AAFB9D1D4E83}"/>
    <dgm:cxn modelId="{68046D9A-BB7B-C34C-AC23-B382E11C14AF}" type="presOf" srcId="{19F93EBA-D9C0-4C47-B7BE-0B44A0DDADBF}" destId="{3F71AA5E-DB92-5241-8683-550A3668A98A}" srcOrd="0" destOrd="0" presId="urn:microsoft.com/office/officeart/2005/8/layout/hierarchy1"/>
    <dgm:cxn modelId="{7412D4BB-AF84-EA47-A925-C04B60ED8C02}" srcId="{2CD788E8-8170-8C4B-A06A-0CFB8AE8CA01}" destId="{9651EB0D-39B8-224A-946A-B2358C067B70}" srcOrd="1" destOrd="0" parTransId="{D3EA955C-41D1-2A49-A8FA-0299FEB514EE}" sibTransId="{85FB3BCF-4B2C-3A47-867A-864953FF6229}"/>
    <dgm:cxn modelId="{D2F3AEC8-AE89-1943-AA72-A076FF47750F}" type="presOf" srcId="{916A5F52-697C-A947-BF9E-97258BA6FD0C}" destId="{9452356D-D5F9-024D-8E0A-B11E01C245D2}" srcOrd="0" destOrd="0" presId="urn:microsoft.com/office/officeart/2005/8/layout/hierarchy1"/>
    <dgm:cxn modelId="{6629C4C9-E9C9-CB48-B608-2BC87A71D734}" type="presOf" srcId="{4BA679D7-597C-6A4D-90D4-EEA40A33BBE0}" destId="{E85188AF-6B0B-2842-9981-C8A370795369}" srcOrd="0" destOrd="0" presId="urn:microsoft.com/office/officeart/2005/8/layout/hierarchy1"/>
    <dgm:cxn modelId="{FDE570D1-0E7C-0640-BC21-2E58687C5E58}" type="presOf" srcId="{9C2BE76E-5378-C54D-9D1B-5F3D82FBE835}" destId="{D8FD5D50-6D6C-0E4C-A837-1DDE12D05237}" srcOrd="0" destOrd="0" presId="urn:microsoft.com/office/officeart/2005/8/layout/hierarchy1"/>
    <dgm:cxn modelId="{7FC5C3DA-3A9D-2E4B-A4FE-6AEDF7957033}" type="presOf" srcId="{BCB4E948-63F6-AB42-A878-162B6CD84C1F}" destId="{B78A597E-23B3-1049-A01A-9F535DCF17C1}" srcOrd="0" destOrd="0" presId="urn:microsoft.com/office/officeart/2005/8/layout/hierarchy1"/>
    <dgm:cxn modelId="{883B8AE1-E3C6-8E4B-8AE5-B14364C2A0F5}" srcId="{9651EB0D-39B8-224A-946A-B2358C067B70}" destId="{9C2BE76E-5378-C54D-9D1B-5F3D82FBE835}" srcOrd="0" destOrd="0" parTransId="{3FB02DE8-BD52-C34D-8DB2-3D441D26D454}" sibTransId="{0EEEB716-8B9F-0447-949A-8E709E4DDC3F}"/>
    <dgm:cxn modelId="{849EB0F7-EF54-5B4C-8954-81A5FE8E4D3A}" srcId="{19F93EBA-D9C0-4C47-B7BE-0B44A0DDADBF}" destId="{2CD788E8-8170-8C4B-A06A-0CFB8AE8CA01}" srcOrd="0" destOrd="0" parTransId="{916A5F52-697C-A947-BF9E-97258BA6FD0C}" sibTransId="{69159D2A-03FE-E84B-B3ED-4D21485F7CC6}"/>
    <dgm:cxn modelId="{A6C4DC5F-EB6F-C144-ADA7-2D629F0E91EA}" type="presParOf" srcId="{525DECA4-2B3D-564E-9111-B18B72B87AAC}" destId="{3259DDE7-D492-CE49-B945-E9E98812B2A2}" srcOrd="0" destOrd="0" presId="urn:microsoft.com/office/officeart/2005/8/layout/hierarchy1"/>
    <dgm:cxn modelId="{05B6BC8D-08D0-E34F-A6FF-E523ABFF455C}" type="presParOf" srcId="{3259DDE7-D492-CE49-B945-E9E98812B2A2}" destId="{2A79DFBF-5DAD-8042-BFC0-887F8F85DB90}" srcOrd="0" destOrd="0" presId="urn:microsoft.com/office/officeart/2005/8/layout/hierarchy1"/>
    <dgm:cxn modelId="{B4481853-196E-014A-B35B-AF26EDF3145E}" type="presParOf" srcId="{2A79DFBF-5DAD-8042-BFC0-887F8F85DB90}" destId="{626D55D9-C3F1-4E40-BAA3-842EECDA1E65}" srcOrd="0" destOrd="0" presId="urn:microsoft.com/office/officeart/2005/8/layout/hierarchy1"/>
    <dgm:cxn modelId="{8F86A301-46F4-284D-8C84-3EB9928F29FF}" type="presParOf" srcId="{2A79DFBF-5DAD-8042-BFC0-887F8F85DB90}" destId="{3F71AA5E-DB92-5241-8683-550A3668A98A}" srcOrd="1" destOrd="0" presId="urn:microsoft.com/office/officeart/2005/8/layout/hierarchy1"/>
    <dgm:cxn modelId="{A43B01D1-4A97-E14B-AEB0-DC3611DE56CF}" type="presParOf" srcId="{3259DDE7-D492-CE49-B945-E9E98812B2A2}" destId="{8A4DFAF3-1E04-7844-B174-521460069BB8}" srcOrd="1" destOrd="0" presId="urn:microsoft.com/office/officeart/2005/8/layout/hierarchy1"/>
    <dgm:cxn modelId="{B4D1FCD1-07DB-4848-89A9-E856630B0D63}" type="presParOf" srcId="{8A4DFAF3-1E04-7844-B174-521460069BB8}" destId="{9452356D-D5F9-024D-8E0A-B11E01C245D2}" srcOrd="0" destOrd="0" presId="urn:microsoft.com/office/officeart/2005/8/layout/hierarchy1"/>
    <dgm:cxn modelId="{87C24894-1385-5241-B3A6-CA7AF9B08273}" type="presParOf" srcId="{8A4DFAF3-1E04-7844-B174-521460069BB8}" destId="{A0453A65-687B-A841-AABE-186D8FB7A05C}" srcOrd="1" destOrd="0" presId="urn:microsoft.com/office/officeart/2005/8/layout/hierarchy1"/>
    <dgm:cxn modelId="{EB2B8BB3-292F-474A-8153-2F664ABDF0D8}" type="presParOf" srcId="{A0453A65-687B-A841-AABE-186D8FB7A05C}" destId="{48B82FA4-6866-6B4A-AD80-F0A28DE4558E}" srcOrd="0" destOrd="0" presId="urn:microsoft.com/office/officeart/2005/8/layout/hierarchy1"/>
    <dgm:cxn modelId="{DC4EF27F-A3B3-FF4B-9F65-AA7238868F49}" type="presParOf" srcId="{48B82FA4-6866-6B4A-AD80-F0A28DE4558E}" destId="{7D0CC7AF-14B2-8E4E-902B-184FB1986E9D}" srcOrd="0" destOrd="0" presId="urn:microsoft.com/office/officeart/2005/8/layout/hierarchy1"/>
    <dgm:cxn modelId="{0D1A5E31-80A1-4345-AA53-6B3A72781B03}" type="presParOf" srcId="{48B82FA4-6866-6B4A-AD80-F0A28DE4558E}" destId="{D8E45DDC-3E8E-3243-8D1B-361551FA462D}" srcOrd="1" destOrd="0" presId="urn:microsoft.com/office/officeart/2005/8/layout/hierarchy1"/>
    <dgm:cxn modelId="{D4B3B926-94A1-B14B-AA85-399AFC59EA65}" type="presParOf" srcId="{A0453A65-687B-A841-AABE-186D8FB7A05C}" destId="{C86A0661-807E-8040-BDFD-1202C064A6EE}" srcOrd="1" destOrd="0" presId="urn:microsoft.com/office/officeart/2005/8/layout/hierarchy1"/>
    <dgm:cxn modelId="{F270D4CF-7D00-084F-97B8-B0754305D215}" type="presParOf" srcId="{C86A0661-807E-8040-BDFD-1202C064A6EE}" destId="{E85188AF-6B0B-2842-9981-C8A370795369}" srcOrd="0" destOrd="0" presId="urn:microsoft.com/office/officeart/2005/8/layout/hierarchy1"/>
    <dgm:cxn modelId="{1ADD8536-6138-5845-AC5F-10F4A77C8DB5}" type="presParOf" srcId="{C86A0661-807E-8040-BDFD-1202C064A6EE}" destId="{C0DCC7C4-6928-0743-AA1A-A49D69C599BF}" srcOrd="1" destOrd="0" presId="urn:microsoft.com/office/officeart/2005/8/layout/hierarchy1"/>
    <dgm:cxn modelId="{D29C82DB-5D4A-6C48-8BA1-475C332F8DBE}" type="presParOf" srcId="{C0DCC7C4-6928-0743-AA1A-A49D69C599BF}" destId="{4FC3C838-3032-934D-A3B6-0E71CF1057C1}" srcOrd="0" destOrd="0" presId="urn:microsoft.com/office/officeart/2005/8/layout/hierarchy1"/>
    <dgm:cxn modelId="{8556CB83-AC93-4C45-AD94-93689015E5C5}" type="presParOf" srcId="{4FC3C838-3032-934D-A3B6-0E71CF1057C1}" destId="{9A7EFB90-34EE-DF49-BB36-14528FB2A414}" srcOrd="0" destOrd="0" presId="urn:microsoft.com/office/officeart/2005/8/layout/hierarchy1"/>
    <dgm:cxn modelId="{5BA56428-7595-5746-B8C7-8BC6B04C0E14}" type="presParOf" srcId="{4FC3C838-3032-934D-A3B6-0E71CF1057C1}" destId="{B78A597E-23B3-1049-A01A-9F535DCF17C1}" srcOrd="1" destOrd="0" presId="urn:microsoft.com/office/officeart/2005/8/layout/hierarchy1"/>
    <dgm:cxn modelId="{0FC9FD62-2FD5-E141-B103-98B6C5544C1A}" type="presParOf" srcId="{C0DCC7C4-6928-0743-AA1A-A49D69C599BF}" destId="{B0EDD2F8-521D-B74D-BBBE-4AE1C201791B}" srcOrd="1" destOrd="0" presId="urn:microsoft.com/office/officeart/2005/8/layout/hierarchy1"/>
    <dgm:cxn modelId="{B0D09A02-6914-E647-801D-E5EA76AF60EE}" type="presParOf" srcId="{C86A0661-807E-8040-BDFD-1202C064A6EE}" destId="{AEA16479-9E7F-A941-9B3F-EA82653ABA15}" srcOrd="2" destOrd="0" presId="urn:microsoft.com/office/officeart/2005/8/layout/hierarchy1"/>
    <dgm:cxn modelId="{C318DDB3-E719-1F4D-926F-6CE31BFBA9D0}" type="presParOf" srcId="{C86A0661-807E-8040-BDFD-1202C064A6EE}" destId="{A2CAC864-72D1-024F-ADD1-9896D3528A0E}" srcOrd="3" destOrd="0" presId="urn:microsoft.com/office/officeart/2005/8/layout/hierarchy1"/>
    <dgm:cxn modelId="{AD17D3F5-A562-CE42-809B-E96D4B0531CF}" type="presParOf" srcId="{A2CAC864-72D1-024F-ADD1-9896D3528A0E}" destId="{14B523CA-8775-864B-9396-41EAE5665CB4}" srcOrd="0" destOrd="0" presId="urn:microsoft.com/office/officeart/2005/8/layout/hierarchy1"/>
    <dgm:cxn modelId="{4AE9A314-5079-5E49-9062-5771113B3565}" type="presParOf" srcId="{14B523CA-8775-864B-9396-41EAE5665CB4}" destId="{199B6F96-2AA2-4B4C-AB7F-FC2B87FD9AB7}" srcOrd="0" destOrd="0" presId="urn:microsoft.com/office/officeart/2005/8/layout/hierarchy1"/>
    <dgm:cxn modelId="{2599ED33-19B7-9F45-A87E-C010B345A909}" type="presParOf" srcId="{14B523CA-8775-864B-9396-41EAE5665CB4}" destId="{66131503-63ED-4540-8502-6A48CD18ED03}" srcOrd="1" destOrd="0" presId="urn:microsoft.com/office/officeart/2005/8/layout/hierarchy1"/>
    <dgm:cxn modelId="{5836B3CA-850D-1247-82F2-5F4D184DED7A}" type="presParOf" srcId="{A2CAC864-72D1-024F-ADD1-9896D3528A0E}" destId="{50DFB2EC-C181-E74B-9261-895F5A4F3C49}" srcOrd="1" destOrd="0" presId="urn:microsoft.com/office/officeart/2005/8/layout/hierarchy1"/>
    <dgm:cxn modelId="{20064FEC-DDA8-EA4A-8BEC-8BB715B0EDB7}" type="presParOf" srcId="{50DFB2EC-C181-E74B-9261-895F5A4F3C49}" destId="{95DD8796-C1D6-EE44-9869-F5661F3F8B5F}" srcOrd="0" destOrd="0" presId="urn:microsoft.com/office/officeart/2005/8/layout/hierarchy1"/>
    <dgm:cxn modelId="{A241BA99-8E45-964E-A120-6CDCA04880E9}" type="presParOf" srcId="{50DFB2EC-C181-E74B-9261-895F5A4F3C49}" destId="{3A5D0533-E7CB-A94C-AF30-F3A4138E152E}" srcOrd="1" destOrd="0" presId="urn:microsoft.com/office/officeart/2005/8/layout/hierarchy1"/>
    <dgm:cxn modelId="{0BF9E708-427D-714D-A98F-CF997D93729C}" type="presParOf" srcId="{3A5D0533-E7CB-A94C-AF30-F3A4138E152E}" destId="{B9D77B5F-DBD7-B04E-B6D4-A72D0100499F}" srcOrd="0" destOrd="0" presId="urn:microsoft.com/office/officeart/2005/8/layout/hierarchy1"/>
    <dgm:cxn modelId="{43191770-19A5-5B48-8F67-BBE5A70F34AE}" type="presParOf" srcId="{B9D77B5F-DBD7-B04E-B6D4-A72D0100499F}" destId="{1C657837-9A36-1543-B1A8-F6D9F73C8C9E}" srcOrd="0" destOrd="0" presId="urn:microsoft.com/office/officeart/2005/8/layout/hierarchy1"/>
    <dgm:cxn modelId="{01BEE7B5-D87B-AA4A-984F-286E6BEA7505}" type="presParOf" srcId="{B9D77B5F-DBD7-B04E-B6D4-A72D0100499F}" destId="{D8FD5D50-6D6C-0E4C-A837-1DDE12D05237}" srcOrd="1" destOrd="0" presId="urn:microsoft.com/office/officeart/2005/8/layout/hierarchy1"/>
    <dgm:cxn modelId="{C534659F-E247-E345-91FE-951723BF2980}" type="presParOf" srcId="{3A5D0533-E7CB-A94C-AF30-F3A4138E152E}" destId="{8A167922-A674-3E4B-8329-8977C1C70261}" srcOrd="1" destOrd="0" presId="urn:microsoft.com/office/officeart/2005/8/layout/hierarchy1"/>
    <dgm:cxn modelId="{9EA01B84-4AC5-014C-8C09-5EEC73A956B8}" type="presParOf" srcId="{50DFB2EC-C181-E74B-9261-895F5A4F3C49}" destId="{EBB4544C-E271-6147-A92D-0ADE93C75EA4}" srcOrd="2" destOrd="0" presId="urn:microsoft.com/office/officeart/2005/8/layout/hierarchy1"/>
    <dgm:cxn modelId="{18F103FE-C428-F54C-96BD-2B737579CD1C}" type="presParOf" srcId="{50DFB2EC-C181-E74B-9261-895F5A4F3C49}" destId="{36A0543A-0C06-6241-91D2-32DDADFCD5CB}" srcOrd="3" destOrd="0" presId="urn:microsoft.com/office/officeart/2005/8/layout/hierarchy1"/>
    <dgm:cxn modelId="{381B885C-720C-FD46-A786-95971B77ECCE}" type="presParOf" srcId="{36A0543A-0C06-6241-91D2-32DDADFCD5CB}" destId="{295F20D4-BAC6-9E42-91A0-BB8437343909}" srcOrd="0" destOrd="0" presId="urn:microsoft.com/office/officeart/2005/8/layout/hierarchy1"/>
    <dgm:cxn modelId="{C46B9D17-A7E0-9E43-9007-BDF8C84EBDD9}" type="presParOf" srcId="{295F20D4-BAC6-9E42-91A0-BB8437343909}" destId="{F0E6C605-BADA-1343-A6E2-E52B58011A2C}" srcOrd="0" destOrd="0" presId="urn:microsoft.com/office/officeart/2005/8/layout/hierarchy1"/>
    <dgm:cxn modelId="{02441297-3AA4-4D49-BA26-C491CD3F5D14}" type="presParOf" srcId="{295F20D4-BAC6-9E42-91A0-BB8437343909}" destId="{FF8013DE-F65B-334C-BBDB-3A4601909784}" srcOrd="1" destOrd="0" presId="urn:microsoft.com/office/officeart/2005/8/layout/hierarchy1"/>
    <dgm:cxn modelId="{B2A4BE47-8AFA-EA42-B11D-93524EA0FD5E}" type="presParOf" srcId="{36A0543A-0C06-6241-91D2-32DDADFCD5CB}" destId="{09C53159-24CB-D847-B68E-51F48598A66F}" srcOrd="1" destOrd="0" presId="urn:microsoft.com/office/officeart/2005/8/layout/hierarchy1"/>
    <dgm:cxn modelId="{B0244110-3B57-494E-A7A4-19C05F079463}" type="presParOf" srcId="{8A4DFAF3-1E04-7844-B174-521460069BB8}" destId="{3DBBDF6F-C2DC-AD43-BED1-60EC65646A92}" srcOrd="2" destOrd="0" presId="urn:microsoft.com/office/officeart/2005/8/layout/hierarchy1"/>
    <dgm:cxn modelId="{CA20B0D0-5A87-6747-B302-B443B67F9928}" type="presParOf" srcId="{8A4DFAF3-1E04-7844-B174-521460069BB8}" destId="{5E696291-0DA0-D94D-86ED-29220D6E1D61}" srcOrd="3" destOrd="0" presId="urn:microsoft.com/office/officeart/2005/8/layout/hierarchy1"/>
    <dgm:cxn modelId="{7E3D9B9C-A5A1-FC44-87C6-2F75FF8A2462}" type="presParOf" srcId="{5E696291-0DA0-D94D-86ED-29220D6E1D61}" destId="{747E9B44-C870-734E-A85A-29073AF9B591}" srcOrd="0" destOrd="0" presId="urn:microsoft.com/office/officeart/2005/8/layout/hierarchy1"/>
    <dgm:cxn modelId="{5B2E0AA0-53FD-3C43-B3B3-BF362D83A868}" type="presParOf" srcId="{747E9B44-C870-734E-A85A-29073AF9B591}" destId="{6CB2321F-3DDB-4543-825E-40354EF730AD}" srcOrd="0" destOrd="0" presId="urn:microsoft.com/office/officeart/2005/8/layout/hierarchy1"/>
    <dgm:cxn modelId="{E0CEF4C2-76AC-8C47-9BFA-4D7BFB96D1CA}" type="presParOf" srcId="{747E9B44-C870-734E-A85A-29073AF9B591}" destId="{8CE12734-27F4-AB4F-8D16-E30DF91E6BED}" srcOrd="1" destOrd="0" presId="urn:microsoft.com/office/officeart/2005/8/layout/hierarchy1"/>
    <dgm:cxn modelId="{12AF6BD5-C2AD-B74B-BD27-F9C97272851E}" type="presParOf" srcId="{5E696291-0DA0-D94D-86ED-29220D6E1D61}" destId="{E6D4B4D1-F1CD-8E4C-B1EF-67C96C83C59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3879B3B-8945-8C4D-BB5E-24FD2541BC85}" type="doc">
      <dgm:prSet loTypeId="urn:microsoft.com/office/officeart/2005/8/layout/hierarchy1" loCatId="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n-US"/>
        </a:p>
      </dgm:t>
    </dgm:pt>
    <dgm:pt modelId="{19F93EBA-D9C0-4C47-B7BE-0B44A0DDADBF}">
      <dgm:prSet phldrT="[Text]" custT="1"/>
      <dgm:spPr/>
      <dgm:t>
        <a:bodyPr/>
        <a:lstStyle/>
        <a:p>
          <a:r>
            <a:rPr lang="en-US" sz="1800" dirty="0"/>
            <a:t>Are staff implementing PCBS with fidelity?</a:t>
          </a:r>
        </a:p>
      </dgm:t>
    </dgm:pt>
    <dgm:pt modelId="{1BDD40A1-7435-B848-A092-9953001214EE}" type="parTrans" cxnId="{B783C317-0C42-8541-B481-5F11E55539F2}">
      <dgm:prSet/>
      <dgm:spPr/>
      <dgm:t>
        <a:bodyPr/>
        <a:lstStyle/>
        <a:p>
          <a:endParaRPr lang="en-US" sz="2000"/>
        </a:p>
      </dgm:t>
    </dgm:pt>
    <dgm:pt modelId="{8DDA6EC0-74EC-C748-A62C-37B1267E369D}" type="sibTrans" cxnId="{B783C317-0C42-8541-B481-5F11E55539F2}">
      <dgm:prSet/>
      <dgm:spPr/>
      <dgm:t>
        <a:bodyPr/>
        <a:lstStyle/>
        <a:p>
          <a:endParaRPr lang="en-US" sz="2000"/>
        </a:p>
      </dgm:t>
    </dgm:pt>
    <dgm:pt modelId="{2CD788E8-8170-8C4B-A06A-0CFB8AE8CA01}" type="asst">
      <dgm:prSet phldrT="[Text]" custT="1"/>
      <dgm:spPr/>
      <dgm:t>
        <a:bodyPr/>
        <a:lstStyle/>
        <a:p>
          <a:r>
            <a:rPr lang="en-US" sz="1800" dirty="0"/>
            <a:t>Determine the number of classrooms needing support (many or a few)</a:t>
          </a:r>
        </a:p>
      </dgm:t>
    </dgm:pt>
    <dgm:pt modelId="{916A5F52-697C-A947-BF9E-97258BA6FD0C}" type="parTrans" cxnId="{849EB0F7-EF54-5B4C-8954-81A5FE8E4D3A}">
      <dgm:prSet/>
      <dgm:spPr/>
      <dgm:t>
        <a:bodyPr/>
        <a:lstStyle/>
        <a:p>
          <a:endParaRPr lang="en-US" sz="2000"/>
        </a:p>
      </dgm:t>
    </dgm:pt>
    <dgm:pt modelId="{69159D2A-03FE-E84B-B3ED-4D21485F7CC6}" type="sibTrans" cxnId="{849EB0F7-EF54-5B4C-8954-81A5FE8E4D3A}">
      <dgm:prSet/>
      <dgm:spPr/>
      <dgm:t>
        <a:bodyPr/>
        <a:lstStyle/>
        <a:p>
          <a:endParaRPr lang="en-US" sz="2000"/>
        </a:p>
      </dgm:t>
    </dgm:pt>
    <dgm:pt modelId="{BCB4E948-63F6-AB42-A878-162B6CD84C1F}" type="asst">
      <dgm:prSet custT="1"/>
      <dgm:spPr/>
      <dgm:t>
        <a:bodyPr/>
        <a:lstStyle/>
        <a:p>
          <a:r>
            <a:rPr lang="en-US" sz="1800" dirty="0"/>
            <a:t>Review and adjust universal support</a:t>
          </a:r>
        </a:p>
      </dgm:t>
    </dgm:pt>
    <dgm:pt modelId="{4BA679D7-597C-6A4D-90D4-EEA40A33BBE0}" type="parTrans" cxnId="{A1B9981C-D7ED-9A4D-B005-1DD6EA95B6B0}">
      <dgm:prSet/>
      <dgm:spPr/>
      <dgm:t>
        <a:bodyPr/>
        <a:lstStyle/>
        <a:p>
          <a:endParaRPr lang="en-US" sz="2000"/>
        </a:p>
      </dgm:t>
    </dgm:pt>
    <dgm:pt modelId="{C903977C-175D-314B-809E-C59BC26E998A}" type="sibTrans" cxnId="{A1B9981C-D7ED-9A4D-B005-1DD6EA95B6B0}">
      <dgm:prSet/>
      <dgm:spPr/>
      <dgm:t>
        <a:bodyPr/>
        <a:lstStyle/>
        <a:p>
          <a:endParaRPr lang="en-US" sz="2000"/>
        </a:p>
      </dgm:t>
    </dgm:pt>
    <dgm:pt modelId="{9651EB0D-39B8-224A-946A-B2358C067B70}" type="asst">
      <dgm:prSet custT="1"/>
      <dgm:spPr/>
      <dgm:t>
        <a:bodyPr/>
        <a:lstStyle/>
        <a:p>
          <a:r>
            <a:rPr lang="en-US" sz="1800" dirty="0"/>
            <a:t>Determine type and severity of implementation changes (minor or major)</a:t>
          </a:r>
        </a:p>
      </dgm:t>
    </dgm:pt>
    <dgm:pt modelId="{D3EA955C-41D1-2A49-A8FA-0299FEB514EE}" type="parTrans" cxnId="{7412D4BB-AF84-EA47-A925-C04B60ED8C02}">
      <dgm:prSet/>
      <dgm:spPr/>
      <dgm:t>
        <a:bodyPr/>
        <a:lstStyle/>
        <a:p>
          <a:endParaRPr lang="en-US" sz="2000"/>
        </a:p>
      </dgm:t>
    </dgm:pt>
    <dgm:pt modelId="{85FB3BCF-4B2C-3A47-867A-864953FF6229}" type="sibTrans" cxnId="{7412D4BB-AF84-EA47-A925-C04B60ED8C02}">
      <dgm:prSet/>
      <dgm:spPr/>
      <dgm:t>
        <a:bodyPr/>
        <a:lstStyle/>
        <a:p>
          <a:endParaRPr lang="en-US" sz="2000"/>
        </a:p>
      </dgm:t>
    </dgm:pt>
    <dgm:pt modelId="{9C2BE76E-5378-C54D-9D1B-5F3D82FBE835}" type="asst">
      <dgm:prSet custT="1"/>
      <dgm:spPr/>
      <dgm:t>
        <a:bodyPr/>
        <a:lstStyle/>
        <a:p>
          <a:r>
            <a:rPr lang="en-US" sz="1800" b="0" dirty="0"/>
            <a:t>Provide supplemental support to small groups of staff needing support</a:t>
          </a:r>
          <a:endParaRPr lang="en-US" sz="1800" dirty="0"/>
        </a:p>
      </dgm:t>
    </dgm:pt>
    <dgm:pt modelId="{3FB02DE8-BD52-C34D-8DB2-3D441D26D454}" type="parTrans" cxnId="{883B8AE1-E3C6-8E4B-8AE5-B14364C2A0F5}">
      <dgm:prSet/>
      <dgm:spPr/>
      <dgm:t>
        <a:bodyPr/>
        <a:lstStyle/>
        <a:p>
          <a:endParaRPr lang="en-US" sz="2000"/>
        </a:p>
      </dgm:t>
    </dgm:pt>
    <dgm:pt modelId="{0EEEB716-8B9F-0447-949A-8E709E4DDC3F}" type="sibTrans" cxnId="{883B8AE1-E3C6-8E4B-8AE5-B14364C2A0F5}">
      <dgm:prSet/>
      <dgm:spPr/>
      <dgm:t>
        <a:bodyPr/>
        <a:lstStyle/>
        <a:p>
          <a:endParaRPr lang="en-US" sz="2000"/>
        </a:p>
      </dgm:t>
    </dgm:pt>
    <dgm:pt modelId="{F2743140-4095-1B4E-881E-8C0CDB649211}" type="asst">
      <dgm:prSet custT="1"/>
      <dgm:spPr/>
      <dgm:t>
        <a:bodyPr/>
        <a:lstStyle/>
        <a:p>
          <a:r>
            <a:rPr lang="en-US" sz="1800" dirty="0"/>
            <a:t>Consider individualized supports and other strategies for staff members needing </a:t>
          </a:r>
          <a:r>
            <a:rPr lang="en-US" sz="1800"/>
            <a:t>intensified support. </a:t>
          </a:r>
          <a:endParaRPr lang="en-US" sz="1800" dirty="0"/>
        </a:p>
      </dgm:t>
    </dgm:pt>
    <dgm:pt modelId="{DE9D23E2-91AE-504F-B7E2-DCBD691272F7}" type="parTrans" cxnId="{51345165-BAF0-B341-A841-6F5A02AF8D87}">
      <dgm:prSet/>
      <dgm:spPr/>
      <dgm:t>
        <a:bodyPr/>
        <a:lstStyle/>
        <a:p>
          <a:endParaRPr lang="en-US" sz="2000"/>
        </a:p>
      </dgm:t>
    </dgm:pt>
    <dgm:pt modelId="{C7CC0452-6FCC-4A4A-94AD-43D0E2A81D1A}" type="sibTrans" cxnId="{51345165-BAF0-B341-A841-6F5A02AF8D87}">
      <dgm:prSet/>
      <dgm:spPr/>
      <dgm:t>
        <a:bodyPr/>
        <a:lstStyle/>
        <a:p>
          <a:endParaRPr lang="en-US" sz="2000"/>
        </a:p>
      </dgm:t>
    </dgm:pt>
    <dgm:pt modelId="{3C3D2C5E-775D-A04C-BBC2-AF7750B981C6}" type="asst">
      <dgm:prSet custT="1"/>
      <dgm:spPr/>
      <dgm:t>
        <a:bodyPr/>
        <a:lstStyle/>
        <a:p>
          <a:r>
            <a:rPr lang="en-US" sz="1800" dirty="0"/>
            <a:t>Well done! Monitor outcomes and adjust as needed</a:t>
          </a:r>
        </a:p>
      </dgm:t>
    </dgm:pt>
    <dgm:pt modelId="{560C94EE-5B84-5448-99EB-BE3D318A9050}" type="parTrans" cxnId="{4DFE2C4B-E091-EA4B-B072-1EEDEAD10D1A}">
      <dgm:prSet/>
      <dgm:spPr/>
      <dgm:t>
        <a:bodyPr/>
        <a:lstStyle/>
        <a:p>
          <a:endParaRPr lang="en-US"/>
        </a:p>
      </dgm:t>
    </dgm:pt>
    <dgm:pt modelId="{0E606A7C-A824-D545-AF97-B68F8E53A1A5}" type="sibTrans" cxnId="{4DFE2C4B-E091-EA4B-B072-1EEDEAD10D1A}">
      <dgm:prSet/>
      <dgm:spPr/>
      <dgm:t>
        <a:bodyPr/>
        <a:lstStyle/>
        <a:p>
          <a:endParaRPr lang="en-US"/>
        </a:p>
      </dgm:t>
    </dgm:pt>
    <dgm:pt modelId="{525DECA4-2B3D-564E-9111-B18B72B87AAC}" type="pres">
      <dgm:prSet presAssocID="{93879B3B-8945-8C4D-BB5E-24FD2541BC8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3259DDE7-D492-CE49-B945-E9E98812B2A2}" type="pres">
      <dgm:prSet presAssocID="{19F93EBA-D9C0-4C47-B7BE-0B44A0DDADBF}" presName="hierRoot1" presStyleCnt="0"/>
      <dgm:spPr/>
    </dgm:pt>
    <dgm:pt modelId="{2A79DFBF-5DAD-8042-BFC0-887F8F85DB90}" type="pres">
      <dgm:prSet presAssocID="{19F93EBA-D9C0-4C47-B7BE-0B44A0DDADBF}" presName="composite" presStyleCnt="0"/>
      <dgm:spPr/>
    </dgm:pt>
    <dgm:pt modelId="{626D55D9-C3F1-4E40-BAA3-842EECDA1E65}" type="pres">
      <dgm:prSet presAssocID="{19F93EBA-D9C0-4C47-B7BE-0B44A0DDADBF}" presName="background" presStyleLbl="node0" presStyleIdx="0" presStyleCnt="1"/>
      <dgm:spPr/>
    </dgm:pt>
    <dgm:pt modelId="{3F71AA5E-DB92-5241-8683-550A3668A98A}" type="pres">
      <dgm:prSet presAssocID="{19F93EBA-D9C0-4C47-B7BE-0B44A0DDADBF}" presName="text" presStyleLbl="fgAcc0" presStyleIdx="0" presStyleCnt="1" custScaleX="162372">
        <dgm:presLayoutVars>
          <dgm:chPref val="3"/>
        </dgm:presLayoutVars>
      </dgm:prSet>
      <dgm:spPr/>
    </dgm:pt>
    <dgm:pt modelId="{8A4DFAF3-1E04-7844-B174-521460069BB8}" type="pres">
      <dgm:prSet presAssocID="{19F93EBA-D9C0-4C47-B7BE-0B44A0DDADBF}" presName="hierChild2" presStyleCnt="0"/>
      <dgm:spPr/>
    </dgm:pt>
    <dgm:pt modelId="{3CA51067-4626-A242-B466-B8914FAC3103}" type="pres">
      <dgm:prSet presAssocID="{560C94EE-5B84-5448-99EB-BE3D318A9050}" presName="Name10" presStyleLbl="parChTrans1D2" presStyleIdx="0" presStyleCnt="2"/>
      <dgm:spPr/>
    </dgm:pt>
    <dgm:pt modelId="{B90FEF87-A99D-FC47-8EA1-87F622F333DD}" type="pres">
      <dgm:prSet presAssocID="{3C3D2C5E-775D-A04C-BBC2-AF7750B981C6}" presName="hierRoot2" presStyleCnt="0"/>
      <dgm:spPr/>
    </dgm:pt>
    <dgm:pt modelId="{5BF793F4-0C65-8647-91C6-562D6D8B17F2}" type="pres">
      <dgm:prSet presAssocID="{3C3D2C5E-775D-A04C-BBC2-AF7750B981C6}" presName="composite2" presStyleCnt="0"/>
      <dgm:spPr/>
    </dgm:pt>
    <dgm:pt modelId="{FF22CE34-A717-0A40-A8AA-2B31ECFFF628}" type="pres">
      <dgm:prSet presAssocID="{3C3D2C5E-775D-A04C-BBC2-AF7750B981C6}" presName="background2" presStyleLbl="asst1" presStyleIdx="0" presStyleCnt="6"/>
      <dgm:spPr/>
    </dgm:pt>
    <dgm:pt modelId="{A68B0684-C8C1-E743-BC4C-0480863FAEE6}" type="pres">
      <dgm:prSet presAssocID="{3C3D2C5E-775D-A04C-BBC2-AF7750B981C6}" presName="text2" presStyleLbl="fgAcc2" presStyleIdx="0" presStyleCnt="2" custScaleX="162372">
        <dgm:presLayoutVars>
          <dgm:chPref val="3"/>
        </dgm:presLayoutVars>
      </dgm:prSet>
      <dgm:spPr/>
    </dgm:pt>
    <dgm:pt modelId="{779858E7-2102-F349-BD31-EBC691D133F3}" type="pres">
      <dgm:prSet presAssocID="{3C3D2C5E-775D-A04C-BBC2-AF7750B981C6}" presName="hierChild3" presStyleCnt="0"/>
      <dgm:spPr/>
    </dgm:pt>
    <dgm:pt modelId="{9452356D-D5F9-024D-8E0A-B11E01C245D2}" type="pres">
      <dgm:prSet presAssocID="{916A5F52-697C-A947-BF9E-97258BA6FD0C}" presName="Name10" presStyleLbl="parChTrans1D2" presStyleIdx="1" presStyleCnt="2"/>
      <dgm:spPr/>
    </dgm:pt>
    <dgm:pt modelId="{A0453A65-687B-A841-AABE-186D8FB7A05C}" type="pres">
      <dgm:prSet presAssocID="{2CD788E8-8170-8C4B-A06A-0CFB8AE8CA01}" presName="hierRoot2" presStyleCnt="0"/>
      <dgm:spPr/>
    </dgm:pt>
    <dgm:pt modelId="{48B82FA4-6866-6B4A-AD80-F0A28DE4558E}" type="pres">
      <dgm:prSet presAssocID="{2CD788E8-8170-8C4B-A06A-0CFB8AE8CA01}" presName="composite2" presStyleCnt="0"/>
      <dgm:spPr/>
    </dgm:pt>
    <dgm:pt modelId="{7D0CC7AF-14B2-8E4E-902B-184FB1986E9D}" type="pres">
      <dgm:prSet presAssocID="{2CD788E8-8170-8C4B-A06A-0CFB8AE8CA01}" presName="background2" presStyleLbl="asst1" presStyleIdx="1" presStyleCnt="6"/>
      <dgm:spPr/>
    </dgm:pt>
    <dgm:pt modelId="{D8E45DDC-3E8E-3243-8D1B-361551FA462D}" type="pres">
      <dgm:prSet presAssocID="{2CD788E8-8170-8C4B-A06A-0CFB8AE8CA01}" presName="text2" presStyleLbl="fgAcc2" presStyleIdx="1" presStyleCnt="2" custScaleX="162372">
        <dgm:presLayoutVars>
          <dgm:chPref val="3"/>
        </dgm:presLayoutVars>
      </dgm:prSet>
      <dgm:spPr/>
    </dgm:pt>
    <dgm:pt modelId="{C86A0661-807E-8040-BDFD-1202C064A6EE}" type="pres">
      <dgm:prSet presAssocID="{2CD788E8-8170-8C4B-A06A-0CFB8AE8CA01}" presName="hierChild3" presStyleCnt="0"/>
      <dgm:spPr/>
    </dgm:pt>
    <dgm:pt modelId="{E85188AF-6B0B-2842-9981-C8A370795369}" type="pres">
      <dgm:prSet presAssocID="{4BA679D7-597C-6A4D-90D4-EEA40A33BBE0}" presName="Name17" presStyleLbl="parChTrans1D3" presStyleIdx="0" presStyleCnt="2"/>
      <dgm:spPr/>
    </dgm:pt>
    <dgm:pt modelId="{C0DCC7C4-6928-0743-AA1A-A49D69C599BF}" type="pres">
      <dgm:prSet presAssocID="{BCB4E948-63F6-AB42-A878-162B6CD84C1F}" presName="hierRoot3" presStyleCnt="0"/>
      <dgm:spPr/>
    </dgm:pt>
    <dgm:pt modelId="{4FC3C838-3032-934D-A3B6-0E71CF1057C1}" type="pres">
      <dgm:prSet presAssocID="{BCB4E948-63F6-AB42-A878-162B6CD84C1F}" presName="composite3" presStyleCnt="0"/>
      <dgm:spPr/>
    </dgm:pt>
    <dgm:pt modelId="{9A7EFB90-34EE-DF49-BB36-14528FB2A414}" type="pres">
      <dgm:prSet presAssocID="{BCB4E948-63F6-AB42-A878-162B6CD84C1F}" presName="background3" presStyleLbl="asst1" presStyleIdx="2" presStyleCnt="6"/>
      <dgm:spPr/>
    </dgm:pt>
    <dgm:pt modelId="{B78A597E-23B3-1049-A01A-9F535DCF17C1}" type="pres">
      <dgm:prSet presAssocID="{BCB4E948-63F6-AB42-A878-162B6CD84C1F}" presName="text3" presStyleLbl="fgAcc3" presStyleIdx="0" presStyleCnt="2" custScaleX="162372">
        <dgm:presLayoutVars>
          <dgm:chPref val="3"/>
        </dgm:presLayoutVars>
      </dgm:prSet>
      <dgm:spPr/>
    </dgm:pt>
    <dgm:pt modelId="{B0EDD2F8-521D-B74D-BBBE-4AE1C201791B}" type="pres">
      <dgm:prSet presAssocID="{BCB4E948-63F6-AB42-A878-162B6CD84C1F}" presName="hierChild4" presStyleCnt="0"/>
      <dgm:spPr/>
    </dgm:pt>
    <dgm:pt modelId="{AEA16479-9E7F-A941-9B3F-EA82653ABA15}" type="pres">
      <dgm:prSet presAssocID="{D3EA955C-41D1-2A49-A8FA-0299FEB514EE}" presName="Name17" presStyleLbl="parChTrans1D3" presStyleIdx="1" presStyleCnt="2"/>
      <dgm:spPr/>
    </dgm:pt>
    <dgm:pt modelId="{A2CAC864-72D1-024F-ADD1-9896D3528A0E}" type="pres">
      <dgm:prSet presAssocID="{9651EB0D-39B8-224A-946A-B2358C067B70}" presName="hierRoot3" presStyleCnt="0"/>
      <dgm:spPr/>
    </dgm:pt>
    <dgm:pt modelId="{14B523CA-8775-864B-9396-41EAE5665CB4}" type="pres">
      <dgm:prSet presAssocID="{9651EB0D-39B8-224A-946A-B2358C067B70}" presName="composite3" presStyleCnt="0"/>
      <dgm:spPr/>
    </dgm:pt>
    <dgm:pt modelId="{199B6F96-2AA2-4B4C-AB7F-FC2B87FD9AB7}" type="pres">
      <dgm:prSet presAssocID="{9651EB0D-39B8-224A-946A-B2358C067B70}" presName="background3" presStyleLbl="asst1" presStyleIdx="3" presStyleCnt="6"/>
      <dgm:spPr/>
    </dgm:pt>
    <dgm:pt modelId="{66131503-63ED-4540-8502-6A48CD18ED03}" type="pres">
      <dgm:prSet presAssocID="{9651EB0D-39B8-224A-946A-B2358C067B70}" presName="text3" presStyleLbl="fgAcc3" presStyleIdx="1" presStyleCnt="2" custScaleX="162372">
        <dgm:presLayoutVars>
          <dgm:chPref val="3"/>
        </dgm:presLayoutVars>
      </dgm:prSet>
      <dgm:spPr/>
    </dgm:pt>
    <dgm:pt modelId="{50DFB2EC-C181-E74B-9261-895F5A4F3C49}" type="pres">
      <dgm:prSet presAssocID="{9651EB0D-39B8-224A-946A-B2358C067B70}" presName="hierChild4" presStyleCnt="0"/>
      <dgm:spPr/>
    </dgm:pt>
    <dgm:pt modelId="{95DD8796-C1D6-EE44-9869-F5661F3F8B5F}" type="pres">
      <dgm:prSet presAssocID="{3FB02DE8-BD52-C34D-8DB2-3D441D26D454}" presName="Name23" presStyleLbl="parChTrans1D4" presStyleIdx="0" presStyleCnt="2"/>
      <dgm:spPr/>
    </dgm:pt>
    <dgm:pt modelId="{3A5D0533-E7CB-A94C-AF30-F3A4138E152E}" type="pres">
      <dgm:prSet presAssocID="{9C2BE76E-5378-C54D-9D1B-5F3D82FBE835}" presName="hierRoot4" presStyleCnt="0"/>
      <dgm:spPr/>
    </dgm:pt>
    <dgm:pt modelId="{B9D77B5F-DBD7-B04E-B6D4-A72D0100499F}" type="pres">
      <dgm:prSet presAssocID="{9C2BE76E-5378-C54D-9D1B-5F3D82FBE835}" presName="composite4" presStyleCnt="0"/>
      <dgm:spPr/>
    </dgm:pt>
    <dgm:pt modelId="{1C657837-9A36-1543-B1A8-F6D9F73C8C9E}" type="pres">
      <dgm:prSet presAssocID="{9C2BE76E-5378-C54D-9D1B-5F3D82FBE835}" presName="background4" presStyleLbl="asst1" presStyleIdx="4" presStyleCnt="6"/>
      <dgm:spPr/>
    </dgm:pt>
    <dgm:pt modelId="{D8FD5D50-6D6C-0E4C-A837-1DDE12D05237}" type="pres">
      <dgm:prSet presAssocID="{9C2BE76E-5378-C54D-9D1B-5F3D82FBE835}" presName="text4" presStyleLbl="fgAcc4" presStyleIdx="0" presStyleCnt="2" custScaleX="162372">
        <dgm:presLayoutVars>
          <dgm:chPref val="3"/>
        </dgm:presLayoutVars>
      </dgm:prSet>
      <dgm:spPr/>
    </dgm:pt>
    <dgm:pt modelId="{8A167922-A674-3E4B-8329-8977C1C70261}" type="pres">
      <dgm:prSet presAssocID="{9C2BE76E-5378-C54D-9D1B-5F3D82FBE835}" presName="hierChild5" presStyleCnt="0"/>
      <dgm:spPr/>
    </dgm:pt>
    <dgm:pt modelId="{EBB4544C-E271-6147-A92D-0ADE93C75EA4}" type="pres">
      <dgm:prSet presAssocID="{DE9D23E2-91AE-504F-B7E2-DCBD691272F7}" presName="Name23" presStyleLbl="parChTrans1D4" presStyleIdx="1" presStyleCnt="2"/>
      <dgm:spPr/>
    </dgm:pt>
    <dgm:pt modelId="{36A0543A-0C06-6241-91D2-32DDADFCD5CB}" type="pres">
      <dgm:prSet presAssocID="{F2743140-4095-1B4E-881E-8C0CDB649211}" presName="hierRoot4" presStyleCnt="0"/>
      <dgm:spPr/>
    </dgm:pt>
    <dgm:pt modelId="{295F20D4-BAC6-9E42-91A0-BB8437343909}" type="pres">
      <dgm:prSet presAssocID="{F2743140-4095-1B4E-881E-8C0CDB649211}" presName="composite4" presStyleCnt="0"/>
      <dgm:spPr/>
    </dgm:pt>
    <dgm:pt modelId="{F0E6C605-BADA-1343-A6E2-E52B58011A2C}" type="pres">
      <dgm:prSet presAssocID="{F2743140-4095-1B4E-881E-8C0CDB649211}" presName="background4" presStyleLbl="asst1" presStyleIdx="5" presStyleCnt="6"/>
      <dgm:spPr/>
    </dgm:pt>
    <dgm:pt modelId="{FF8013DE-F65B-334C-BBDB-3A4601909784}" type="pres">
      <dgm:prSet presAssocID="{F2743140-4095-1B4E-881E-8C0CDB649211}" presName="text4" presStyleLbl="fgAcc4" presStyleIdx="1" presStyleCnt="2" custScaleX="162372">
        <dgm:presLayoutVars>
          <dgm:chPref val="3"/>
        </dgm:presLayoutVars>
      </dgm:prSet>
      <dgm:spPr/>
    </dgm:pt>
    <dgm:pt modelId="{09C53159-24CB-D847-B68E-51F48598A66F}" type="pres">
      <dgm:prSet presAssocID="{F2743140-4095-1B4E-881E-8C0CDB649211}" presName="hierChild5" presStyleCnt="0"/>
      <dgm:spPr/>
    </dgm:pt>
  </dgm:ptLst>
  <dgm:cxnLst>
    <dgm:cxn modelId="{B783C317-0C42-8541-B481-5F11E55539F2}" srcId="{93879B3B-8945-8C4D-BB5E-24FD2541BC85}" destId="{19F93EBA-D9C0-4C47-B7BE-0B44A0DDADBF}" srcOrd="0" destOrd="0" parTransId="{1BDD40A1-7435-B848-A092-9953001214EE}" sibTransId="{8DDA6EC0-74EC-C748-A62C-37B1267E369D}"/>
    <dgm:cxn modelId="{A1B9981C-D7ED-9A4D-B005-1DD6EA95B6B0}" srcId="{2CD788E8-8170-8C4B-A06A-0CFB8AE8CA01}" destId="{BCB4E948-63F6-AB42-A878-162B6CD84C1F}" srcOrd="0" destOrd="0" parTransId="{4BA679D7-597C-6A4D-90D4-EEA40A33BBE0}" sibTransId="{C903977C-175D-314B-809E-C59BC26E998A}"/>
    <dgm:cxn modelId="{4525D838-428E-4143-BAC1-560DD6DFD0F7}" type="presOf" srcId="{D3EA955C-41D1-2A49-A8FA-0299FEB514EE}" destId="{AEA16479-9E7F-A941-9B3F-EA82653ABA15}" srcOrd="0" destOrd="0" presId="urn:microsoft.com/office/officeart/2005/8/layout/hierarchy1"/>
    <dgm:cxn modelId="{4DFE2C4B-E091-EA4B-B072-1EEDEAD10D1A}" srcId="{19F93EBA-D9C0-4C47-B7BE-0B44A0DDADBF}" destId="{3C3D2C5E-775D-A04C-BBC2-AF7750B981C6}" srcOrd="0" destOrd="0" parTransId="{560C94EE-5B84-5448-99EB-BE3D318A9050}" sibTransId="{0E606A7C-A824-D545-AF97-B68F8E53A1A5}"/>
    <dgm:cxn modelId="{E67E544B-DB0B-2347-90BD-54830FBB8F4B}" type="presOf" srcId="{9651EB0D-39B8-224A-946A-B2358C067B70}" destId="{66131503-63ED-4540-8502-6A48CD18ED03}" srcOrd="0" destOrd="0" presId="urn:microsoft.com/office/officeart/2005/8/layout/hierarchy1"/>
    <dgm:cxn modelId="{C95A2A57-8256-7F41-A86E-F761A9AAFFA4}" type="presOf" srcId="{F2743140-4095-1B4E-881E-8C0CDB649211}" destId="{FF8013DE-F65B-334C-BBDB-3A4601909784}" srcOrd="0" destOrd="0" presId="urn:microsoft.com/office/officeart/2005/8/layout/hierarchy1"/>
    <dgm:cxn modelId="{E21B8C59-2AC6-BB43-9E93-0072F1FCCE4B}" type="presOf" srcId="{93879B3B-8945-8C4D-BB5E-24FD2541BC85}" destId="{525DECA4-2B3D-564E-9111-B18B72B87AAC}" srcOrd="0" destOrd="0" presId="urn:microsoft.com/office/officeart/2005/8/layout/hierarchy1"/>
    <dgm:cxn modelId="{92242363-1B7A-FB4C-AD60-BAC01FE7E873}" type="presOf" srcId="{BCB4E948-63F6-AB42-A878-162B6CD84C1F}" destId="{B78A597E-23B3-1049-A01A-9F535DCF17C1}" srcOrd="0" destOrd="0" presId="urn:microsoft.com/office/officeart/2005/8/layout/hierarchy1"/>
    <dgm:cxn modelId="{51345165-BAF0-B341-A841-6F5A02AF8D87}" srcId="{9651EB0D-39B8-224A-946A-B2358C067B70}" destId="{F2743140-4095-1B4E-881E-8C0CDB649211}" srcOrd="1" destOrd="0" parTransId="{DE9D23E2-91AE-504F-B7E2-DCBD691272F7}" sibTransId="{C7CC0452-6FCC-4A4A-94AD-43D0E2A81D1A}"/>
    <dgm:cxn modelId="{83277076-C2D0-9741-8450-D7F4CE7160B6}" type="presOf" srcId="{560C94EE-5B84-5448-99EB-BE3D318A9050}" destId="{3CA51067-4626-A242-B466-B8914FAC3103}" srcOrd="0" destOrd="0" presId="urn:microsoft.com/office/officeart/2005/8/layout/hierarchy1"/>
    <dgm:cxn modelId="{2F6FC77D-023C-914A-908B-7F3C19FB2DEC}" type="presOf" srcId="{2CD788E8-8170-8C4B-A06A-0CFB8AE8CA01}" destId="{D8E45DDC-3E8E-3243-8D1B-361551FA462D}" srcOrd="0" destOrd="0" presId="urn:microsoft.com/office/officeart/2005/8/layout/hierarchy1"/>
    <dgm:cxn modelId="{9E5A2A7F-82D6-A244-97F5-B5181E971C2C}" type="presOf" srcId="{3FB02DE8-BD52-C34D-8DB2-3D441D26D454}" destId="{95DD8796-C1D6-EE44-9869-F5661F3F8B5F}" srcOrd="0" destOrd="0" presId="urn:microsoft.com/office/officeart/2005/8/layout/hierarchy1"/>
    <dgm:cxn modelId="{4F5C818F-84C1-2B4C-9A5A-5E7B18517EB7}" type="presOf" srcId="{4BA679D7-597C-6A4D-90D4-EEA40A33BBE0}" destId="{E85188AF-6B0B-2842-9981-C8A370795369}" srcOrd="0" destOrd="0" presId="urn:microsoft.com/office/officeart/2005/8/layout/hierarchy1"/>
    <dgm:cxn modelId="{80121AAB-6A36-DD47-8E20-0B71E6997F10}" type="presOf" srcId="{916A5F52-697C-A947-BF9E-97258BA6FD0C}" destId="{9452356D-D5F9-024D-8E0A-B11E01C245D2}" srcOrd="0" destOrd="0" presId="urn:microsoft.com/office/officeart/2005/8/layout/hierarchy1"/>
    <dgm:cxn modelId="{6049AFB6-D10D-1C46-A34F-799D013A909C}" type="presOf" srcId="{3C3D2C5E-775D-A04C-BBC2-AF7750B981C6}" destId="{A68B0684-C8C1-E743-BC4C-0480863FAEE6}" srcOrd="0" destOrd="0" presId="urn:microsoft.com/office/officeart/2005/8/layout/hierarchy1"/>
    <dgm:cxn modelId="{7412D4BB-AF84-EA47-A925-C04B60ED8C02}" srcId="{2CD788E8-8170-8C4B-A06A-0CFB8AE8CA01}" destId="{9651EB0D-39B8-224A-946A-B2358C067B70}" srcOrd="1" destOrd="0" parTransId="{D3EA955C-41D1-2A49-A8FA-0299FEB514EE}" sibTransId="{85FB3BCF-4B2C-3A47-867A-864953FF6229}"/>
    <dgm:cxn modelId="{DDCD3FDB-EDEB-4748-9D11-B054E568609D}" type="presOf" srcId="{19F93EBA-D9C0-4C47-B7BE-0B44A0DDADBF}" destId="{3F71AA5E-DB92-5241-8683-550A3668A98A}" srcOrd="0" destOrd="0" presId="urn:microsoft.com/office/officeart/2005/8/layout/hierarchy1"/>
    <dgm:cxn modelId="{883B8AE1-E3C6-8E4B-8AE5-B14364C2A0F5}" srcId="{9651EB0D-39B8-224A-946A-B2358C067B70}" destId="{9C2BE76E-5378-C54D-9D1B-5F3D82FBE835}" srcOrd="0" destOrd="0" parTransId="{3FB02DE8-BD52-C34D-8DB2-3D441D26D454}" sibTransId="{0EEEB716-8B9F-0447-949A-8E709E4DDC3F}"/>
    <dgm:cxn modelId="{9FDD7FE8-252C-B44F-977D-5CE5FB7BC7A7}" type="presOf" srcId="{DE9D23E2-91AE-504F-B7E2-DCBD691272F7}" destId="{EBB4544C-E271-6147-A92D-0ADE93C75EA4}" srcOrd="0" destOrd="0" presId="urn:microsoft.com/office/officeart/2005/8/layout/hierarchy1"/>
    <dgm:cxn modelId="{849EB0F7-EF54-5B4C-8954-81A5FE8E4D3A}" srcId="{19F93EBA-D9C0-4C47-B7BE-0B44A0DDADBF}" destId="{2CD788E8-8170-8C4B-A06A-0CFB8AE8CA01}" srcOrd="1" destOrd="0" parTransId="{916A5F52-697C-A947-BF9E-97258BA6FD0C}" sibTransId="{69159D2A-03FE-E84B-B3ED-4D21485F7CC6}"/>
    <dgm:cxn modelId="{CE3BA8FE-D061-B64F-AC03-8154F4236356}" type="presOf" srcId="{9C2BE76E-5378-C54D-9D1B-5F3D82FBE835}" destId="{D8FD5D50-6D6C-0E4C-A837-1DDE12D05237}" srcOrd="0" destOrd="0" presId="urn:microsoft.com/office/officeart/2005/8/layout/hierarchy1"/>
    <dgm:cxn modelId="{7C7D864B-3442-4243-90B7-67095C424667}" type="presParOf" srcId="{525DECA4-2B3D-564E-9111-B18B72B87AAC}" destId="{3259DDE7-D492-CE49-B945-E9E98812B2A2}" srcOrd="0" destOrd="0" presId="urn:microsoft.com/office/officeart/2005/8/layout/hierarchy1"/>
    <dgm:cxn modelId="{1FAF8E5E-014C-6D45-B2DC-328E2B90F3E5}" type="presParOf" srcId="{3259DDE7-D492-CE49-B945-E9E98812B2A2}" destId="{2A79DFBF-5DAD-8042-BFC0-887F8F85DB90}" srcOrd="0" destOrd="0" presId="urn:microsoft.com/office/officeart/2005/8/layout/hierarchy1"/>
    <dgm:cxn modelId="{7602DE7A-6344-FB4A-AD4B-C43E03051DA6}" type="presParOf" srcId="{2A79DFBF-5DAD-8042-BFC0-887F8F85DB90}" destId="{626D55D9-C3F1-4E40-BAA3-842EECDA1E65}" srcOrd="0" destOrd="0" presId="urn:microsoft.com/office/officeart/2005/8/layout/hierarchy1"/>
    <dgm:cxn modelId="{1691D125-4D2E-4847-B1F4-9A8770ECACE9}" type="presParOf" srcId="{2A79DFBF-5DAD-8042-BFC0-887F8F85DB90}" destId="{3F71AA5E-DB92-5241-8683-550A3668A98A}" srcOrd="1" destOrd="0" presId="urn:microsoft.com/office/officeart/2005/8/layout/hierarchy1"/>
    <dgm:cxn modelId="{DE6F6556-4011-CE4A-9C83-08CD797FB256}" type="presParOf" srcId="{3259DDE7-D492-CE49-B945-E9E98812B2A2}" destId="{8A4DFAF3-1E04-7844-B174-521460069BB8}" srcOrd="1" destOrd="0" presId="urn:microsoft.com/office/officeart/2005/8/layout/hierarchy1"/>
    <dgm:cxn modelId="{65B87403-4A4D-0D4A-94FA-338274A77C21}" type="presParOf" srcId="{8A4DFAF3-1E04-7844-B174-521460069BB8}" destId="{3CA51067-4626-A242-B466-B8914FAC3103}" srcOrd="0" destOrd="0" presId="urn:microsoft.com/office/officeart/2005/8/layout/hierarchy1"/>
    <dgm:cxn modelId="{51D239D5-72BB-3E43-99F0-B9DAFE6180C4}" type="presParOf" srcId="{8A4DFAF3-1E04-7844-B174-521460069BB8}" destId="{B90FEF87-A99D-FC47-8EA1-87F622F333DD}" srcOrd="1" destOrd="0" presId="urn:microsoft.com/office/officeart/2005/8/layout/hierarchy1"/>
    <dgm:cxn modelId="{C2C14040-6D62-9547-AC42-C0736F1282DA}" type="presParOf" srcId="{B90FEF87-A99D-FC47-8EA1-87F622F333DD}" destId="{5BF793F4-0C65-8647-91C6-562D6D8B17F2}" srcOrd="0" destOrd="0" presId="urn:microsoft.com/office/officeart/2005/8/layout/hierarchy1"/>
    <dgm:cxn modelId="{90C467A3-193F-ED49-A2E6-5FD8708337F8}" type="presParOf" srcId="{5BF793F4-0C65-8647-91C6-562D6D8B17F2}" destId="{FF22CE34-A717-0A40-A8AA-2B31ECFFF628}" srcOrd="0" destOrd="0" presId="urn:microsoft.com/office/officeart/2005/8/layout/hierarchy1"/>
    <dgm:cxn modelId="{F26C1896-01B1-144B-906C-EC3F53FA5250}" type="presParOf" srcId="{5BF793F4-0C65-8647-91C6-562D6D8B17F2}" destId="{A68B0684-C8C1-E743-BC4C-0480863FAEE6}" srcOrd="1" destOrd="0" presId="urn:microsoft.com/office/officeart/2005/8/layout/hierarchy1"/>
    <dgm:cxn modelId="{C2F7363B-D465-EF42-AB64-F2F6C240346B}" type="presParOf" srcId="{B90FEF87-A99D-FC47-8EA1-87F622F333DD}" destId="{779858E7-2102-F349-BD31-EBC691D133F3}" srcOrd="1" destOrd="0" presId="urn:microsoft.com/office/officeart/2005/8/layout/hierarchy1"/>
    <dgm:cxn modelId="{057F06AF-E09A-5D4A-A50D-6A8A50A189CE}" type="presParOf" srcId="{8A4DFAF3-1E04-7844-B174-521460069BB8}" destId="{9452356D-D5F9-024D-8E0A-B11E01C245D2}" srcOrd="2" destOrd="0" presId="urn:microsoft.com/office/officeart/2005/8/layout/hierarchy1"/>
    <dgm:cxn modelId="{07F9096F-761F-9943-B35B-80B72823F974}" type="presParOf" srcId="{8A4DFAF3-1E04-7844-B174-521460069BB8}" destId="{A0453A65-687B-A841-AABE-186D8FB7A05C}" srcOrd="3" destOrd="0" presId="urn:microsoft.com/office/officeart/2005/8/layout/hierarchy1"/>
    <dgm:cxn modelId="{BFF4779E-6DF4-C34B-B59E-097CE7814D59}" type="presParOf" srcId="{A0453A65-687B-A841-AABE-186D8FB7A05C}" destId="{48B82FA4-6866-6B4A-AD80-F0A28DE4558E}" srcOrd="0" destOrd="0" presId="urn:microsoft.com/office/officeart/2005/8/layout/hierarchy1"/>
    <dgm:cxn modelId="{A1C0DA50-4E2A-454A-A816-5135E7DF85FA}" type="presParOf" srcId="{48B82FA4-6866-6B4A-AD80-F0A28DE4558E}" destId="{7D0CC7AF-14B2-8E4E-902B-184FB1986E9D}" srcOrd="0" destOrd="0" presId="urn:microsoft.com/office/officeart/2005/8/layout/hierarchy1"/>
    <dgm:cxn modelId="{82DEF0D4-4BFF-B044-9F77-056E235B0F36}" type="presParOf" srcId="{48B82FA4-6866-6B4A-AD80-F0A28DE4558E}" destId="{D8E45DDC-3E8E-3243-8D1B-361551FA462D}" srcOrd="1" destOrd="0" presId="urn:microsoft.com/office/officeart/2005/8/layout/hierarchy1"/>
    <dgm:cxn modelId="{30CDA7A1-DE3A-A547-BA2B-024FDBEF55A8}" type="presParOf" srcId="{A0453A65-687B-A841-AABE-186D8FB7A05C}" destId="{C86A0661-807E-8040-BDFD-1202C064A6EE}" srcOrd="1" destOrd="0" presId="urn:microsoft.com/office/officeart/2005/8/layout/hierarchy1"/>
    <dgm:cxn modelId="{F148D063-75BD-0F46-BB50-CB090064B631}" type="presParOf" srcId="{C86A0661-807E-8040-BDFD-1202C064A6EE}" destId="{E85188AF-6B0B-2842-9981-C8A370795369}" srcOrd="0" destOrd="0" presId="urn:microsoft.com/office/officeart/2005/8/layout/hierarchy1"/>
    <dgm:cxn modelId="{2E4B77B6-702F-3140-85B9-5612FF4E199B}" type="presParOf" srcId="{C86A0661-807E-8040-BDFD-1202C064A6EE}" destId="{C0DCC7C4-6928-0743-AA1A-A49D69C599BF}" srcOrd="1" destOrd="0" presId="urn:microsoft.com/office/officeart/2005/8/layout/hierarchy1"/>
    <dgm:cxn modelId="{883E66B3-ADFB-6E47-9C59-52474F247236}" type="presParOf" srcId="{C0DCC7C4-6928-0743-AA1A-A49D69C599BF}" destId="{4FC3C838-3032-934D-A3B6-0E71CF1057C1}" srcOrd="0" destOrd="0" presId="urn:microsoft.com/office/officeart/2005/8/layout/hierarchy1"/>
    <dgm:cxn modelId="{FB3D19F3-F744-CC45-B50F-8170DCDA4079}" type="presParOf" srcId="{4FC3C838-3032-934D-A3B6-0E71CF1057C1}" destId="{9A7EFB90-34EE-DF49-BB36-14528FB2A414}" srcOrd="0" destOrd="0" presId="urn:microsoft.com/office/officeart/2005/8/layout/hierarchy1"/>
    <dgm:cxn modelId="{F1203340-01A4-D54D-B2F4-318B1F3CDD10}" type="presParOf" srcId="{4FC3C838-3032-934D-A3B6-0E71CF1057C1}" destId="{B78A597E-23B3-1049-A01A-9F535DCF17C1}" srcOrd="1" destOrd="0" presId="urn:microsoft.com/office/officeart/2005/8/layout/hierarchy1"/>
    <dgm:cxn modelId="{EE80792C-AA6B-624D-B426-1D49DF8971EF}" type="presParOf" srcId="{C0DCC7C4-6928-0743-AA1A-A49D69C599BF}" destId="{B0EDD2F8-521D-B74D-BBBE-4AE1C201791B}" srcOrd="1" destOrd="0" presId="urn:microsoft.com/office/officeart/2005/8/layout/hierarchy1"/>
    <dgm:cxn modelId="{C3DA27F1-4425-3E40-A89F-5E89E65D61DC}" type="presParOf" srcId="{C86A0661-807E-8040-BDFD-1202C064A6EE}" destId="{AEA16479-9E7F-A941-9B3F-EA82653ABA15}" srcOrd="2" destOrd="0" presId="urn:microsoft.com/office/officeart/2005/8/layout/hierarchy1"/>
    <dgm:cxn modelId="{246A1225-10DC-1C48-8783-8B872CCCCAD3}" type="presParOf" srcId="{C86A0661-807E-8040-BDFD-1202C064A6EE}" destId="{A2CAC864-72D1-024F-ADD1-9896D3528A0E}" srcOrd="3" destOrd="0" presId="urn:microsoft.com/office/officeart/2005/8/layout/hierarchy1"/>
    <dgm:cxn modelId="{A3A8983B-5298-F645-A264-328C4859D780}" type="presParOf" srcId="{A2CAC864-72D1-024F-ADD1-9896D3528A0E}" destId="{14B523CA-8775-864B-9396-41EAE5665CB4}" srcOrd="0" destOrd="0" presId="urn:microsoft.com/office/officeart/2005/8/layout/hierarchy1"/>
    <dgm:cxn modelId="{BEFE73AF-F3EF-D14A-8FD0-00D4E32F5CDF}" type="presParOf" srcId="{14B523CA-8775-864B-9396-41EAE5665CB4}" destId="{199B6F96-2AA2-4B4C-AB7F-FC2B87FD9AB7}" srcOrd="0" destOrd="0" presId="urn:microsoft.com/office/officeart/2005/8/layout/hierarchy1"/>
    <dgm:cxn modelId="{B69A668B-296B-B54D-8F7F-E101F6C31F5A}" type="presParOf" srcId="{14B523CA-8775-864B-9396-41EAE5665CB4}" destId="{66131503-63ED-4540-8502-6A48CD18ED03}" srcOrd="1" destOrd="0" presId="urn:microsoft.com/office/officeart/2005/8/layout/hierarchy1"/>
    <dgm:cxn modelId="{5E52CDBD-EEAA-8041-BAD7-B0D2C000BBE6}" type="presParOf" srcId="{A2CAC864-72D1-024F-ADD1-9896D3528A0E}" destId="{50DFB2EC-C181-E74B-9261-895F5A4F3C49}" srcOrd="1" destOrd="0" presId="urn:microsoft.com/office/officeart/2005/8/layout/hierarchy1"/>
    <dgm:cxn modelId="{1C5759CC-F39D-2145-AEAE-EB5BDD8E7630}" type="presParOf" srcId="{50DFB2EC-C181-E74B-9261-895F5A4F3C49}" destId="{95DD8796-C1D6-EE44-9869-F5661F3F8B5F}" srcOrd="0" destOrd="0" presId="urn:microsoft.com/office/officeart/2005/8/layout/hierarchy1"/>
    <dgm:cxn modelId="{BD5C7457-6AE3-9346-BE53-3A6FB92BB022}" type="presParOf" srcId="{50DFB2EC-C181-E74B-9261-895F5A4F3C49}" destId="{3A5D0533-E7CB-A94C-AF30-F3A4138E152E}" srcOrd="1" destOrd="0" presId="urn:microsoft.com/office/officeart/2005/8/layout/hierarchy1"/>
    <dgm:cxn modelId="{D5763103-C481-8342-B20C-F33556F5CE96}" type="presParOf" srcId="{3A5D0533-E7CB-A94C-AF30-F3A4138E152E}" destId="{B9D77B5F-DBD7-B04E-B6D4-A72D0100499F}" srcOrd="0" destOrd="0" presId="urn:microsoft.com/office/officeart/2005/8/layout/hierarchy1"/>
    <dgm:cxn modelId="{13C3B93D-78EE-B842-8686-A4BAF43886AD}" type="presParOf" srcId="{B9D77B5F-DBD7-B04E-B6D4-A72D0100499F}" destId="{1C657837-9A36-1543-B1A8-F6D9F73C8C9E}" srcOrd="0" destOrd="0" presId="urn:microsoft.com/office/officeart/2005/8/layout/hierarchy1"/>
    <dgm:cxn modelId="{7905CB26-2D80-A74A-90AE-12F400BDA3C7}" type="presParOf" srcId="{B9D77B5F-DBD7-B04E-B6D4-A72D0100499F}" destId="{D8FD5D50-6D6C-0E4C-A837-1DDE12D05237}" srcOrd="1" destOrd="0" presId="urn:microsoft.com/office/officeart/2005/8/layout/hierarchy1"/>
    <dgm:cxn modelId="{E7A5D099-5749-044D-A3A8-BF1591F6BE79}" type="presParOf" srcId="{3A5D0533-E7CB-A94C-AF30-F3A4138E152E}" destId="{8A167922-A674-3E4B-8329-8977C1C70261}" srcOrd="1" destOrd="0" presId="urn:microsoft.com/office/officeart/2005/8/layout/hierarchy1"/>
    <dgm:cxn modelId="{2019B35E-9229-C54A-BCD4-5CA75F71F74A}" type="presParOf" srcId="{50DFB2EC-C181-E74B-9261-895F5A4F3C49}" destId="{EBB4544C-E271-6147-A92D-0ADE93C75EA4}" srcOrd="2" destOrd="0" presId="urn:microsoft.com/office/officeart/2005/8/layout/hierarchy1"/>
    <dgm:cxn modelId="{B708DE13-5079-7B4B-A964-A17DED30A128}" type="presParOf" srcId="{50DFB2EC-C181-E74B-9261-895F5A4F3C49}" destId="{36A0543A-0C06-6241-91D2-32DDADFCD5CB}" srcOrd="3" destOrd="0" presId="urn:microsoft.com/office/officeart/2005/8/layout/hierarchy1"/>
    <dgm:cxn modelId="{E0BD9905-5B24-454F-B3EB-1D5BB25EDDBD}" type="presParOf" srcId="{36A0543A-0C06-6241-91D2-32DDADFCD5CB}" destId="{295F20D4-BAC6-9E42-91A0-BB8437343909}" srcOrd="0" destOrd="0" presId="urn:microsoft.com/office/officeart/2005/8/layout/hierarchy1"/>
    <dgm:cxn modelId="{FEF3CE24-B26A-BF4E-BCAA-1B369C36B0FD}" type="presParOf" srcId="{295F20D4-BAC6-9E42-91A0-BB8437343909}" destId="{F0E6C605-BADA-1343-A6E2-E52B58011A2C}" srcOrd="0" destOrd="0" presId="urn:microsoft.com/office/officeart/2005/8/layout/hierarchy1"/>
    <dgm:cxn modelId="{735DEB54-96EF-3541-BFE0-F4F35670D73F}" type="presParOf" srcId="{295F20D4-BAC6-9E42-91A0-BB8437343909}" destId="{FF8013DE-F65B-334C-BBDB-3A4601909784}" srcOrd="1" destOrd="0" presId="urn:microsoft.com/office/officeart/2005/8/layout/hierarchy1"/>
    <dgm:cxn modelId="{49E231B6-D572-F845-A791-1D8EE0EA0BC0}" type="presParOf" srcId="{36A0543A-0C06-6241-91D2-32DDADFCD5CB}" destId="{09C53159-24CB-D847-B68E-51F48598A66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BBDF6F-C2DC-AD43-BED1-60EC65646A92}">
      <dsp:nvSpPr>
        <dsp:cNvPr id="0" name=""/>
        <dsp:cNvSpPr/>
      </dsp:nvSpPr>
      <dsp:spPr>
        <a:xfrm>
          <a:off x="5954167" y="1004724"/>
          <a:ext cx="1458796" cy="459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254"/>
              </a:lnTo>
              <a:lnTo>
                <a:pt x="1458796" y="313254"/>
              </a:lnTo>
              <a:lnTo>
                <a:pt x="1458796" y="45967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4544C-E271-6147-A92D-0ADE93C75EA4}">
      <dsp:nvSpPr>
        <dsp:cNvPr id="0" name=""/>
        <dsp:cNvSpPr/>
      </dsp:nvSpPr>
      <dsp:spPr>
        <a:xfrm>
          <a:off x="5954167" y="3931365"/>
          <a:ext cx="1458796" cy="459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254"/>
              </a:lnTo>
              <a:lnTo>
                <a:pt x="1458796" y="313254"/>
              </a:lnTo>
              <a:lnTo>
                <a:pt x="1458796" y="459674"/>
              </a:lnTo>
            </a:path>
          </a:pathLst>
        </a:custGeom>
        <a:noFill/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D8796-C1D6-EE44-9869-F5661F3F8B5F}">
      <dsp:nvSpPr>
        <dsp:cNvPr id="0" name=""/>
        <dsp:cNvSpPr/>
      </dsp:nvSpPr>
      <dsp:spPr>
        <a:xfrm>
          <a:off x="4495371" y="3931365"/>
          <a:ext cx="1458796" cy="459674"/>
        </a:xfrm>
        <a:custGeom>
          <a:avLst/>
          <a:gdLst/>
          <a:ahLst/>
          <a:cxnLst/>
          <a:rect l="0" t="0" r="0" b="0"/>
          <a:pathLst>
            <a:path>
              <a:moveTo>
                <a:pt x="1458796" y="0"/>
              </a:moveTo>
              <a:lnTo>
                <a:pt x="1458796" y="313254"/>
              </a:lnTo>
              <a:lnTo>
                <a:pt x="0" y="313254"/>
              </a:lnTo>
              <a:lnTo>
                <a:pt x="0" y="459674"/>
              </a:lnTo>
            </a:path>
          </a:pathLst>
        </a:custGeom>
        <a:noFill/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16479-9E7F-A941-9B3F-EA82653ABA15}">
      <dsp:nvSpPr>
        <dsp:cNvPr id="0" name=""/>
        <dsp:cNvSpPr/>
      </dsp:nvSpPr>
      <dsp:spPr>
        <a:xfrm>
          <a:off x="4495371" y="2468045"/>
          <a:ext cx="1458796" cy="45967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3254"/>
              </a:lnTo>
              <a:lnTo>
                <a:pt x="1458796" y="313254"/>
              </a:lnTo>
              <a:lnTo>
                <a:pt x="1458796" y="459674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188AF-6B0B-2842-9981-C8A370795369}">
      <dsp:nvSpPr>
        <dsp:cNvPr id="0" name=""/>
        <dsp:cNvSpPr/>
      </dsp:nvSpPr>
      <dsp:spPr>
        <a:xfrm>
          <a:off x="3036575" y="2468045"/>
          <a:ext cx="1458796" cy="459674"/>
        </a:xfrm>
        <a:custGeom>
          <a:avLst/>
          <a:gdLst/>
          <a:ahLst/>
          <a:cxnLst/>
          <a:rect l="0" t="0" r="0" b="0"/>
          <a:pathLst>
            <a:path>
              <a:moveTo>
                <a:pt x="1458796" y="0"/>
              </a:moveTo>
              <a:lnTo>
                <a:pt x="1458796" y="313254"/>
              </a:lnTo>
              <a:lnTo>
                <a:pt x="0" y="313254"/>
              </a:lnTo>
              <a:lnTo>
                <a:pt x="0" y="459674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2356D-D5F9-024D-8E0A-B11E01C245D2}">
      <dsp:nvSpPr>
        <dsp:cNvPr id="0" name=""/>
        <dsp:cNvSpPr/>
      </dsp:nvSpPr>
      <dsp:spPr>
        <a:xfrm>
          <a:off x="4495371" y="1004724"/>
          <a:ext cx="1458796" cy="459674"/>
        </a:xfrm>
        <a:custGeom>
          <a:avLst/>
          <a:gdLst/>
          <a:ahLst/>
          <a:cxnLst/>
          <a:rect l="0" t="0" r="0" b="0"/>
          <a:pathLst>
            <a:path>
              <a:moveTo>
                <a:pt x="1458796" y="0"/>
              </a:moveTo>
              <a:lnTo>
                <a:pt x="1458796" y="313254"/>
              </a:lnTo>
              <a:lnTo>
                <a:pt x="0" y="313254"/>
              </a:lnTo>
              <a:lnTo>
                <a:pt x="0" y="459674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D55D9-C3F1-4E40-BAA3-842EECDA1E65}">
      <dsp:nvSpPr>
        <dsp:cNvPr id="0" name=""/>
        <dsp:cNvSpPr/>
      </dsp:nvSpPr>
      <dsp:spPr>
        <a:xfrm>
          <a:off x="4670987" y="107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1AA5E-DB92-5241-8683-550A3668A98A}">
      <dsp:nvSpPr>
        <dsp:cNvPr id="0" name=""/>
        <dsp:cNvSpPr/>
      </dsp:nvSpPr>
      <dsp:spPr>
        <a:xfrm>
          <a:off x="4846603" y="167914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Are students still engaging in </a:t>
          </a:r>
          <a:r>
            <a:rPr lang="en-US" sz="2000" b="1" u="sng" kern="1200" dirty="0"/>
            <a:t>problem behavior</a:t>
          </a:r>
          <a:r>
            <a:rPr lang="en-US" sz="2000" kern="1200" dirty="0"/>
            <a:t>?</a:t>
          </a:r>
        </a:p>
      </dsp:txBody>
      <dsp:txXfrm>
        <a:off x="4875999" y="197310"/>
        <a:ext cx="2507568" cy="944853"/>
      </dsp:txXfrm>
    </dsp:sp>
    <dsp:sp modelId="{7D0CC7AF-14B2-8E4E-902B-184FB1986E9D}">
      <dsp:nvSpPr>
        <dsp:cNvPr id="0" name=""/>
        <dsp:cNvSpPr/>
      </dsp:nvSpPr>
      <dsp:spPr>
        <a:xfrm>
          <a:off x="3212191" y="146439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45DDC-3E8E-3243-8D1B-361551FA462D}">
      <dsp:nvSpPr>
        <dsp:cNvPr id="0" name=""/>
        <dsp:cNvSpPr/>
      </dsp:nvSpPr>
      <dsp:spPr>
        <a:xfrm>
          <a:off x="3387807" y="1631234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Are behaviors minor or major expectation violations?</a:t>
          </a:r>
        </a:p>
      </dsp:txBody>
      <dsp:txXfrm>
        <a:off x="3417203" y="1660630"/>
        <a:ext cx="2507568" cy="944853"/>
      </dsp:txXfrm>
    </dsp:sp>
    <dsp:sp modelId="{9A7EFB90-34EE-DF49-BB36-14528FB2A414}">
      <dsp:nvSpPr>
        <dsp:cNvPr id="0" name=""/>
        <dsp:cNvSpPr/>
      </dsp:nvSpPr>
      <dsp:spPr>
        <a:xfrm>
          <a:off x="1753395" y="292771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A597E-23B3-1049-A01A-9F535DCF17C1}">
      <dsp:nvSpPr>
        <dsp:cNvPr id="0" name=""/>
        <dsp:cNvSpPr/>
      </dsp:nvSpPr>
      <dsp:spPr>
        <a:xfrm>
          <a:off x="1929011" y="3094554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Use brief, specific error correction &amp; other strategies</a:t>
          </a:r>
        </a:p>
      </dsp:txBody>
      <dsp:txXfrm>
        <a:off x="1958407" y="3123950"/>
        <a:ext cx="2507568" cy="944853"/>
      </dsp:txXfrm>
    </dsp:sp>
    <dsp:sp modelId="{199B6F96-2AA2-4B4C-AB7F-FC2B87FD9AB7}">
      <dsp:nvSpPr>
        <dsp:cNvPr id="0" name=""/>
        <dsp:cNvSpPr/>
      </dsp:nvSpPr>
      <dsp:spPr>
        <a:xfrm>
          <a:off x="4670987" y="292771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31503-63ED-4540-8502-6A48CD18ED03}">
      <dsp:nvSpPr>
        <dsp:cNvPr id="0" name=""/>
        <dsp:cNvSpPr/>
      </dsp:nvSpPr>
      <dsp:spPr>
        <a:xfrm>
          <a:off x="4846603" y="3094554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How many students are involved (many or few)?</a:t>
          </a:r>
        </a:p>
      </dsp:txBody>
      <dsp:txXfrm>
        <a:off x="4875999" y="3123950"/>
        <a:ext cx="2507568" cy="944853"/>
      </dsp:txXfrm>
    </dsp:sp>
    <dsp:sp modelId="{1C657837-9A36-1543-B1A8-F6D9F73C8C9E}">
      <dsp:nvSpPr>
        <dsp:cNvPr id="0" name=""/>
        <dsp:cNvSpPr/>
      </dsp:nvSpPr>
      <dsp:spPr>
        <a:xfrm>
          <a:off x="3212191" y="439103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D5D50-6D6C-0E4C-A837-1DDE12D05237}">
      <dsp:nvSpPr>
        <dsp:cNvPr id="0" name=""/>
        <dsp:cNvSpPr/>
      </dsp:nvSpPr>
      <dsp:spPr>
        <a:xfrm>
          <a:off x="3387807" y="4557875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Review, adjust &amp; intensify CWPBIS. Ask for help!</a:t>
          </a:r>
        </a:p>
      </dsp:txBody>
      <dsp:txXfrm>
        <a:off x="3417203" y="4587271"/>
        <a:ext cx="2507568" cy="944853"/>
      </dsp:txXfrm>
    </dsp:sp>
    <dsp:sp modelId="{F0E6C605-BADA-1343-A6E2-E52B58011A2C}">
      <dsp:nvSpPr>
        <dsp:cNvPr id="0" name=""/>
        <dsp:cNvSpPr/>
      </dsp:nvSpPr>
      <dsp:spPr>
        <a:xfrm>
          <a:off x="6129783" y="439103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013DE-F65B-334C-BBDB-3A4601909784}">
      <dsp:nvSpPr>
        <dsp:cNvPr id="0" name=""/>
        <dsp:cNvSpPr/>
      </dsp:nvSpPr>
      <dsp:spPr>
        <a:xfrm>
          <a:off x="6305399" y="4557875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Request additional (tier 2 &amp; 3) support for students. </a:t>
          </a:r>
        </a:p>
      </dsp:txBody>
      <dsp:txXfrm>
        <a:off x="6334795" y="4587271"/>
        <a:ext cx="2507568" cy="944853"/>
      </dsp:txXfrm>
    </dsp:sp>
    <dsp:sp modelId="{6CB2321F-3DDB-4543-825E-40354EF730AD}">
      <dsp:nvSpPr>
        <dsp:cNvPr id="0" name=""/>
        <dsp:cNvSpPr/>
      </dsp:nvSpPr>
      <dsp:spPr>
        <a:xfrm>
          <a:off x="6129783" y="1464399"/>
          <a:ext cx="2566360" cy="1003645"/>
        </a:xfrm>
        <a:prstGeom prst="roundRect">
          <a:avLst>
            <a:gd name="adj" fmla="val 10000"/>
          </a:avLst>
        </a:prstGeom>
        <a:solidFill>
          <a:schemeClr val="accent2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E12734-27F4-AB4F-8D16-E30DF91E6BED}">
      <dsp:nvSpPr>
        <dsp:cNvPr id="0" name=""/>
        <dsp:cNvSpPr/>
      </dsp:nvSpPr>
      <dsp:spPr>
        <a:xfrm>
          <a:off x="6305399" y="1631234"/>
          <a:ext cx="2566360" cy="100364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Well done! Monitor outcomes and adjust as needed</a:t>
          </a:r>
        </a:p>
      </dsp:txBody>
      <dsp:txXfrm>
        <a:off x="6334795" y="1660630"/>
        <a:ext cx="2507568" cy="9448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BB4544C-E271-6147-A92D-0ADE93C75EA4}">
      <dsp:nvSpPr>
        <dsp:cNvPr id="0" name=""/>
        <dsp:cNvSpPr/>
      </dsp:nvSpPr>
      <dsp:spPr>
        <a:xfrm>
          <a:off x="6815196" y="4308484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1"/>
              </a:lnTo>
              <a:lnTo>
                <a:pt x="1598857" y="343331"/>
              </a:lnTo>
              <a:lnTo>
                <a:pt x="1598857" y="503809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DD8796-C1D6-EE44-9869-F5661F3F8B5F}">
      <dsp:nvSpPr>
        <dsp:cNvPr id="0" name=""/>
        <dsp:cNvSpPr/>
      </dsp:nvSpPr>
      <dsp:spPr>
        <a:xfrm>
          <a:off x="5216338" y="4308484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1598857" y="0"/>
              </a:moveTo>
              <a:lnTo>
                <a:pt x="1598857" y="343331"/>
              </a:lnTo>
              <a:lnTo>
                <a:pt x="0" y="343331"/>
              </a:lnTo>
              <a:lnTo>
                <a:pt x="0" y="503809"/>
              </a:lnTo>
            </a:path>
          </a:pathLst>
        </a:custGeom>
        <a:noFill/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A16479-9E7F-A941-9B3F-EA82653ABA15}">
      <dsp:nvSpPr>
        <dsp:cNvPr id="0" name=""/>
        <dsp:cNvSpPr/>
      </dsp:nvSpPr>
      <dsp:spPr>
        <a:xfrm>
          <a:off x="5216338" y="2704668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1"/>
              </a:lnTo>
              <a:lnTo>
                <a:pt x="1598857" y="343331"/>
              </a:lnTo>
              <a:lnTo>
                <a:pt x="1598857" y="50380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85188AF-6B0B-2842-9981-C8A370795369}">
      <dsp:nvSpPr>
        <dsp:cNvPr id="0" name=""/>
        <dsp:cNvSpPr/>
      </dsp:nvSpPr>
      <dsp:spPr>
        <a:xfrm>
          <a:off x="3617481" y="2704668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1598857" y="0"/>
              </a:moveTo>
              <a:lnTo>
                <a:pt x="1598857" y="343331"/>
              </a:lnTo>
              <a:lnTo>
                <a:pt x="0" y="343331"/>
              </a:lnTo>
              <a:lnTo>
                <a:pt x="0" y="503809"/>
              </a:lnTo>
            </a:path>
          </a:pathLst>
        </a:custGeom>
        <a:noFill/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52356D-D5F9-024D-8E0A-B11E01C245D2}">
      <dsp:nvSpPr>
        <dsp:cNvPr id="0" name=""/>
        <dsp:cNvSpPr/>
      </dsp:nvSpPr>
      <dsp:spPr>
        <a:xfrm>
          <a:off x="3617481" y="1100852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3331"/>
              </a:lnTo>
              <a:lnTo>
                <a:pt x="1598857" y="343331"/>
              </a:lnTo>
              <a:lnTo>
                <a:pt x="1598857" y="50380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A51067-4626-A242-B466-B8914FAC3103}">
      <dsp:nvSpPr>
        <dsp:cNvPr id="0" name=""/>
        <dsp:cNvSpPr/>
      </dsp:nvSpPr>
      <dsp:spPr>
        <a:xfrm>
          <a:off x="2018623" y="1100852"/>
          <a:ext cx="1598857" cy="503809"/>
        </a:xfrm>
        <a:custGeom>
          <a:avLst/>
          <a:gdLst/>
          <a:ahLst/>
          <a:cxnLst/>
          <a:rect l="0" t="0" r="0" b="0"/>
          <a:pathLst>
            <a:path>
              <a:moveTo>
                <a:pt x="1598857" y="0"/>
              </a:moveTo>
              <a:lnTo>
                <a:pt x="1598857" y="343331"/>
              </a:lnTo>
              <a:lnTo>
                <a:pt x="0" y="343331"/>
              </a:lnTo>
              <a:lnTo>
                <a:pt x="0" y="503809"/>
              </a:lnTo>
            </a:path>
          </a:pathLst>
        </a:custGeom>
        <a:noFill/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D55D9-C3F1-4E40-BAA3-842EECDA1E65}">
      <dsp:nvSpPr>
        <dsp:cNvPr id="0" name=""/>
        <dsp:cNvSpPr/>
      </dsp:nvSpPr>
      <dsp:spPr>
        <a:xfrm>
          <a:off x="2211100" y="845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71AA5E-DB92-5241-8683-550A3668A98A}">
      <dsp:nvSpPr>
        <dsp:cNvPr id="0" name=""/>
        <dsp:cNvSpPr/>
      </dsp:nvSpPr>
      <dsp:spPr>
        <a:xfrm>
          <a:off x="2403577" y="183699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Are staff implementing PCBS with fidelity?</a:t>
          </a:r>
        </a:p>
      </dsp:txBody>
      <dsp:txXfrm>
        <a:off x="2435795" y="215917"/>
        <a:ext cx="2748325" cy="1035571"/>
      </dsp:txXfrm>
    </dsp:sp>
    <dsp:sp modelId="{FF22CE34-A717-0A40-A8AA-2B31ECFFF628}">
      <dsp:nvSpPr>
        <dsp:cNvPr id="0" name=""/>
        <dsp:cNvSpPr/>
      </dsp:nvSpPr>
      <dsp:spPr>
        <a:xfrm>
          <a:off x="612242" y="1604661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8B0684-C8C1-E743-BC4C-0480863FAEE6}">
      <dsp:nvSpPr>
        <dsp:cNvPr id="0" name=""/>
        <dsp:cNvSpPr/>
      </dsp:nvSpPr>
      <dsp:spPr>
        <a:xfrm>
          <a:off x="804719" y="1787515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Well done! Monitor outcomes and adjust as needed</a:t>
          </a:r>
        </a:p>
      </dsp:txBody>
      <dsp:txXfrm>
        <a:off x="836937" y="1819733"/>
        <a:ext cx="2748325" cy="1035571"/>
      </dsp:txXfrm>
    </dsp:sp>
    <dsp:sp modelId="{7D0CC7AF-14B2-8E4E-902B-184FB1986E9D}">
      <dsp:nvSpPr>
        <dsp:cNvPr id="0" name=""/>
        <dsp:cNvSpPr/>
      </dsp:nvSpPr>
      <dsp:spPr>
        <a:xfrm>
          <a:off x="3809958" y="1604661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E45DDC-3E8E-3243-8D1B-361551FA462D}">
      <dsp:nvSpPr>
        <dsp:cNvPr id="0" name=""/>
        <dsp:cNvSpPr/>
      </dsp:nvSpPr>
      <dsp:spPr>
        <a:xfrm>
          <a:off x="4002435" y="1787515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Determine the number of classrooms needing support (many or a few)</a:t>
          </a:r>
        </a:p>
      </dsp:txBody>
      <dsp:txXfrm>
        <a:off x="4034653" y="1819733"/>
        <a:ext cx="2748325" cy="1035571"/>
      </dsp:txXfrm>
    </dsp:sp>
    <dsp:sp modelId="{9A7EFB90-34EE-DF49-BB36-14528FB2A414}">
      <dsp:nvSpPr>
        <dsp:cNvPr id="0" name=""/>
        <dsp:cNvSpPr/>
      </dsp:nvSpPr>
      <dsp:spPr>
        <a:xfrm>
          <a:off x="2211100" y="3208477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8A597E-23B3-1049-A01A-9F535DCF17C1}">
      <dsp:nvSpPr>
        <dsp:cNvPr id="0" name=""/>
        <dsp:cNvSpPr/>
      </dsp:nvSpPr>
      <dsp:spPr>
        <a:xfrm>
          <a:off x="2403577" y="3391331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Review and adjust universal support</a:t>
          </a:r>
        </a:p>
      </dsp:txBody>
      <dsp:txXfrm>
        <a:off x="2435795" y="3423549"/>
        <a:ext cx="2748325" cy="1035571"/>
      </dsp:txXfrm>
    </dsp:sp>
    <dsp:sp modelId="{199B6F96-2AA2-4B4C-AB7F-FC2B87FD9AB7}">
      <dsp:nvSpPr>
        <dsp:cNvPr id="0" name=""/>
        <dsp:cNvSpPr/>
      </dsp:nvSpPr>
      <dsp:spPr>
        <a:xfrm>
          <a:off x="5408816" y="3208477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131503-63ED-4540-8502-6A48CD18ED03}">
      <dsp:nvSpPr>
        <dsp:cNvPr id="0" name=""/>
        <dsp:cNvSpPr/>
      </dsp:nvSpPr>
      <dsp:spPr>
        <a:xfrm>
          <a:off x="5601293" y="3391331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Determine type and severity of implementation changes (minor or major)</a:t>
          </a:r>
        </a:p>
      </dsp:txBody>
      <dsp:txXfrm>
        <a:off x="5633511" y="3423549"/>
        <a:ext cx="2748325" cy="1035571"/>
      </dsp:txXfrm>
    </dsp:sp>
    <dsp:sp modelId="{1C657837-9A36-1543-B1A8-F6D9F73C8C9E}">
      <dsp:nvSpPr>
        <dsp:cNvPr id="0" name=""/>
        <dsp:cNvSpPr/>
      </dsp:nvSpPr>
      <dsp:spPr>
        <a:xfrm>
          <a:off x="3809958" y="4812293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FD5D50-6D6C-0E4C-A837-1DDE12D05237}">
      <dsp:nvSpPr>
        <dsp:cNvPr id="0" name=""/>
        <dsp:cNvSpPr/>
      </dsp:nvSpPr>
      <dsp:spPr>
        <a:xfrm>
          <a:off x="4002435" y="4995147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0" kern="1200" dirty="0"/>
            <a:t>Provide supplemental support to small groups of staff needing support</a:t>
          </a:r>
          <a:endParaRPr lang="en-US" sz="1800" kern="1200" dirty="0"/>
        </a:p>
      </dsp:txBody>
      <dsp:txXfrm>
        <a:off x="4034653" y="5027365"/>
        <a:ext cx="2748325" cy="1035571"/>
      </dsp:txXfrm>
    </dsp:sp>
    <dsp:sp modelId="{F0E6C605-BADA-1343-A6E2-E52B58011A2C}">
      <dsp:nvSpPr>
        <dsp:cNvPr id="0" name=""/>
        <dsp:cNvSpPr/>
      </dsp:nvSpPr>
      <dsp:spPr>
        <a:xfrm>
          <a:off x="7007673" y="4812293"/>
          <a:ext cx="2812761" cy="110000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8013DE-F65B-334C-BBDB-3A4601909784}">
      <dsp:nvSpPr>
        <dsp:cNvPr id="0" name=""/>
        <dsp:cNvSpPr/>
      </dsp:nvSpPr>
      <dsp:spPr>
        <a:xfrm>
          <a:off x="7200151" y="4995147"/>
          <a:ext cx="2812761" cy="11000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Consider individualized supports and other strategies for staff members needing </a:t>
          </a:r>
          <a:r>
            <a:rPr lang="en-US" sz="1800" kern="1200"/>
            <a:t>intensified support. </a:t>
          </a:r>
          <a:endParaRPr lang="en-US" sz="1800" kern="1200" dirty="0"/>
        </a:p>
      </dsp:txBody>
      <dsp:txXfrm>
        <a:off x="7232369" y="5027365"/>
        <a:ext cx="2748325" cy="10355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1E9584-6233-E74E-895A-364415EE6C3D}" type="datetimeFigureOut">
              <a:rPr lang="en-US" smtClean="0"/>
              <a:t>9/26/19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C55E61-9592-B945-A764-3C64DF1253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572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9/26/19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C5008-AB7B-AB42-A727-CE4E608DB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5684B-C5FE-3446-BC1F-1B99D8033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D6432-C01D-AC47-9AD7-6EB8FE993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7D02-3003-D544-A5CF-13AFB035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37F6-BE4F-F943-9A78-246F72295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E826-4B12-9942-9467-14B24F585C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00A63-6074-C244-9241-979DE5C1A9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E357E-D949-3041-A7D0-5950807E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950" y="365125"/>
            <a:ext cx="9546849" cy="1325563"/>
          </a:xfrm>
        </p:spPr>
        <p:txBody>
          <a:bodyPr>
            <a:normAutofit/>
          </a:bodyPr>
          <a:lstStyle>
            <a:lvl1pPr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4320" y="1825625"/>
            <a:ext cx="10319479" cy="4351338"/>
          </a:xfrm>
        </p:spPr>
        <p:txBody>
          <a:bodyPr>
            <a:normAutofit/>
          </a:bodyPr>
          <a:lstStyle>
            <a:lvl1pPr>
              <a:defRPr sz="40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6951" cy="248087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2EC21-B75A-8641-A7FF-27B7A4760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6862-2909-4148-9CB5-8581C50A6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9C427-717D-2C4F-95E6-C204D63E6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FE738-DA74-0149-BD41-C64EA9449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0C34-BE1A-0641-974D-4003F06303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2DE0C-A8AB-0D44-9A83-211C07567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C5008-AB7B-AB42-A727-CE4E608DB9D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15684B-C5FE-3446-BC1F-1B99D80330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1D6432-C01D-AC47-9AD7-6EB8FE99398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387D02-3003-D544-A5CF-13AFB0358EC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5046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EA37F6-BE4F-F943-9A78-246F72295F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62E826-4B12-9942-9467-14B24F585C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00A63-6074-C244-9241-979DE5C1A91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7E357E-D949-3041-A7D0-5950807E33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F2EC21-B75A-8641-A7FF-27B7A4760A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7E6862-2909-4148-9CB5-8581C50A68F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C9C427-717D-2C4F-95E6-C204D63E61D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FE738-DA74-0149-BD41-C64EA94499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50C34-BE1A-0641-974D-4003F063039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D2DE0C-A8AB-0D44-9A83-211C075679E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9/26/19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9/26/19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9/26/19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9/26/19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61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  <p:sldLayoutId id="2147483893" r:id="rId3"/>
    <p:sldLayoutId id="2147483894" r:id="rId4"/>
    <p:sldLayoutId id="2147483895" r:id="rId5"/>
    <p:sldLayoutId id="2147483896" r:id="rId6"/>
    <p:sldLayoutId id="2147483897" r:id="rId7"/>
    <p:sldLayoutId id="2147483898" r:id="rId8"/>
    <p:sldLayoutId id="2147483899" r:id="rId9"/>
    <p:sldLayoutId id="2147483900" r:id="rId10"/>
    <p:sldLayoutId id="21474839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23FEAF-BF7F-2441-94EA-649A365A9601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39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pitchFamily="-111" charset="-128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34" charset="-128"/>
                <a:cs typeface="ＭＳ Ｐゴシック" pitchFamily="34" charset="-128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923FEAF-BF7F-2441-94EA-649A365A9601}" type="slidenum">
              <a:rPr 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082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34" r:id="rId2"/>
    <p:sldLayoutId id="2147483935" r:id="rId3"/>
    <p:sldLayoutId id="2147483936" r:id="rId4"/>
    <p:sldLayoutId id="2147483937" r:id="rId5"/>
    <p:sldLayoutId id="2147483938" r:id="rId6"/>
    <p:sldLayoutId id="2147483939" r:id="rId7"/>
    <p:sldLayoutId id="2147483940" r:id="rId8"/>
    <p:sldLayoutId id="2147483941" r:id="rId9"/>
    <p:sldLayoutId id="2147483942" r:id="rId10"/>
    <p:sldLayoutId id="2147483943" r:id="rId11"/>
    <p:sldLayoutId id="2147483944" r:id="rId12"/>
    <p:sldLayoutId id="2147483945" r:id="rId13"/>
    <p:sldLayoutId id="2147483946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>
          <a:solidFill>
            <a:schemeClr val="tx2"/>
          </a:solidFill>
          <a:latin typeface="Arial"/>
          <a:ea typeface="ＭＳ Ｐゴシック" pitchFamily="-111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Britannic Bold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Arial"/>
          <a:ea typeface="ＭＳ Ｐゴシック" pitchFamily="-111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Arial"/>
          <a:ea typeface="ヒラギノ角ゴ Pro W3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Arial"/>
          <a:ea typeface="ヒラギノ角ゴ Pro W3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neswpbs.org/VT-Area" TargetMode="External"/><Relationship Id="rId2" Type="http://schemas.openxmlformats.org/officeDocument/2006/relationships/hyperlink" Target="https://docs.google.com/document/d/10uqtsPgkTp3pYEYhtUgSEcgy6VE7FQ53tCIVNqvt1XM/edit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7" Type="http://schemas.openxmlformats.org/officeDocument/2006/relationships/image" Target="../media/image6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4" Type="http://schemas.openxmlformats.org/officeDocument/2006/relationships/image" Target="../media/image12.tif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1520" y="106201"/>
            <a:ext cx="10668000" cy="4419600"/>
          </a:xfrm>
        </p:spPr>
        <p:txBody>
          <a:bodyPr>
            <a:noAutofit/>
          </a:bodyPr>
          <a:lstStyle/>
          <a:p>
            <a:r>
              <a:rPr lang="en-US" b="1" dirty="0"/>
              <a:t>Classroom Behavior </a:t>
            </a:r>
            <a:br>
              <a:rPr lang="en-US" b="1" dirty="0"/>
            </a:br>
            <a:r>
              <a:rPr lang="en-US" b="1" dirty="0"/>
              <a:t>Practice Coaches (CBPC) </a:t>
            </a:r>
            <a:br>
              <a:rPr lang="en-US" b="1" dirty="0"/>
            </a:br>
            <a:r>
              <a:rPr lang="en-US" b="1" dirty="0"/>
              <a:t>Cohorts 1, 2, &amp; 3 Meeting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697"/>
            <a:ext cx="4995046" cy="7176052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12069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u="sng" dirty="0"/>
              <a:t>Classroom Behavior Practice Coaches</a:t>
            </a:r>
            <a:br>
              <a:rPr lang="en-US" dirty="0"/>
            </a:br>
            <a:r>
              <a:rPr lang="en-US" sz="7200" i="1" dirty="0">
                <a:solidFill>
                  <a:schemeClr val="accent6">
                    <a:lumMod val="50000"/>
                  </a:schemeClr>
                </a:solidFill>
              </a:rPr>
              <a:t>Report Out</a:t>
            </a:r>
            <a:endParaRPr lang="en-US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55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1850" y="3049440"/>
            <a:ext cx="10515600" cy="28527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000" dirty="0"/>
              <a:t>What struggles have you encountered?</a:t>
            </a:r>
            <a:br>
              <a:rPr lang="en-US" sz="5000" dirty="0"/>
            </a:br>
            <a:br>
              <a:rPr lang="en-US" sz="5000" dirty="0"/>
            </a:br>
            <a:r>
              <a:rPr lang="en-US" sz="5000" dirty="0"/>
              <a:t>What are you proud of?</a:t>
            </a:r>
            <a:br>
              <a:rPr lang="en-US" sz="5000" dirty="0"/>
            </a:br>
            <a:r>
              <a:rPr lang="en-US" sz="4900" dirty="0">
                <a:solidFill>
                  <a:schemeClr val="bg2">
                    <a:lumMod val="25000"/>
                  </a:schemeClr>
                </a:solidFill>
              </a:rPr>
              <a:t>Summer work</a:t>
            </a:r>
            <a:br>
              <a:rPr lang="en-US" sz="4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4900" dirty="0">
                <a:solidFill>
                  <a:schemeClr val="bg2">
                    <a:lumMod val="25000"/>
                  </a:schemeClr>
                </a:solidFill>
              </a:rPr>
              <a:t>In-service training(s)</a:t>
            </a:r>
            <a:br>
              <a:rPr lang="en-US" sz="4900" dirty="0">
                <a:solidFill>
                  <a:schemeClr val="bg2">
                    <a:lumMod val="25000"/>
                  </a:schemeClr>
                </a:solidFill>
              </a:rPr>
            </a:br>
            <a:r>
              <a:rPr lang="en-US" sz="4900" dirty="0">
                <a:solidFill>
                  <a:schemeClr val="bg2">
                    <a:lumMod val="25000"/>
                  </a:schemeClr>
                </a:solidFill>
              </a:rPr>
              <a:t>Coaching</a:t>
            </a:r>
            <a:br>
              <a:rPr lang="en-US" sz="5400" dirty="0">
                <a:solidFill>
                  <a:schemeClr val="bg2">
                    <a:lumMod val="25000"/>
                  </a:schemeClr>
                </a:solidFill>
              </a:rPr>
            </a:b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2025061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u="sng" dirty="0"/>
              <a:t>Classroom Behavior Practice Coaches</a:t>
            </a:r>
            <a:br>
              <a:rPr lang="en-US" dirty="0"/>
            </a:br>
            <a:r>
              <a:rPr lang="en-US" sz="7200" i="1" dirty="0">
                <a:solidFill>
                  <a:schemeClr val="accent6">
                    <a:lumMod val="50000"/>
                  </a:schemeClr>
                </a:solidFill>
              </a:rPr>
              <a:t>Next Steps</a:t>
            </a:r>
            <a:endParaRPr lang="en-US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357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Continued full staff PD?</a:t>
            </a:r>
          </a:p>
          <a:p>
            <a:r>
              <a:rPr lang="en-US" dirty="0"/>
              <a:t>Coaching?</a:t>
            </a:r>
          </a:p>
          <a:p>
            <a:pPr lvl="1"/>
            <a:r>
              <a:rPr lang="en-US" dirty="0"/>
              <a:t>Coach – teacher</a:t>
            </a:r>
          </a:p>
          <a:p>
            <a:pPr lvl="1"/>
            <a:r>
              <a:rPr lang="en-US" dirty="0"/>
              <a:t>Peer coaching</a:t>
            </a:r>
          </a:p>
          <a:p>
            <a:pPr lvl="1"/>
            <a:r>
              <a:rPr lang="en-US" dirty="0"/>
              <a:t>Self-monitoring</a:t>
            </a:r>
          </a:p>
        </p:txBody>
      </p:sp>
    </p:spTree>
    <p:extLst>
      <p:ext uri="{BB962C8B-B14F-4D97-AF65-F5344CB8AC3E}">
        <p14:creationId xmlns:p14="http://schemas.microsoft.com/office/powerpoint/2010/main" val="1735326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Next?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5585" y="1868155"/>
            <a:ext cx="10319479" cy="4351338"/>
          </a:xfrm>
        </p:spPr>
        <p:txBody>
          <a:bodyPr/>
          <a:lstStyle/>
          <a:p>
            <a:r>
              <a:rPr lang="en-US" dirty="0"/>
              <a:t>Post-implementation assessments:</a:t>
            </a:r>
          </a:p>
          <a:p>
            <a:pPr lvl="1"/>
            <a:r>
              <a:rPr lang="en-US" dirty="0"/>
              <a:t>Walkthroughs</a:t>
            </a:r>
          </a:p>
          <a:p>
            <a:pPr lvl="1"/>
            <a:r>
              <a:rPr lang="en-US" dirty="0"/>
              <a:t>Self-Assessments</a:t>
            </a:r>
          </a:p>
          <a:p>
            <a:r>
              <a:rPr lang="en-US" dirty="0"/>
              <a:t>Share baseline and post-implementation results to staff in the aggregate at a staff meeting and celebrate growth!</a:t>
            </a:r>
          </a:p>
          <a:p>
            <a:r>
              <a:rPr lang="en-US" dirty="0"/>
              <a:t>Update Action Plan</a:t>
            </a:r>
          </a:p>
        </p:txBody>
      </p:sp>
    </p:spTree>
    <p:extLst>
      <p:ext uri="{BB962C8B-B14F-4D97-AF65-F5344CB8AC3E}">
        <p14:creationId xmlns:p14="http://schemas.microsoft.com/office/powerpoint/2010/main" val="29144444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Opportunity to Connect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Option to attend in-person session (or two) in January and/or May following the Coordinators Networking Meeting(s)</a:t>
            </a:r>
          </a:p>
          <a:p>
            <a:endParaRPr lang="en-US" dirty="0"/>
          </a:p>
          <a:p>
            <a:r>
              <a:rPr lang="en-US" dirty="0"/>
              <a:t>Would you like the option to attend Cohort 4’s webinars?</a:t>
            </a:r>
          </a:p>
          <a:p>
            <a:endParaRPr lang="en-US" dirty="0"/>
          </a:p>
          <a:p>
            <a:r>
              <a:rPr lang="en-US" dirty="0"/>
              <a:t>What other support do you need?</a:t>
            </a:r>
          </a:p>
        </p:txBody>
      </p:sp>
    </p:spTree>
    <p:extLst>
      <p:ext uri="{BB962C8B-B14F-4D97-AF65-F5344CB8AC3E}">
        <p14:creationId xmlns:p14="http://schemas.microsoft.com/office/powerpoint/2010/main" val="2292491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5342" y="2416908"/>
            <a:ext cx="5680658" cy="4351338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VTPBIS State Team will analyze overall classroom major ODRs</a:t>
            </a:r>
          </a:p>
          <a:p>
            <a:r>
              <a:rPr lang="en-US" sz="3200" dirty="0"/>
              <a:t>Survey to CPBCs 2x/year collecting data on training and coaching</a:t>
            </a:r>
          </a:p>
          <a:p>
            <a:pPr lvl="1"/>
            <a:r>
              <a:rPr lang="en-US" sz="3200" dirty="0"/>
              <a:t>This method is not working; we’ve lost you</a:t>
            </a:r>
          </a:p>
          <a:p>
            <a:pPr lvl="2"/>
            <a:r>
              <a:rPr lang="en-US" sz="2800" dirty="0"/>
              <a:t>Only 3 Cohort 1 CBPCs responded to the end-of-year eval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FAA3EAF0-AB86-A043-8548-E8B1A33797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580605"/>
            <a:ext cx="5982894" cy="5187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480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9813" y="837541"/>
            <a:ext cx="10515600" cy="2852737"/>
          </a:xfrm>
        </p:spPr>
        <p:txBody>
          <a:bodyPr/>
          <a:lstStyle/>
          <a:p>
            <a:r>
              <a:rPr lang="en-US" dirty="0"/>
              <a:t>Feedback to Inform Cohorts 4+?</a:t>
            </a:r>
          </a:p>
        </p:txBody>
      </p:sp>
    </p:spTree>
    <p:extLst>
      <p:ext uri="{BB962C8B-B14F-4D97-AF65-F5344CB8AC3E}">
        <p14:creationId xmlns:p14="http://schemas.microsoft.com/office/powerpoint/2010/main" val="569049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 Reminders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Calendar of Activities (this one is Cohort 3’s): </a:t>
            </a:r>
            <a:r>
              <a:rPr lang="en-US" dirty="0">
                <a:hlinkClick r:id="rId2"/>
              </a:rPr>
              <a:t>https://docs.google.com/document/d/10uqtsPgkTp3pYEYhtUgSEcgy6VE7FQ53tCIVNqvt1XM/edit</a:t>
            </a:r>
            <a:endParaRPr lang="en-US" dirty="0"/>
          </a:p>
          <a:p>
            <a:r>
              <a:rPr lang="en-US" dirty="0"/>
              <a:t>NEPBIS Website: </a:t>
            </a:r>
            <a:r>
              <a:rPr lang="en-US" dirty="0">
                <a:hlinkClick r:id="rId3"/>
              </a:rPr>
              <a:t>http://neswpbs.org/VT-Area</a:t>
            </a:r>
            <a:endParaRPr lang="en-US" dirty="0"/>
          </a:p>
          <a:p>
            <a:r>
              <a:rPr lang="en-US" dirty="0"/>
              <a:t>Each other!</a:t>
            </a:r>
          </a:p>
          <a:p>
            <a:r>
              <a:rPr lang="en-US" dirty="0"/>
              <a:t>Brandi, Amy, and Sherry</a:t>
            </a:r>
          </a:p>
        </p:txBody>
      </p:sp>
    </p:spTree>
    <p:extLst>
      <p:ext uri="{BB962C8B-B14F-4D97-AF65-F5344CB8AC3E}">
        <p14:creationId xmlns:p14="http://schemas.microsoft.com/office/powerpoint/2010/main" val="9898291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2800350"/>
            <a:ext cx="10515600" cy="1114425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900811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Brief overview of where we’ve been</a:t>
            </a:r>
          </a:p>
          <a:p>
            <a:r>
              <a:rPr lang="en-US" dirty="0"/>
              <a:t>Report out on:</a:t>
            </a:r>
          </a:p>
          <a:p>
            <a:pPr lvl="1"/>
            <a:r>
              <a:rPr lang="en-US" dirty="0"/>
              <a:t>Summer work</a:t>
            </a:r>
          </a:p>
          <a:p>
            <a:pPr lvl="1"/>
            <a:r>
              <a:rPr lang="en-US" dirty="0"/>
              <a:t>In-service training(s)</a:t>
            </a:r>
          </a:p>
          <a:p>
            <a:pPr lvl="1"/>
            <a:r>
              <a:rPr lang="en-US" dirty="0"/>
              <a:t>Coaching</a:t>
            </a:r>
          </a:p>
          <a:p>
            <a:r>
              <a:rPr lang="en-US" dirty="0"/>
              <a:t>Next steps</a:t>
            </a:r>
          </a:p>
          <a:p>
            <a:r>
              <a:rPr lang="en-US" dirty="0"/>
              <a:t>Feedback to Inform Cohort 4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461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06326" y="2970538"/>
            <a:ext cx="9546849" cy="1325563"/>
          </a:xfrm>
        </p:spPr>
        <p:txBody>
          <a:bodyPr>
            <a:normAutofit/>
          </a:bodyPr>
          <a:lstStyle/>
          <a:p>
            <a:r>
              <a:rPr lang="en-US" dirty="0"/>
              <a:t>Additional Content if Needed</a:t>
            </a:r>
          </a:p>
        </p:txBody>
      </p:sp>
    </p:spTree>
    <p:extLst>
      <p:ext uri="{BB962C8B-B14F-4D97-AF65-F5344CB8AC3E}">
        <p14:creationId xmlns:p14="http://schemas.microsoft.com/office/powerpoint/2010/main" val="20141616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9"/>
          <p:cNvGrpSpPr/>
          <p:nvPr/>
        </p:nvGrpSpPr>
        <p:grpSpPr>
          <a:xfrm>
            <a:off x="2971801" y="4572000"/>
            <a:ext cx="7099919" cy="990600"/>
            <a:chOff x="1252927" y="3363366"/>
            <a:chExt cx="7099919" cy="1441443"/>
          </a:xfrm>
        </p:grpSpPr>
        <p:sp>
          <p:nvSpPr>
            <p:cNvPr id="11" name="Rounded Rectangle 10"/>
            <p:cNvSpPr/>
            <p:nvPr/>
          </p:nvSpPr>
          <p:spPr>
            <a:xfrm>
              <a:off x="1252927" y="3363366"/>
              <a:ext cx="7099919" cy="144144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1295145" y="3405584"/>
              <a:ext cx="7044382" cy="1357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Do data indicate that students are still engaging in </a:t>
              </a:r>
              <a:r>
                <a:rPr lang="en-US" sz="2400" b="1" dirty="0">
                  <a:solidFill>
                    <a:srgbClr val="FFFFFF"/>
                  </a:solidFill>
                  <a:cs typeface="Arial"/>
                </a:rPr>
                <a:t>problem behavior</a:t>
              </a: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?</a:t>
              </a: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828800" y="76200"/>
            <a:ext cx="8458200" cy="609600"/>
          </a:xfrm>
          <a:prstGeom prst="rect">
            <a:avLst/>
          </a:prstGeom>
          <a:solidFill>
            <a:srgbClr val="D1D1F0"/>
          </a:soli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b="1" kern="0" dirty="0">
                <a:solidFill>
                  <a:srgbClr val="000000"/>
                </a:solidFill>
                <a:ea typeface="ＭＳ Ｐゴシック" pitchFamily="-111" charset="-128"/>
                <a:cs typeface="Arial"/>
              </a:rPr>
              <a:t>PCBS Practices Decision-making Guide: 3 Key ?s</a:t>
            </a:r>
          </a:p>
        </p:txBody>
      </p:sp>
      <p:grpSp>
        <p:nvGrpSpPr>
          <p:cNvPr id="20" name="Group 12"/>
          <p:cNvGrpSpPr/>
          <p:nvPr/>
        </p:nvGrpSpPr>
        <p:grpSpPr>
          <a:xfrm>
            <a:off x="8610601" y="3276601"/>
            <a:ext cx="936937" cy="1546537"/>
            <a:chOff x="6162982" y="1093094"/>
            <a:chExt cx="936937" cy="936937"/>
          </a:xfrm>
        </p:grpSpPr>
        <p:sp>
          <p:nvSpPr>
            <p:cNvPr id="21" name="Down Arrow 20"/>
            <p:cNvSpPr/>
            <p:nvPr/>
          </p:nvSpPr>
          <p:spPr>
            <a:xfrm>
              <a:off x="6162982" y="1093094"/>
              <a:ext cx="936937" cy="93693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1D1F0">
                <a:alpha val="90000"/>
              </a:srgbClr>
            </a:solidFill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Down Arrow 4"/>
            <p:cNvSpPr/>
            <p:nvPr/>
          </p:nvSpPr>
          <p:spPr>
            <a:xfrm>
              <a:off x="6373793" y="1093094"/>
              <a:ext cx="515315" cy="7050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1600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cs typeface="Arial"/>
              </a:endParaRPr>
            </a:p>
          </p:txBody>
        </p:sp>
      </p:grpSp>
      <p:grpSp>
        <p:nvGrpSpPr>
          <p:cNvPr id="3" name="Group 6"/>
          <p:cNvGrpSpPr/>
          <p:nvPr/>
        </p:nvGrpSpPr>
        <p:grpSpPr>
          <a:xfrm>
            <a:off x="2438401" y="2667000"/>
            <a:ext cx="7099919" cy="990600"/>
            <a:chOff x="626463" y="1681683"/>
            <a:chExt cx="7099919" cy="1441443"/>
          </a:xfrm>
        </p:grpSpPr>
        <p:sp>
          <p:nvSpPr>
            <p:cNvPr id="8" name="Rounded Rectangle 7"/>
            <p:cNvSpPr/>
            <p:nvPr/>
          </p:nvSpPr>
          <p:spPr>
            <a:xfrm>
              <a:off x="626463" y="1681683"/>
              <a:ext cx="7099919" cy="144144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668681" y="1723901"/>
              <a:ext cx="7044382" cy="1357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Are proactive and positive </a:t>
              </a:r>
              <a:r>
                <a:rPr lang="en-US" sz="2400" b="1" dirty="0">
                  <a:solidFill>
                    <a:srgbClr val="FFFFFF"/>
                  </a:solidFill>
                  <a:cs typeface="Arial"/>
                </a:rPr>
                <a:t>PCBS practices</a:t>
              </a: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 implemented consistently?</a:t>
              </a:r>
            </a:p>
          </p:txBody>
        </p:sp>
      </p:grpSp>
      <p:grpSp>
        <p:nvGrpSpPr>
          <p:cNvPr id="7" name="Group 12"/>
          <p:cNvGrpSpPr/>
          <p:nvPr/>
        </p:nvGrpSpPr>
        <p:grpSpPr>
          <a:xfrm>
            <a:off x="8001001" y="1295401"/>
            <a:ext cx="936937" cy="1546537"/>
            <a:chOff x="6162982" y="1093094"/>
            <a:chExt cx="936937" cy="936937"/>
          </a:xfrm>
        </p:grpSpPr>
        <p:sp>
          <p:nvSpPr>
            <p:cNvPr id="14" name="Down Arrow 13"/>
            <p:cNvSpPr/>
            <p:nvPr/>
          </p:nvSpPr>
          <p:spPr>
            <a:xfrm>
              <a:off x="6162982" y="1093094"/>
              <a:ext cx="936937" cy="936937"/>
            </a:xfrm>
            <a:prstGeom prst="downArrow">
              <a:avLst>
                <a:gd name="adj1" fmla="val 55000"/>
                <a:gd name="adj2" fmla="val 45000"/>
              </a:avLst>
            </a:prstGeom>
            <a:solidFill>
              <a:srgbClr val="D1D1F0">
                <a:alpha val="90000"/>
              </a:srgbClr>
            </a:solidFill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Down Arrow 4"/>
            <p:cNvSpPr/>
            <p:nvPr/>
          </p:nvSpPr>
          <p:spPr>
            <a:xfrm>
              <a:off x="6373793" y="1093094"/>
              <a:ext cx="515315" cy="70504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1600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360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cs typeface="Arial"/>
              </a:endParaRPr>
            </a:p>
          </p:txBody>
        </p:sp>
      </p:grpSp>
      <p:grpSp>
        <p:nvGrpSpPr>
          <p:cNvPr id="2" name="Group 3"/>
          <p:cNvGrpSpPr/>
          <p:nvPr/>
        </p:nvGrpSpPr>
        <p:grpSpPr>
          <a:xfrm>
            <a:off x="1981201" y="762000"/>
            <a:ext cx="7099919" cy="990600"/>
            <a:chOff x="0" y="0"/>
            <a:chExt cx="7099919" cy="1441443"/>
          </a:xfrm>
        </p:grpSpPr>
        <p:sp>
          <p:nvSpPr>
            <p:cNvPr id="5" name="Rounded Rectangle 4"/>
            <p:cNvSpPr/>
            <p:nvPr/>
          </p:nvSpPr>
          <p:spPr>
            <a:xfrm>
              <a:off x="0" y="0"/>
              <a:ext cx="7099919" cy="144144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Rounded Rectangle 4"/>
            <p:cNvSpPr/>
            <p:nvPr/>
          </p:nvSpPr>
          <p:spPr>
            <a:xfrm>
              <a:off x="42218" y="42218"/>
              <a:ext cx="7044382" cy="1357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Are the </a:t>
              </a:r>
              <a:r>
                <a:rPr lang="en-US" sz="2400" b="1" dirty="0">
                  <a:solidFill>
                    <a:srgbClr val="FFFFFF"/>
                  </a:solidFill>
                  <a:cs typeface="Arial"/>
                </a:rPr>
                <a:t>foundations</a:t>
              </a: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 of effective PCBS in place?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600200" y="1692534"/>
            <a:ext cx="2819400" cy="933271"/>
          </a:xfrm>
          <a:prstGeom prst="rect">
            <a:avLst/>
          </a:prstGeom>
          <a:solidFill>
            <a:srgbClr val="D1D1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/>
              </a:rPr>
              <a:t>Effectively </a:t>
            </a:r>
            <a:r>
              <a:rPr lang="en-US" b="1" i="1" dirty="0">
                <a:solidFill>
                  <a:srgbClr val="000000"/>
                </a:solidFill>
                <a:cs typeface="Arial"/>
              </a:rPr>
              <a:t>design </a:t>
            </a:r>
            <a:r>
              <a:rPr lang="en-US" dirty="0">
                <a:solidFill>
                  <a:srgbClr val="000000"/>
                </a:solidFill>
                <a:cs typeface="Arial"/>
              </a:rPr>
              <a:t>the physical environment of the classroom</a:t>
            </a:r>
          </a:p>
        </p:txBody>
      </p:sp>
      <p:sp>
        <p:nvSpPr>
          <p:cNvPr id="24" name="Rectangle 23"/>
          <p:cNvSpPr/>
          <p:nvPr/>
        </p:nvSpPr>
        <p:spPr>
          <a:xfrm>
            <a:off x="4648200" y="1692534"/>
            <a:ext cx="2819400" cy="933271"/>
          </a:xfrm>
          <a:prstGeom prst="rect">
            <a:avLst/>
          </a:prstGeom>
          <a:solidFill>
            <a:srgbClr val="D1D1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/>
              </a:rPr>
              <a:t>Develop &amp; teach predictable classroom </a:t>
            </a:r>
            <a:r>
              <a:rPr lang="en-US" b="1" i="1" dirty="0">
                <a:solidFill>
                  <a:srgbClr val="000000"/>
                </a:solidFill>
                <a:cs typeface="Arial"/>
              </a:rPr>
              <a:t>routines</a:t>
            </a:r>
            <a:r>
              <a:rPr lang="en-US" dirty="0">
                <a:solidFill>
                  <a:srgbClr val="000000"/>
                </a:solidFill>
                <a:cs typeface="Arial"/>
              </a:rPr>
              <a:t>.</a:t>
            </a:r>
          </a:p>
        </p:txBody>
      </p:sp>
      <p:sp>
        <p:nvSpPr>
          <p:cNvPr id="25" name="Rectangle 24"/>
          <p:cNvSpPr/>
          <p:nvPr/>
        </p:nvSpPr>
        <p:spPr>
          <a:xfrm>
            <a:off x="7772400" y="1692534"/>
            <a:ext cx="2819400" cy="933271"/>
          </a:xfrm>
          <a:prstGeom prst="rect">
            <a:avLst/>
          </a:prstGeom>
          <a:solidFill>
            <a:srgbClr val="D1D1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cs typeface="Arial"/>
              </a:rPr>
              <a:t>Post, define, &amp; teach 3-5 positive classroom </a:t>
            </a:r>
            <a:r>
              <a:rPr lang="en-US" b="1" i="1" dirty="0">
                <a:solidFill>
                  <a:srgbClr val="000000"/>
                </a:solidFill>
                <a:cs typeface="Arial"/>
              </a:rPr>
              <a:t>expectations</a:t>
            </a:r>
            <a:r>
              <a:rPr lang="en-US" dirty="0">
                <a:solidFill>
                  <a:srgbClr val="000000"/>
                </a:solidFill>
                <a:cs typeface="Arial"/>
              </a:rPr>
              <a:t>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91000" y="1559004"/>
            <a:ext cx="67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srgbClr val="333399">
                    <a:lumMod val="75000"/>
                  </a:srgbClr>
                </a:solidFill>
                <a:ea typeface="ＭＳ Ｐゴシック" pitchFamily="34" charset="-128"/>
                <a:cs typeface="Arial"/>
              </a:rPr>
              <a:t>+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277124" y="1559004"/>
            <a:ext cx="67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srgbClr val="333399">
                    <a:lumMod val="75000"/>
                  </a:srgbClr>
                </a:solidFill>
                <a:ea typeface="ＭＳ Ｐゴシック" pitchFamily="34" charset="-128"/>
                <a:cs typeface="Arial"/>
              </a:rPr>
              <a:t>+</a:t>
            </a:r>
          </a:p>
        </p:txBody>
      </p:sp>
      <p:sp>
        <p:nvSpPr>
          <p:cNvPr id="28" name="Rectangle 27"/>
          <p:cNvSpPr/>
          <p:nvPr/>
        </p:nvSpPr>
        <p:spPr>
          <a:xfrm>
            <a:off x="1600200" y="3657600"/>
            <a:ext cx="2819400" cy="914400"/>
          </a:xfrm>
          <a:prstGeom prst="rect">
            <a:avLst/>
          </a:prstGeom>
          <a:solidFill>
            <a:srgbClr val="D1D1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Provide high rates of varied </a:t>
            </a:r>
            <a:r>
              <a:rPr lang="en-US" b="1" i="1" dirty="0">
                <a:solidFill>
                  <a:srgbClr val="000000"/>
                </a:solidFill>
              </a:rPr>
              <a:t>opportunities to respond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648200" y="3657600"/>
            <a:ext cx="2819400" cy="914400"/>
          </a:xfrm>
          <a:prstGeom prst="rect">
            <a:avLst/>
          </a:prstGeom>
          <a:solidFill>
            <a:srgbClr val="D1D1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Use </a:t>
            </a:r>
            <a:r>
              <a:rPr lang="en-US" b="1" i="1" dirty="0">
                <a:solidFill>
                  <a:srgbClr val="000000"/>
                </a:solidFill>
              </a:rPr>
              <a:t>prompts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b="1" i="1" dirty="0">
                <a:solidFill>
                  <a:srgbClr val="000000"/>
                </a:solidFill>
              </a:rPr>
              <a:t>active supervision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0" name="Rectangle 29"/>
          <p:cNvSpPr/>
          <p:nvPr/>
        </p:nvSpPr>
        <p:spPr>
          <a:xfrm>
            <a:off x="7772400" y="3657600"/>
            <a:ext cx="2819400" cy="914400"/>
          </a:xfrm>
          <a:prstGeom prst="rect">
            <a:avLst/>
          </a:prstGeom>
          <a:solidFill>
            <a:srgbClr val="D1D1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Acknowledge behavior with </a:t>
            </a:r>
            <a:r>
              <a:rPr lang="en-US" b="1" dirty="0">
                <a:solidFill>
                  <a:srgbClr val="000000"/>
                </a:solidFill>
              </a:rPr>
              <a:t>specific praise </a:t>
            </a:r>
            <a:r>
              <a:rPr lang="en-US" dirty="0">
                <a:solidFill>
                  <a:srgbClr val="000000"/>
                </a:solidFill>
              </a:rPr>
              <a:t>&amp; </a:t>
            </a:r>
            <a:r>
              <a:rPr lang="en-US" b="1" dirty="0">
                <a:solidFill>
                  <a:srgbClr val="000000"/>
                </a:solidFill>
              </a:rPr>
              <a:t>other strategies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191000" y="3524071"/>
            <a:ext cx="67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srgbClr val="333399">
                    <a:lumMod val="75000"/>
                  </a:srgbClr>
                </a:solidFill>
                <a:ea typeface="ＭＳ Ｐゴシック" pitchFamily="34" charset="-128"/>
                <a:cs typeface="ＭＳ Ｐゴシック" pitchFamily="34" charset="-128"/>
              </a:rPr>
              <a:t>+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277124" y="3524071"/>
            <a:ext cx="6789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6600" dirty="0">
                <a:solidFill>
                  <a:srgbClr val="333399">
                    <a:lumMod val="75000"/>
                  </a:srgbClr>
                </a:solidFill>
                <a:ea typeface="ＭＳ Ｐゴシック" pitchFamily="34" charset="-128"/>
                <a:cs typeface="ＭＳ Ｐゴシック" pitchFamily="34" charset="-128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34488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5" grpId="0" animBg="1"/>
      <p:bldP spid="26" grpId="0"/>
      <p:bldP spid="26" grpId="1"/>
      <p:bldP spid="27" grpId="0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/>
      <p:bldP spid="31" grpId="1"/>
      <p:bldP spid="32" grpId="0"/>
      <p:bldP spid="3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2" name="Content Placeholder 3"/>
          <p:cNvGraphicFramePr>
            <a:graphicFrameLocks noGrp="1"/>
          </p:cNvGraphicFramePr>
          <p:nvPr>
            <p:ph idx="1"/>
          </p:nvPr>
        </p:nvGraphicFramePr>
        <p:xfrm>
          <a:off x="728646" y="1295400"/>
          <a:ext cx="10625155" cy="556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" name="Group 9"/>
          <p:cNvGrpSpPr/>
          <p:nvPr/>
        </p:nvGrpSpPr>
        <p:grpSpPr>
          <a:xfrm>
            <a:off x="2971801" y="4572000"/>
            <a:ext cx="7099919" cy="990600"/>
            <a:chOff x="1252927" y="3363366"/>
            <a:chExt cx="7099919" cy="1441443"/>
          </a:xfrm>
        </p:grpSpPr>
        <p:sp>
          <p:nvSpPr>
            <p:cNvPr id="11" name="Rounded Rectangle 10"/>
            <p:cNvSpPr/>
            <p:nvPr/>
          </p:nvSpPr>
          <p:spPr>
            <a:xfrm>
              <a:off x="1252927" y="3363366"/>
              <a:ext cx="7099919" cy="1441443"/>
            </a:xfrm>
            <a:prstGeom prst="roundRect">
              <a:avLst>
                <a:gd name="adj" fmla="val 10000"/>
              </a:avLst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Rounded Rectangle 4"/>
            <p:cNvSpPr/>
            <p:nvPr/>
          </p:nvSpPr>
          <p:spPr>
            <a:xfrm>
              <a:off x="1295145" y="3405584"/>
              <a:ext cx="7044382" cy="135700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2870" tIns="102870" rIns="102870" bIns="102870" numCol="1" spcCol="1270" anchor="ctr" anchorCtr="0">
              <a:noAutofit/>
            </a:bodyPr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Do data indicate that students are still engaging in </a:t>
              </a:r>
              <a:r>
                <a:rPr lang="en-US" sz="2400" b="1" dirty="0">
                  <a:solidFill>
                    <a:srgbClr val="FFFFFF"/>
                  </a:solidFill>
                  <a:cs typeface="Arial"/>
                </a:rPr>
                <a:t>problem behavior</a:t>
              </a:r>
              <a:r>
                <a:rPr lang="en-US" sz="2400" dirty="0">
                  <a:solidFill>
                    <a:srgbClr val="FFFFFF"/>
                  </a:solidFill>
                  <a:cs typeface="Arial"/>
                </a:rPr>
                <a:t>?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5119853" y="2468613"/>
            <a:ext cx="809493" cy="2793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34" name="Rectangle 33"/>
          <p:cNvSpPr/>
          <p:nvPr/>
        </p:nvSpPr>
        <p:spPr>
          <a:xfrm>
            <a:off x="7420108" y="2468614"/>
            <a:ext cx="809493" cy="2793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35" name="Rectangle 34"/>
          <p:cNvSpPr/>
          <p:nvPr/>
        </p:nvSpPr>
        <p:spPr>
          <a:xfrm>
            <a:off x="3352801" y="3962400"/>
            <a:ext cx="1069521" cy="2793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Minor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77001" y="3978720"/>
            <a:ext cx="1069521" cy="2793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Major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00601" y="5410200"/>
            <a:ext cx="1069521" cy="2793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Many</a:t>
            </a:r>
          </a:p>
        </p:txBody>
      </p:sp>
      <p:sp>
        <p:nvSpPr>
          <p:cNvPr id="38" name="Rectangle 37"/>
          <p:cNvSpPr/>
          <p:nvPr/>
        </p:nvSpPr>
        <p:spPr>
          <a:xfrm>
            <a:off x="7772401" y="5410200"/>
            <a:ext cx="1069521" cy="27938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000" b="1" dirty="0">
                <a:solidFill>
                  <a:srgbClr val="000000"/>
                </a:solidFill>
              </a:rPr>
              <a:t>Few</a:t>
            </a:r>
          </a:p>
        </p:txBody>
      </p:sp>
    </p:spTree>
    <p:extLst>
      <p:ext uri="{BB962C8B-B14F-4D97-AF65-F5344CB8AC3E}">
        <p14:creationId xmlns:p14="http://schemas.microsoft.com/office/powerpoint/2010/main" val="461412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5.55556E-6 L 1.11111E-6 -0.62223 " pathEditMode="relative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626D55D9-C3F1-4E40-BAA3-842EECDA1E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2">
                                            <p:graphicEl>
                                              <a:dgm id="{626D55D9-C3F1-4E40-BAA3-842EECDA1E6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3F71AA5E-DB92-5241-8683-550A3668A9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2">
                                            <p:graphicEl>
                                              <a:dgm id="{3F71AA5E-DB92-5241-8683-550A3668A9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9452356D-D5F9-024D-8E0A-B11E01C245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2">
                                            <p:graphicEl>
                                              <a:dgm id="{9452356D-D5F9-024D-8E0A-B11E01C245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7D0CC7AF-14B2-8E4E-902B-184FB1986E9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2">
                                            <p:graphicEl>
                                              <a:dgm id="{7D0CC7AF-14B2-8E4E-902B-184FB1986E9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D8E45DDC-3E8E-3243-8D1B-361551FA46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2">
                                            <p:graphicEl>
                                              <a:dgm id="{D8E45DDC-3E8E-3243-8D1B-361551FA46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3DBBDF6F-C2DC-AD43-BED1-60EC65646A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42">
                                            <p:graphicEl>
                                              <a:dgm id="{3DBBDF6F-C2DC-AD43-BED1-60EC65646A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6CB2321F-3DDB-4543-825E-40354EF730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2">
                                            <p:graphicEl>
                                              <a:dgm id="{6CB2321F-3DDB-4543-825E-40354EF730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8CE12734-27F4-AB4F-8D16-E30DF91E6B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2">
                                            <p:graphicEl>
                                              <a:dgm id="{8CE12734-27F4-AB4F-8D16-E30DF91E6B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E85188AF-6B0B-2842-9981-C8A3707953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42">
                                            <p:graphicEl>
                                              <a:dgm id="{E85188AF-6B0B-2842-9981-C8A3707953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9A7EFB90-34EE-DF49-BB36-14528FB2A4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2">
                                            <p:graphicEl>
                                              <a:dgm id="{9A7EFB90-34EE-DF49-BB36-14528FB2A4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B78A597E-23B3-1049-A01A-9F535DCF1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42">
                                            <p:graphicEl>
                                              <a:dgm id="{B78A597E-23B3-1049-A01A-9F535DCF1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AEA16479-9E7F-A941-9B3F-EA82653ABA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42">
                                            <p:graphicEl>
                                              <a:dgm id="{AEA16479-9E7F-A941-9B3F-EA82653ABA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199B6F96-2AA2-4B4C-AB7F-FC2B87FD9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42">
                                            <p:graphicEl>
                                              <a:dgm id="{199B6F96-2AA2-4B4C-AB7F-FC2B87FD9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66131503-63ED-4540-8502-6A48CD18ED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42">
                                            <p:graphicEl>
                                              <a:dgm id="{66131503-63ED-4540-8502-6A48CD18ED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95DD8796-C1D6-EE44-9869-F5661F3F8B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2000"/>
                                        <p:tgtEl>
                                          <p:spTgt spid="42">
                                            <p:graphicEl>
                                              <a:dgm id="{95DD8796-C1D6-EE44-9869-F5661F3F8B5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1C657837-9A36-1543-B1A8-F6D9F73C8C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0"/>
                                        <p:tgtEl>
                                          <p:spTgt spid="42">
                                            <p:graphicEl>
                                              <a:dgm id="{1C657837-9A36-1543-B1A8-F6D9F73C8C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D8FD5D50-6D6C-0E4C-A837-1DDE12D0523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42">
                                            <p:graphicEl>
                                              <a:dgm id="{D8FD5D50-6D6C-0E4C-A837-1DDE12D0523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EBB4544C-E271-6147-A92D-0ADE93C75E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2000"/>
                                        <p:tgtEl>
                                          <p:spTgt spid="42">
                                            <p:graphicEl>
                                              <a:dgm id="{EBB4544C-E271-6147-A92D-0ADE93C75E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F0E6C605-BADA-1343-A6E2-E52B58011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42">
                                            <p:graphicEl>
                                              <a:dgm id="{F0E6C605-BADA-1343-A6E2-E52B58011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graphicEl>
                                              <a:dgm id="{FF8013DE-F65B-334C-BBDB-3A46019097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42">
                                            <p:graphicEl>
                                              <a:dgm id="{FF8013DE-F65B-334C-BBDB-3A46019097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2" grpId="0">
        <p:bldSub>
          <a:bldDgm bld="lvlOne"/>
        </p:bldSub>
      </p:bldGraphic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Group 3"/>
          <p:cNvGrpSpPr>
            <a:grpSpLocks/>
          </p:cNvGrpSpPr>
          <p:nvPr/>
        </p:nvGrpSpPr>
        <p:grpSpPr bwMode="auto">
          <a:xfrm>
            <a:off x="1981200" y="1600200"/>
            <a:ext cx="7099300" cy="1441450"/>
            <a:chOff x="0" y="0"/>
            <a:chExt cx="7099919" cy="1441443"/>
          </a:xfrm>
        </p:grpSpPr>
        <p:sp>
          <p:nvSpPr>
            <p:cNvPr id="5" name="Rounded Rectangle 4"/>
            <p:cNvSpPr>
              <a:spLocks noChangeArrowheads="1"/>
            </p:cNvSpPr>
            <p:nvPr/>
          </p:nvSpPr>
          <p:spPr bwMode="auto">
            <a:xfrm>
              <a:off x="0" y="0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F0FFFF"/>
                </a:gs>
                <a:gs pos="64999">
                  <a:srgbClr val="DDFEFF"/>
                </a:gs>
                <a:gs pos="100000">
                  <a:srgbClr val="CFFFFF"/>
                </a:gs>
              </a:gsLst>
              <a:lin ang="5400000" scaled="1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  <a:cs typeface="ＭＳ Ｐゴシック" pitchFamily="34" charset="-128"/>
              </a:endParaRPr>
            </a:p>
          </p:txBody>
        </p:sp>
        <p:sp>
          <p:nvSpPr>
            <p:cNvPr id="6" name="Rounded Rectangle 4"/>
            <p:cNvSpPr/>
            <p:nvPr/>
          </p:nvSpPr>
          <p:spPr>
            <a:xfrm>
              <a:off x="42867" y="42863"/>
              <a:ext cx="5544033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Are </a:t>
              </a:r>
              <a:r>
                <a:rPr lang="en-US" sz="2700">
                  <a:solidFill>
                    <a:srgbClr val="000000"/>
                  </a:solidFill>
                  <a:cs typeface="Arial"/>
                </a:rPr>
                <a:t>the </a:t>
              </a:r>
              <a:r>
                <a:rPr lang="en-US" sz="2700" b="1">
                  <a:solidFill>
                    <a:srgbClr val="000000"/>
                  </a:solidFill>
                  <a:cs typeface="Arial"/>
                </a:rPr>
                <a:t>foundational</a:t>
              </a:r>
              <a:r>
                <a:rPr lang="en-US" sz="2700">
                  <a:solidFill>
                    <a:srgbClr val="000000"/>
                  </a:solidFill>
                  <a:cs typeface="Arial"/>
                </a:rPr>
                <a:t> 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systems in place to support PCBS practice implementation by all staff?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438400" y="3352800"/>
            <a:ext cx="7099300" cy="1441450"/>
            <a:chOff x="626463" y="1681683"/>
            <a:chExt cx="7099919" cy="1441443"/>
          </a:xfrm>
        </p:grpSpPr>
        <p:sp>
          <p:nvSpPr>
            <p:cNvPr id="8" name="Rounded Rectangle 7"/>
            <p:cNvSpPr>
              <a:spLocks noChangeArrowheads="1"/>
            </p:cNvSpPr>
            <p:nvPr/>
          </p:nvSpPr>
          <p:spPr bwMode="auto">
            <a:xfrm>
              <a:off x="626463" y="1681683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  <a:cs typeface="ＭＳ Ｐゴシック" pitchFamily="34" charset="-128"/>
              </a:endParaRPr>
            </a:p>
          </p:txBody>
        </p:sp>
        <p:sp>
          <p:nvSpPr>
            <p:cNvPr id="9" name="Rounded Rectangle 4"/>
            <p:cNvSpPr/>
            <p:nvPr/>
          </p:nvSpPr>
          <p:spPr>
            <a:xfrm>
              <a:off x="669330" y="1724546"/>
              <a:ext cx="5451950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Do all staff know what PCBS practices to implement and if they’re doing it </a:t>
              </a:r>
              <a:r>
                <a:rPr lang="en-US" sz="2700" b="1" dirty="0">
                  <a:solidFill>
                    <a:srgbClr val="000000"/>
                  </a:solidFill>
                  <a:cs typeface="Arial"/>
                </a:rPr>
                <a:t>accurately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?</a:t>
              </a: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971800" y="5111750"/>
            <a:ext cx="7099300" cy="1441450"/>
            <a:chOff x="1252927" y="3363366"/>
            <a:chExt cx="7099919" cy="1441443"/>
          </a:xfrm>
        </p:grpSpPr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1252927" y="3363366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8"/>
                </a:srgbClr>
              </a:outerShdw>
            </a:effec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srgbClr val="000000"/>
                </a:solidFill>
                <a:ea typeface="ＭＳ Ｐゴシック" pitchFamily="34" charset="-128"/>
                <a:cs typeface="ＭＳ Ｐゴシック" pitchFamily="34" charset="-128"/>
              </a:endParaRPr>
            </a:p>
          </p:txBody>
        </p:sp>
        <p:sp>
          <p:nvSpPr>
            <p:cNvPr id="12" name="Rounded Rectangle 4"/>
            <p:cNvSpPr/>
            <p:nvPr/>
          </p:nvSpPr>
          <p:spPr>
            <a:xfrm>
              <a:off x="1295794" y="3406229"/>
              <a:ext cx="5451950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Do data indicate that staff are </a:t>
              </a:r>
              <a:r>
                <a:rPr lang="en-US" sz="2700" b="1" dirty="0">
                  <a:solidFill>
                    <a:srgbClr val="000000"/>
                  </a:solidFill>
                  <a:cs typeface="Arial"/>
                </a:rPr>
                <a:t>implementing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 PCBS practices effectively?</a:t>
              </a:r>
            </a:p>
          </p:txBody>
        </p:sp>
      </p:grpSp>
      <p:grpSp>
        <p:nvGrpSpPr>
          <p:cNvPr id="7" name="Group 12"/>
          <p:cNvGrpSpPr/>
          <p:nvPr/>
        </p:nvGrpSpPr>
        <p:grpSpPr>
          <a:xfrm>
            <a:off x="8001001" y="2819401"/>
            <a:ext cx="936937" cy="936937"/>
            <a:chOff x="6162982" y="1093094"/>
            <a:chExt cx="936937" cy="936937"/>
          </a:xfrm>
          <a:solidFill>
            <a:schemeClr val="accent1">
              <a:lumMod val="50000"/>
            </a:schemeClr>
          </a:solidFill>
        </p:grpSpPr>
        <p:sp>
          <p:nvSpPr>
            <p:cNvPr id="14" name="Down Arrow 13"/>
            <p:cNvSpPr/>
            <p:nvPr/>
          </p:nvSpPr>
          <p:spPr>
            <a:xfrm>
              <a:off x="6162982" y="1093094"/>
              <a:ext cx="936937" cy="936937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Down Arrow 4"/>
            <p:cNvSpPr/>
            <p:nvPr/>
          </p:nvSpPr>
          <p:spPr>
            <a:xfrm>
              <a:off x="6373793" y="1093094"/>
              <a:ext cx="515315" cy="705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algn="ctr" defTabSz="1600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600">
                <a:solidFill>
                  <a:srgbClr val="FFFFFF"/>
                </a:solidFill>
                <a:cs typeface="Arial"/>
              </a:endParaRPr>
            </a:p>
          </p:txBody>
        </p:sp>
      </p:grpSp>
      <p:grpSp>
        <p:nvGrpSpPr>
          <p:cNvPr id="10" name="Group 15"/>
          <p:cNvGrpSpPr/>
          <p:nvPr/>
        </p:nvGrpSpPr>
        <p:grpSpPr>
          <a:xfrm>
            <a:off x="8534401" y="4495801"/>
            <a:ext cx="936937" cy="936937"/>
            <a:chOff x="0" y="1676399"/>
            <a:chExt cx="936937" cy="936937"/>
          </a:xfrm>
          <a:solidFill>
            <a:schemeClr val="accent1">
              <a:lumMod val="50000"/>
            </a:schemeClr>
          </a:solidFill>
        </p:grpSpPr>
        <p:sp>
          <p:nvSpPr>
            <p:cNvPr id="17" name="Down Arrow 16"/>
            <p:cNvSpPr/>
            <p:nvPr/>
          </p:nvSpPr>
          <p:spPr>
            <a:xfrm>
              <a:off x="0" y="1676399"/>
              <a:ext cx="936937" cy="936937"/>
            </a:xfrm>
            <a:prstGeom prst="downArrow">
              <a:avLst>
                <a:gd name="adj1" fmla="val 55000"/>
                <a:gd name="adj2" fmla="val 45000"/>
              </a:avLst>
            </a:prstGeom>
            <a:grpFill/>
          </p:spPr>
          <p:style>
            <a:lnRef idx="1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Down Arrow 4"/>
            <p:cNvSpPr/>
            <p:nvPr/>
          </p:nvSpPr>
          <p:spPr>
            <a:xfrm>
              <a:off x="210811" y="1676399"/>
              <a:ext cx="515315" cy="70504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45720" rIns="45720" spcCol="1270" anchor="ctr"/>
            <a:lstStyle/>
            <a:p>
              <a:pPr algn="ctr" defTabSz="1600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endParaRPr lang="en-US" sz="3600">
                <a:solidFill>
                  <a:srgbClr val="FFFFFF"/>
                </a:solidFill>
                <a:cs typeface="Arial"/>
              </a:endParaRPr>
            </a:p>
          </p:txBody>
        </p:sp>
      </p:grpSp>
      <p:sp>
        <p:nvSpPr>
          <p:cNvPr id="19" name="Rectangle 2"/>
          <p:cNvSpPr txBox="1">
            <a:spLocks noChangeArrowheads="1"/>
          </p:cNvSpPr>
          <p:nvPr/>
        </p:nvSpPr>
        <p:spPr bwMode="auto">
          <a:xfrm>
            <a:off x="1828800" y="228600"/>
            <a:ext cx="8458200" cy="990600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FFFF"/>
                </a:solidFill>
                <a:ea typeface="ＭＳ Ｐゴシック" pitchFamily="-111" charset="-128"/>
                <a:cs typeface="Arial"/>
              </a:rPr>
              <a:t>PCBS Systems Action Planning Guide: 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kern="0" dirty="0">
                <a:solidFill>
                  <a:srgbClr val="FFFFFF"/>
                </a:solidFill>
                <a:ea typeface="ＭＳ Ｐゴシック" pitchFamily="-111" charset="-128"/>
                <a:cs typeface="Arial"/>
              </a:rPr>
              <a:t>3 Key Questions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1604963" y="3036888"/>
            <a:ext cx="2819400" cy="168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PCPS implementation is a clear school and district </a:t>
            </a:r>
            <a:r>
              <a:rPr lang="en-US" sz="2000" b="1" dirty="0">
                <a:solidFill>
                  <a:srgbClr val="000000"/>
                </a:solidFill>
                <a:cs typeface="Arial"/>
              </a:rPr>
              <a:t>priority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4652963" y="3036888"/>
            <a:ext cx="2819400" cy="168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School and district </a:t>
            </a:r>
            <a:r>
              <a:rPr lang="en-US" sz="2000" b="1" dirty="0">
                <a:solidFill>
                  <a:srgbClr val="000000"/>
                </a:solidFill>
                <a:cs typeface="Arial"/>
              </a:rPr>
              <a:t>resources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 are available to support PCBS implementation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7777163" y="3036888"/>
            <a:ext cx="2819400" cy="168275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  <a:cs typeface="Arial"/>
              </a:rPr>
              <a:t>School and district teams have considered </a:t>
            </a:r>
            <a:r>
              <a:rPr lang="en-US" sz="2000" b="1" dirty="0">
                <a:solidFill>
                  <a:srgbClr val="000000"/>
                </a:solidFill>
                <a:cs typeface="Arial"/>
              </a:rPr>
              <a:t>alignment and integration </a:t>
            </a:r>
            <a:r>
              <a:rPr lang="en-US" sz="2000" dirty="0">
                <a:solidFill>
                  <a:srgbClr val="000000"/>
                </a:solidFill>
                <a:cs typeface="Arial"/>
              </a:rPr>
              <a:t>of PCBS with other district priorities and initiatives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95763" y="3132138"/>
            <a:ext cx="723900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BBE0E3">
                    <a:lumMod val="50000"/>
                  </a:srgbClr>
                </a:solidFill>
                <a:ea typeface="ＭＳ Ｐゴシック" pitchFamily="34" charset="-128"/>
                <a:cs typeface="Arial"/>
              </a:rPr>
              <a:t>+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81863" y="3132138"/>
            <a:ext cx="723900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BBE0E3">
                    <a:lumMod val="50000"/>
                  </a:srgbClr>
                </a:solidFill>
                <a:ea typeface="ＭＳ Ｐゴシック" pitchFamily="34" charset="-128"/>
                <a:cs typeface="Arial"/>
              </a:rPr>
              <a:t>+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1981201" y="4935538"/>
            <a:ext cx="3717925" cy="1447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1200150" fontAlgn="base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2000" dirty="0">
                <a:solidFill>
                  <a:srgbClr val="000000"/>
                </a:solidFill>
              </a:rPr>
              <a:t>Clear </a:t>
            </a:r>
            <a:r>
              <a:rPr lang="en-US" sz="2000" b="1" dirty="0">
                <a:solidFill>
                  <a:srgbClr val="000000"/>
                </a:solidFill>
              </a:rPr>
              <a:t>expectations</a:t>
            </a:r>
            <a:r>
              <a:rPr lang="en-US" sz="2000" dirty="0">
                <a:solidFill>
                  <a:srgbClr val="000000"/>
                </a:solidFill>
              </a:rPr>
              <a:t> and explicit </a:t>
            </a:r>
            <a:r>
              <a:rPr lang="en-US" sz="2000" b="1" dirty="0">
                <a:solidFill>
                  <a:srgbClr val="000000"/>
                </a:solidFill>
              </a:rPr>
              <a:t>training</a:t>
            </a:r>
            <a:r>
              <a:rPr lang="en-US" sz="2000" dirty="0">
                <a:solidFill>
                  <a:srgbClr val="000000"/>
                </a:solidFill>
              </a:rPr>
              <a:t> about practices that should be implemented by all staff </a:t>
            </a:r>
            <a:endParaRPr lang="en-US" sz="2000" dirty="0">
              <a:solidFill>
                <a:srgbClr val="000000"/>
              </a:solidFill>
              <a:cs typeface="Arial"/>
            </a:endParaRP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5943601" y="4935538"/>
            <a:ext cx="3717925" cy="14478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3C8C93"/>
            </a:solidFill>
            <a:miter lim="800000"/>
            <a:headEnd/>
            <a:tailEnd/>
          </a:ln>
          <a:effectLst>
            <a:outerShdw blurRad="40000" dist="23000" dir="5400000" rotWithShape="0">
              <a:srgbClr val="000000">
                <a:alpha val="34998"/>
              </a:srgbClr>
            </a:outerShdw>
          </a:effectLst>
        </p:spPr>
        <p:txBody>
          <a:bodyPr anchor="ctr"/>
          <a:lstStyle/>
          <a:p>
            <a:pPr algn="ctr" defTabSz="91440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Coaching</a:t>
            </a:r>
            <a:r>
              <a:rPr lang="en-US" sz="2000" dirty="0">
                <a:solidFill>
                  <a:srgbClr val="000000"/>
                </a:solidFill>
              </a:rPr>
              <a:t> and/or regularly available </a:t>
            </a:r>
            <a:r>
              <a:rPr lang="en-US" sz="2000" b="1" dirty="0">
                <a:solidFill>
                  <a:srgbClr val="000000"/>
                </a:solidFill>
              </a:rPr>
              <a:t>performance feedback</a:t>
            </a:r>
            <a:r>
              <a:rPr lang="en-US" sz="2000" dirty="0">
                <a:solidFill>
                  <a:srgbClr val="000000"/>
                </a:solidFill>
              </a:rPr>
              <a:t> on the use of PCBS practices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486400" y="5030788"/>
            <a:ext cx="723900" cy="120015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200" dirty="0">
                <a:solidFill>
                  <a:srgbClr val="BBE0E3">
                    <a:lumMod val="50000"/>
                  </a:srgbClr>
                </a:solidFill>
                <a:ea typeface="ＭＳ Ｐゴシック" pitchFamily="34" charset="-128"/>
                <a:cs typeface="Arial"/>
              </a:rPr>
              <a:t>+</a:t>
            </a:r>
          </a:p>
        </p:txBody>
      </p:sp>
    </p:spTree>
    <p:extLst>
      <p:ext uri="{BB962C8B-B14F-4D97-AF65-F5344CB8AC3E}">
        <p14:creationId xmlns:p14="http://schemas.microsoft.com/office/powerpoint/2010/main" val="119338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2" grpId="0" animBg="1"/>
      <p:bldP spid="23" grpId="0"/>
      <p:bldP spid="23" grpId="1"/>
      <p:bldP spid="24" grpId="0"/>
      <p:bldP spid="25" grpId="0" animBg="1"/>
      <p:bldP spid="25" grpId="1" animBg="1"/>
      <p:bldP spid="26" grpId="0" animBg="1"/>
      <p:bldP spid="27" grpId="0"/>
      <p:bldP spid="27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Content Placeholder 3"/>
          <p:cNvGraphicFramePr>
            <a:graphicFrameLocks noGrp="1"/>
          </p:cNvGraphicFramePr>
          <p:nvPr>
            <p:ph idx="1"/>
          </p:nvPr>
        </p:nvGraphicFramePr>
        <p:xfrm>
          <a:off x="728646" y="304800"/>
          <a:ext cx="10625155" cy="6096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2971800" y="5111750"/>
            <a:ext cx="7099300" cy="1441450"/>
            <a:chOff x="1252927" y="3363366"/>
            <a:chExt cx="7099919" cy="1441443"/>
          </a:xfrm>
        </p:grpSpPr>
        <p:sp>
          <p:nvSpPr>
            <p:cNvPr id="11" name="Rounded Rectangle 10"/>
            <p:cNvSpPr>
              <a:spLocks noChangeArrowheads="1"/>
            </p:cNvSpPr>
            <p:nvPr/>
          </p:nvSpPr>
          <p:spPr bwMode="auto">
            <a:xfrm>
              <a:off x="1252927" y="3363366"/>
              <a:ext cx="7099919" cy="1441443"/>
            </a:xfrm>
            <a:prstGeom prst="roundRect">
              <a:avLst>
                <a:gd name="adj" fmla="val 10000"/>
              </a:avLst>
            </a:prstGeom>
            <a:gradFill rotWithShape="1">
              <a:gsLst>
                <a:gs pos="0">
                  <a:srgbClr val="CBFFFF"/>
                </a:gs>
                <a:gs pos="100000">
                  <a:srgbClr val="B5E5E9"/>
                </a:gs>
              </a:gsLst>
              <a:lin ang="5400000"/>
            </a:gradFill>
            <a:ln w="9525">
              <a:solidFill>
                <a:srgbClr val="B6DCD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</p:spPr>
          <p:txBody>
            <a:bodyPr/>
            <a:lstStyle/>
            <a:p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  <a:ea typeface="ＭＳ Ｐゴシック" pitchFamily="34" charset="-128"/>
                <a:cs typeface="ＭＳ Ｐゴシック" pitchFamily="34" charset="-128"/>
              </a:endParaRPr>
            </a:p>
          </p:txBody>
        </p:sp>
        <p:sp>
          <p:nvSpPr>
            <p:cNvPr id="12" name="Rounded Rectangle 4"/>
            <p:cNvSpPr/>
            <p:nvPr/>
          </p:nvSpPr>
          <p:spPr>
            <a:xfrm>
              <a:off x="1295794" y="3406229"/>
              <a:ext cx="5451950" cy="135571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02870" tIns="102870" rIns="102870" bIns="102870" spcCol="1270" anchor="ctr"/>
            <a:lstStyle/>
            <a:p>
              <a:pPr defTabSz="120015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defRPr/>
              </a:pP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Do data indicate that staff are </a:t>
              </a:r>
              <a:r>
                <a:rPr lang="en-US" sz="2700" b="1" dirty="0">
                  <a:solidFill>
                    <a:srgbClr val="000000"/>
                  </a:solidFill>
                  <a:cs typeface="Arial"/>
                </a:rPr>
                <a:t>implementing</a:t>
              </a:r>
              <a:r>
                <a:rPr lang="en-US" sz="2700" dirty="0">
                  <a:solidFill>
                    <a:srgbClr val="000000"/>
                  </a:solidFill>
                  <a:cs typeface="Arial"/>
                </a:rPr>
                <a:t> PCBS practices effectively?</a:t>
              </a:r>
            </a:p>
          </p:txBody>
        </p:sp>
      </p:grp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5362576" y="1524000"/>
            <a:ext cx="80962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No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2743201" y="1493838"/>
            <a:ext cx="80962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Yes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4035426" y="3057525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Minor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6778626" y="3073400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Major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5407026" y="4673600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Many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8302626" y="4673600"/>
            <a:ext cx="1069975" cy="279400"/>
          </a:xfrm>
          <a:prstGeom prst="rect">
            <a:avLst/>
          </a:prstGeom>
          <a:solidFill>
            <a:schemeClr val="accent1"/>
          </a:solidFill>
          <a:ln w="9525">
            <a:solidFill>
              <a:srgbClr val="2F2F98"/>
            </a:solidFill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000" b="1" dirty="0">
                <a:solidFill>
                  <a:srgbClr val="000000"/>
                </a:solidFill>
              </a:rPr>
              <a:t>Few</a:t>
            </a:r>
          </a:p>
        </p:txBody>
      </p:sp>
    </p:spTree>
    <p:extLst>
      <p:ext uri="{BB962C8B-B14F-4D97-AF65-F5344CB8AC3E}">
        <p14:creationId xmlns:p14="http://schemas.microsoft.com/office/powerpoint/2010/main" val="183043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96296E-6 L 2.22222E-6 -0.72824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6950" y="-88966"/>
            <a:ext cx="9546849" cy="1325563"/>
          </a:xfrm>
        </p:spPr>
        <p:txBody>
          <a:bodyPr/>
          <a:lstStyle/>
          <a:p>
            <a:r>
              <a:rPr lang="en-US" dirty="0"/>
              <a:t>Action Plan</a:t>
            </a:r>
          </a:p>
        </p:txBody>
      </p:sp>
      <p:sp>
        <p:nvSpPr>
          <p:cNvPr id="4" name="Rectangle 3"/>
          <p:cNvSpPr/>
          <p:nvPr/>
        </p:nvSpPr>
        <p:spPr>
          <a:xfrm>
            <a:off x="895349" y="1690688"/>
            <a:ext cx="10458449" cy="47863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131" y="2026444"/>
            <a:ext cx="2958121" cy="3848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761" y="2026444"/>
            <a:ext cx="3001190" cy="3848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4850" y="2026444"/>
            <a:ext cx="3085413" cy="38481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095500" y="4610100"/>
            <a:ext cx="2225711" cy="167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1</a:t>
            </a:r>
            <a:r>
              <a:rPr lang="en-US" sz="2000" b="1" baseline="30000" dirty="0">
                <a:solidFill>
                  <a:schemeClr val="tx1"/>
                </a:solidFill>
              </a:rPr>
              <a:t>st</a:t>
            </a:r>
            <a:r>
              <a:rPr lang="en-US" sz="2000" b="1" dirty="0">
                <a:solidFill>
                  <a:schemeClr val="tx1"/>
                </a:solidFill>
              </a:rPr>
              <a:t> page sets norms and aligns this action plan with PBIS action plan for school.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5473042" y="4610100"/>
            <a:ext cx="2225711" cy="167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2</a:t>
            </a:r>
            <a:r>
              <a:rPr lang="en-US" sz="2000" b="1" baseline="30000" dirty="0">
                <a:solidFill>
                  <a:schemeClr val="tx1"/>
                </a:solidFill>
              </a:rPr>
              <a:t>nd</a:t>
            </a:r>
            <a:r>
              <a:rPr lang="en-US" sz="2000" b="1" dirty="0">
                <a:solidFill>
                  <a:schemeClr val="tx1"/>
                </a:solidFill>
              </a:rPr>
              <a:t> page prompts foundations, explicit training, and coaching.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937588" y="4610100"/>
            <a:ext cx="2225711" cy="16764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b="1" dirty="0">
                <a:solidFill>
                  <a:schemeClr val="tx1"/>
                </a:solidFill>
              </a:rPr>
              <a:t>3</a:t>
            </a:r>
            <a:r>
              <a:rPr lang="en-US" sz="2000" b="1" baseline="30000" dirty="0">
                <a:solidFill>
                  <a:schemeClr val="tx1"/>
                </a:solidFill>
              </a:rPr>
              <a:t>rd</a:t>
            </a:r>
            <a:r>
              <a:rPr lang="en-US" sz="2000" b="1" dirty="0">
                <a:solidFill>
                  <a:schemeClr val="tx1"/>
                </a:solidFill>
              </a:rPr>
              <a:t> page prompts performance feedback, data, and differentiation.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0310C4-95A6-0D48-ACD6-F03A04B55772}"/>
              </a:ext>
            </a:extLst>
          </p:cNvPr>
          <p:cNvGrpSpPr/>
          <p:nvPr/>
        </p:nvGrpSpPr>
        <p:grpSpPr>
          <a:xfrm>
            <a:off x="1937719" y="1074436"/>
            <a:ext cx="1067072" cy="1080104"/>
            <a:chOff x="-8094376" y="16353607"/>
            <a:chExt cx="4362450" cy="4248149"/>
          </a:xfrm>
          <a:solidFill>
            <a:schemeClr val="bg1"/>
          </a:solidFill>
        </p:grpSpPr>
        <p:sp>
          <p:nvSpPr>
            <p:cNvPr id="14" name="Oval 3">
              <a:extLst>
                <a:ext uri="{FF2B5EF4-FFF2-40B4-BE49-F238E27FC236}">
                  <a16:creationId xmlns:a16="http://schemas.microsoft.com/office/drawing/2014/main" id="{CC070A4C-46AE-FE43-95E8-7980DE9871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8094376" y="16353607"/>
              <a:ext cx="4362450" cy="4248149"/>
            </a:xfrm>
            <a:prstGeom prst="ellipse">
              <a:avLst/>
            </a:prstGeom>
            <a:grpFill/>
            <a:ln w="63500">
              <a:solidFill>
                <a:srgbClr val="333399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defTabSz="342900" fontAlgn="auto">
                <a:spcBef>
                  <a:spcPts val="0"/>
                </a:spcBef>
                <a:spcAft>
                  <a:spcPts val="0"/>
                </a:spcAft>
              </a:pPr>
              <a:endParaRPr lang="en-US" sz="700" b="1">
                <a:solidFill>
                  <a:prstClr val="black"/>
                </a:solidFill>
                <a:latin typeface="Calibri" panose="020F0502020204030204"/>
                <a:ea typeface=""/>
                <a:cs typeface=""/>
              </a:endParaRPr>
            </a:p>
          </p:txBody>
        </p:sp>
        <p:sp>
          <p:nvSpPr>
            <p:cNvPr id="15" name="Text Box 12">
              <a:extLst>
                <a:ext uri="{FF2B5EF4-FFF2-40B4-BE49-F238E27FC236}">
                  <a16:creationId xmlns:a16="http://schemas.microsoft.com/office/drawing/2014/main" id="{F21F6E48-B31C-6247-BF26-27573629DD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381052" y="17569916"/>
              <a:ext cx="2706258" cy="84350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342900" eaLnBrk="0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lang="en-US" sz="700" b="1" dirty="0">
                  <a:solidFill>
                    <a:prstClr val="black"/>
                  </a:solidFill>
                  <a:latin typeface="Calibri" panose="020F0502020204030204"/>
                  <a:ea typeface="Arial" pitchFamily="-1" charset="0"/>
                  <a:cs typeface="Arial" pitchFamily="-1" charset="0"/>
                </a:rPr>
                <a:t>OUTCOMES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8849189-61ED-A042-B229-6701CC9A5745}"/>
              </a:ext>
            </a:extLst>
          </p:cNvPr>
          <p:cNvGrpSpPr/>
          <p:nvPr/>
        </p:nvGrpSpPr>
        <p:grpSpPr>
          <a:xfrm>
            <a:off x="8817821" y="1052333"/>
            <a:ext cx="1066800" cy="1074156"/>
            <a:chOff x="6849538" y="41378"/>
            <a:chExt cx="2262915" cy="208072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B254A2C-8F78-4C4E-87F0-4D6489DB7FC2}"/>
                </a:ext>
              </a:extLst>
            </p:cNvPr>
            <p:cNvGrpSpPr/>
            <p:nvPr/>
          </p:nvGrpSpPr>
          <p:grpSpPr>
            <a:xfrm>
              <a:off x="6849538" y="41378"/>
              <a:ext cx="2262915" cy="2080727"/>
              <a:chOff x="5842000" y="2663825"/>
              <a:chExt cx="2286000" cy="2209800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B0D0900A-DBA1-AA46-B87E-2D1CB6F6F69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42000" y="2663825"/>
                <a:ext cx="2286000" cy="2209800"/>
              </a:xfrm>
              <a:prstGeom prst="ellipse">
                <a:avLst/>
              </a:prstGeom>
              <a:solidFill>
                <a:srgbClr val="70AD47">
                  <a:lumMod val="60000"/>
                  <a:lumOff val="40000"/>
                  <a:alpha val="50000"/>
                </a:srgbClr>
              </a:solidFill>
              <a:ln w="63500">
                <a:solidFill>
                  <a:srgbClr val="70AD47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marL="0" marR="0" lvl="0" indent="0" algn="ctr" defTabSz="342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100" b="1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"/>
                  <a:cs typeface=""/>
                </a:endParaRPr>
              </a:p>
            </p:txBody>
          </p:sp>
          <p:sp>
            <p:nvSpPr>
              <p:cNvPr id="21" name="Text Box 9">
                <a:extLst>
                  <a:ext uri="{FF2B5EF4-FFF2-40B4-BE49-F238E27FC236}">
                    <a16:creationId xmlns:a16="http://schemas.microsoft.com/office/drawing/2014/main" id="{360669EF-EA65-7D48-8874-9239D26D5D7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905354">
                <a:off x="6398973" y="3599612"/>
                <a:ext cx="1055944" cy="5605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ctr" defTabSz="3429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Arial" pitchFamily="-1" charset="0"/>
                    <a:cs typeface="Arial" pitchFamily="-1" charset="0"/>
                  </a:rPr>
                  <a:t>DATA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F0CC7C2-BDA8-284D-99C5-F525E1110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85849" y="209289"/>
              <a:ext cx="611862" cy="73838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C24EF33-B021-3C47-87EE-174C6E45D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8316454" y="918216"/>
              <a:ext cx="480596" cy="480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D3DD3FB-06CF-5648-8FED-1676B5659E96}"/>
              </a:ext>
            </a:extLst>
          </p:cNvPr>
          <p:cNvGrpSpPr/>
          <p:nvPr/>
        </p:nvGrpSpPr>
        <p:grpSpPr>
          <a:xfrm>
            <a:off x="5495043" y="1084846"/>
            <a:ext cx="1057988" cy="1069694"/>
            <a:chOff x="6853327" y="-15066"/>
            <a:chExt cx="2259126" cy="2080727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61383BA-B741-EB4D-864B-50C00DF672BD}"/>
                </a:ext>
              </a:extLst>
            </p:cNvPr>
            <p:cNvGrpSpPr/>
            <p:nvPr/>
          </p:nvGrpSpPr>
          <p:grpSpPr>
            <a:xfrm>
              <a:off x="6853327" y="-15066"/>
              <a:ext cx="2259126" cy="2080727"/>
              <a:chOff x="4546600" y="2663825"/>
              <a:chExt cx="2209800" cy="2209800"/>
            </a:xfrm>
          </p:grpSpPr>
          <p:sp>
            <p:nvSpPr>
              <p:cNvPr id="25" name="Oval 6">
                <a:extLst>
                  <a:ext uri="{FF2B5EF4-FFF2-40B4-BE49-F238E27FC236}">
                    <a16:creationId xmlns:a16="http://schemas.microsoft.com/office/drawing/2014/main" id="{DDAD4AB1-6C29-E748-B373-DA3DDE48D45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46600" y="2663825"/>
                <a:ext cx="2209800" cy="2209800"/>
              </a:xfrm>
              <a:prstGeom prst="ellipse">
                <a:avLst/>
              </a:prstGeom>
              <a:solidFill>
                <a:srgbClr val="FF99CC">
                  <a:alpha val="50195"/>
                </a:srgbClr>
              </a:solidFill>
              <a:ln w="63500">
                <a:solidFill>
                  <a:srgbClr val="FF99CC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1100" b="1"/>
              </a:p>
            </p:txBody>
          </p:sp>
          <p:sp>
            <p:nvSpPr>
              <p:cNvPr id="26" name="Text Box 7">
                <a:extLst>
                  <a:ext uri="{FF2B5EF4-FFF2-40B4-BE49-F238E27FC236}">
                    <a16:creationId xmlns:a16="http://schemas.microsoft.com/office/drawing/2014/main" id="{CD16F089-B764-1840-9D85-D0C38846FC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8341135">
                <a:off x="4806889" y="3659226"/>
                <a:ext cx="1778950" cy="5464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 eaLnBrk="0" hangingPunct="0"/>
                <a:r>
                  <a:rPr lang="en-US" sz="1100" b="1" dirty="0">
                    <a:ea typeface="Arial" pitchFamily="-1" charset="0"/>
                    <a:cs typeface="Arial" pitchFamily="-1" charset="0"/>
                  </a:rPr>
                  <a:t>SYSTEMS</a:t>
                </a:r>
              </a:p>
            </p:txBody>
          </p:sp>
        </p:grp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9522F2C-ABCC-8842-8B38-D79517496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04795" y="328963"/>
              <a:ext cx="610316" cy="7868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8614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Our Goal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help schools build their capacity to support teachers' implementation of evidence-based classroom management practices </a:t>
            </a:r>
          </a:p>
          <a:p>
            <a:pPr marL="0" indent="0">
              <a:buNone/>
            </a:pPr>
            <a:r>
              <a:rPr lang="en-US" sz="3200" dirty="0"/>
              <a:t>(e.g., behavior specific praise, opportunities to respond, etc.)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603" y="4120985"/>
            <a:ext cx="4212793" cy="237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539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56"/>
          <a:stretch/>
        </p:blipFill>
        <p:spPr>
          <a:xfrm>
            <a:off x="1562100" y="0"/>
            <a:ext cx="9043516" cy="5962650"/>
          </a:xfrm>
          <a:prstGeom prst="rect">
            <a:avLst/>
          </a:prstGeom>
        </p:spPr>
      </p:pic>
      <p:sp>
        <p:nvSpPr>
          <p:cNvPr id="21" name="Text Box 5"/>
          <p:cNvSpPr txBox="1">
            <a:spLocks noChangeArrowheads="1"/>
          </p:cNvSpPr>
          <p:nvPr/>
        </p:nvSpPr>
        <p:spPr bwMode="auto">
          <a:xfrm>
            <a:off x="1461616" y="6488113"/>
            <a:ext cx="914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(adapted from Simonsen, </a:t>
            </a:r>
            <a:r>
              <a:rPr lang="en-US" dirty="0" err="1">
                <a:solidFill>
                  <a:srgbClr val="7575D1"/>
                </a:solidFill>
                <a:latin typeface="Arial"/>
                <a:cs typeface="Arial"/>
              </a:rPr>
              <a:t>MasSuga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 </a:t>
            </a:r>
            <a:r>
              <a:rPr lang="en-US" dirty="0" err="1">
                <a:solidFill>
                  <a:srgbClr val="7575D1"/>
                </a:solidFill>
                <a:latin typeface="Arial"/>
                <a:cs typeface="Arial"/>
              </a:rPr>
              <a:t>Briere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 Freeman, Myers, Scott, &amp; </a:t>
            </a:r>
            <a:r>
              <a:rPr lang="en-US" dirty="0" err="1">
                <a:solidFill>
                  <a:srgbClr val="7575D1"/>
                </a:solidFill>
                <a:latin typeface="Arial"/>
                <a:cs typeface="Arial"/>
              </a:rPr>
              <a:t>Sugai</a:t>
            </a:r>
            <a:r>
              <a:rPr lang="en-US" dirty="0">
                <a:solidFill>
                  <a:srgbClr val="7575D1"/>
                </a:solidFill>
                <a:latin typeface="Arial"/>
                <a:cs typeface="Arial"/>
              </a:rPr>
              <a:t>, 2013)</a:t>
            </a:r>
          </a:p>
        </p:txBody>
      </p:sp>
    </p:spTree>
    <p:extLst>
      <p:ext uri="{BB962C8B-B14F-4D97-AF65-F5344CB8AC3E}">
        <p14:creationId xmlns:p14="http://schemas.microsoft.com/office/powerpoint/2010/main" val="14671553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Materials Used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162" y="1304842"/>
            <a:ext cx="8958013" cy="5553158"/>
          </a:xfrm>
        </p:spPr>
      </p:pic>
    </p:spTree>
    <p:extLst>
      <p:ext uri="{BB962C8B-B14F-4D97-AF65-F5344CB8AC3E}">
        <p14:creationId xmlns:p14="http://schemas.microsoft.com/office/powerpoint/2010/main" val="159346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273799"/>
            <a:ext cx="12192000" cy="55729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/>
              <a:t>Train-the-trainer, coach-the-coach, or turn-key approach to building capacity.</a:t>
            </a:r>
          </a:p>
        </p:txBody>
      </p:sp>
      <p:sp>
        <p:nvSpPr>
          <p:cNvPr id="6" name="Oval 3"/>
          <p:cNvSpPr>
            <a:spLocks noChangeArrowheads="1"/>
          </p:cNvSpPr>
          <p:nvPr/>
        </p:nvSpPr>
        <p:spPr bwMode="auto">
          <a:xfrm>
            <a:off x="3669337" y="390282"/>
            <a:ext cx="5816600" cy="5664199"/>
          </a:xfrm>
          <a:prstGeom prst="ellipse">
            <a:avLst/>
          </a:prstGeom>
          <a:solidFill>
            <a:schemeClr val="bg1">
              <a:alpha val="50195"/>
            </a:schemeClr>
          </a:solidFill>
          <a:ln w="63500">
            <a:solidFill>
              <a:srgbClr val="333399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2000" b="1"/>
          </a:p>
        </p:txBody>
      </p:sp>
      <p:grpSp>
        <p:nvGrpSpPr>
          <p:cNvPr id="18" name="Group 17"/>
          <p:cNvGrpSpPr/>
          <p:nvPr/>
        </p:nvGrpSpPr>
        <p:grpSpPr>
          <a:xfrm>
            <a:off x="4051419" y="1207941"/>
            <a:ext cx="3012168" cy="2774302"/>
            <a:chOff x="4546600" y="2663825"/>
            <a:chExt cx="2209800" cy="2209800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4546600" y="2663825"/>
              <a:ext cx="2209800" cy="2209800"/>
            </a:xfrm>
            <a:prstGeom prst="ellipse">
              <a:avLst/>
            </a:prstGeom>
            <a:solidFill>
              <a:srgbClr val="FF99CC">
                <a:alpha val="50195"/>
              </a:srgbClr>
            </a:solidFill>
            <a:ln w="63500">
              <a:solidFill>
                <a:srgbClr val="FF99CC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 b="1"/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 rot="18341135">
              <a:off x="5122105" y="3732382"/>
              <a:ext cx="114852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ea typeface="Arial" pitchFamily="-1" charset="0"/>
                  <a:cs typeface="Arial" pitchFamily="-1" charset="0"/>
                </a:rPr>
                <a:t>SYSTEMS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090099" y="3016359"/>
            <a:ext cx="3034998" cy="2795039"/>
            <a:chOff x="5156200" y="3806825"/>
            <a:chExt cx="2362200" cy="2209800"/>
          </a:xfrm>
        </p:grpSpPr>
        <p:sp>
          <p:nvSpPr>
            <p:cNvPr id="7" name="Oval 4"/>
            <p:cNvSpPr>
              <a:spLocks noChangeArrowheads="1"/>
            </p:cNvSpPr>
            <p:nvPr/>
          </p:nvSpPr>
          <p:spPr bwMode="auto">
            <a:xfrm>
              <a:off x="5156200" y="3806825"/>
              <a:ext cx="2362200" cy="22098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  <a:alpha val="50000"/>
              </a:schemeClr>
            </a:solidFill>
            <a:ln w="635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 eaLnBrk="0" hangingPunct="0"/>
              <a:endParaRPr lang="en-US" sz="2000" b="1">
                <a:ea typeface="Arial" pitchFamily="-1" charset="0"/>
                <a:cs typeface="Arial" pitchFamily="-1" charset="0"/>
              </a:endParaRPr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5671541" y="4521618"/>
              <a:ext cx="1331518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ea typeface="Arial" pitchFamily="-1" charset="0"/>
                  <a:cs typeface="Arial" pitchFamily="-1" charset="0"/>
                </a:rPr>
                <a:t>PRACTICES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27567" y="1193870"/>
            <a:ext cx="3017220" cy="2774302"/>
            <a:chOff x="5842000" y="2663825"/>
            <a:chExt cx="2286000" cy="2209800"/>
          </a:xfrm>
        </p:grpSpPr>
        <p:sp>
          <p:nvSpPr>
            <p:cNvPr id="8" name="Oval 5"/>
            <p:cNvSpPr>
              <a:spLocks noChangeArrowheads="1"/>
            </p:cNvSpPr>
            <p:nvPr/>
          </p:nvSpPr>
          <p:spPr bwMode="auto">
            <a:xfrm>
              <a:off x="5842000" y="2663825"/>
              <a:ext cx="2286000" cy="2209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63500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 b="1"/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 rot="2905354">
              <a:off x="6557807" y="3679856"/>
              <a:ext cx="7382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ea typeface="Arial" pitchFamily="-1" charset="0"/>
                  <a:cs typeface="Arial" pitchFamily="-1" charset="0"/>
                </a:rPr>
                <a:t>DATA</a:t>
              </a:r>
            </a:p>
          </p:txBody>
        </p:sp>
      </p:grp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5470568" y="803652"/>
            <a:ext cx="22867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 eaLnBrk="0" hangingPunct="0"/>
            <a:r>
              <a:rPr lang="en-US" sz="2000" b="1">
                <a:ea typeface="Arial" pitchFamily="-1" charset="0"/>
                <a:cs typeface="Arial" pitchFamily="-1" charset="0"/>
              </a:rPr>
              <a:t>OUTCOMES</a:t>
            </a:r>
          </a:p>
        </p:txBody>
      </p:sp>
      <p:pic>
        <p:nvPicPr>
          <p:cNvPr id="14" name="Content Placeholder 3"/>
          <p:cNvPicPr>
            <a:picLocks noChangeAspect="1"/>
          </p:cNvPicPr>
          <p:nvPr/>
        </p:nvPicPr>
        <p:blipFill>
          <a:blip r:embed="rId2"/>
          <a:srcRect t="14703" b="14703"/>
          <a:stretch>
            <a:fillRect/>
          </a:stretch>
        </p:blipFill>
        <p:spPr bwMode="auto">
          <a:xfrm>
            <a:off x="5749051" y="4429645"/>
            <a:ext cx="1755513" cy="96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043" y="1666646"/>
            <a:ext cx="813755" cy="104910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09315" y="1417751"/>
            <a:ext cx="815816" cy="984509"/>
          </a:xfrm>
          <a:prstGeom prst="rect">
            <a:avLst/>
          </a:prstGeom>
        </p:spPr>
      </p:pic>
      <p:pic>
        <p:nvPicPr>
          <p:cNvPr id="17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3455" y="2362987"/>
            <a:ext cx="640794" cy="64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7" name="Group 26"/>
          <p:cNvGrpSpPr/>
          <p:nvPr/>
        </p:nvGrpSpPr>
        <p:grpSpPr>
          <a:xfrm>
            <a:off x="76432" y="1624534"/>
            <a:ext cx="3055297" cy="3919016"/>
            <a:chOff x="76432" y="1624534"/>
            <a:chExt cx="4762500" cy="5824934"/>
          </a:xfrm>
        </p:grpSpPr>
        <p:sp>
          <p:nvSpPr>
            <p:cNvPr id="22" name="Rounded Rectangle 21"/>
            <p:cNvSpPr/>
            <p:nvPr/>
          </p:nvSpPr>
          <p:spPr>
            <a:xfrm>
              <a:off x="76432" y="1624534"/>
              <a:ext cx="4762500" cy="1181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VT PBIS BEST Team</a:t>
              </a:r>
            </a:p>
          </p:txBody>
        </p:sp>
        <p:sp>
          <p:nvSpPr>
            <p:cNvPr id="23" name="Down Arrow 22"/>
            <p:cNvSpPr/>
            <p:nvPr/>
          </p:nvSpPr>
          <p:spPr>
            <a:xfrm>
              <a:off x="1019407" y="2931840"/>
              <a:ext cx="2876550" cy="9144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supports</a:t>
              </a: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76432" y="3920456"/>
              <a:ext cx="4762500" cy="1181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Classroom Behavior Practice Coaches</a:t>
              </a:r>
            </a:p>
          </p:txBody>
        </p:sp>
        <p:sp>
          <p:nvSpPr>
            <p:cNvPr id="25" name="Down Arrow 24"/>
            <p:cNvSpPr/>
            <p:nvPr/>
          </p:nvSpPr>
          <p:spPr>
            <a:xfrm>
              <a:off x="1019407" y="5227762"/>
              <a:ext cx="2876550" cy="91440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/>
                <a:t>who</a:t>
              </a:r>
            </a:p>
            <a:p>
              <a:pPr algn="ctr"/>
              <a:r>
                <a:rPr lang="en-US" sz="1400" b="1" dirty="0"/>
                <a:t>support</a:t>
              </a: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76432" y="6268368"/>
              <a:ext cx="4762500" cy="11811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/>
                <a:t>Teachers within School(s)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497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are we doing?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Short answer: We don’t know</a:t>
            </a:r>
          </a:p>
          <a:p>
            <a:r>
              <a:rPr lang="en-US" dirty="0"/>
              <a:t>Major ODRs from the classroom fluctuating</a:t>
            </a:r>
          </a:p>
          <a:p>
            <a:pPr lvl="1"/>
            <a:r>
              <a:rPr lang="en-US" dirty="0"/>
              <a:t>Only 2 schools trained in Cohort 1 have seen a decline each year</a:t>
            </a:r>
          </a:p>
          <a:p>
            <a:pPr lvl="1"/>
            <a:r>
              <a:rPr lang="en-US" dirty="0"/>
              <a:t>5 out of 9 Cohort 2 schools saw a decline in the first year</a:t>
            </a:r>
          </a:p>
          <a:p>
            <a:pPr lvl="1"/>
            <a:r>
              <a:rPr lang="en-US" dirty="0"/>
              <a:t>Hard to know which schools truly rolled out</a:t>
            </a:r>
          </a:p>
          <a:p>
            <a:pPr lvl="1"/>
            <a:r>
              <a:rPr lang="en-US" dirty="0"/>
              <a:t>Hard to know if data collection methods have changed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7838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6950" y="1825624"/>
            <a:ext cx="9546849" cy="5032375"/>
          </a:xfrm>
        </p:spPr>
        <p:txBody>
          <a:bodyPr>
            <a:normAutofit/>
          </a:bodyPr>
          <a:lstStyle/>
          <a:p>
            <a:r>
              <a:rPr lang="en-US" sz="2800" dirty="0"/>
              <a:t>Existing Data</a:t>
            </a:r>
          </a:p>
          <a:p>
            <a:pPr lvl="1"/>
            <a:r>
              <a:rPr lang="en-US" sz="2400" dirty="0"/>
              <a:t>Classroom Office Discipline Referrals (ODR)</a:t>
            </a:r>
          </a:p>
          <a:p>
            <a:pPr lvl="1"/>
            <a:r>
              <a:rPr lang="en-US" sz="2400" dirty="0"/>
              <a:t>Classroom Item on Tiered Fidelity Inventory (TFI)</a:t>
            </a:r>
          </a:p>
          <a:p>
            <a:endParaRPr lang="en-US" sz="2800" dirty="0"/>
          </a:p>
          <a:p>
            <a:r>
              <a:rPr lang="en-US" sz="2800" dirty="0"/>
              <a:t>Checklists During Training</a:t>
            </a:r>
          </a:p>
          <a:p>
            <a:pPr lvl="1"/>
            <a:r>
              <a:rPr lang="en-US" sz="2400" dirty="0"/>
              <a:t>Classroom Management Assessment (CMA)</a:t>
            </a:r>
          </a:p>
          <a:p>
            <a:pPr lvl="1"/>
            <a:r>
              <a:rPr lang="en-US" sz="2400" dirty="0"/>
              <a:t>Classroom Systems Assessment (CSA)</a:t>
            </a:r>
          </a:p>
          <a:p>
            <a:pPr lvl="1"/>
            <a:endParaRPr lang="en-US" sz="2000" dirty="0"/>
          </a:p>
          <a:p>
            <a:r>
              <a:rPr lang="en-US" sz="2800" dirty="0"/>
              <a:t>Possible Additional Sources of Data</a:t>
            </a:r>
          </a:p>
          <a:p>
            <a:pPr lvl="1"/>
            <a:r>
              <a:rPr lang="en-US" sz="2400" dirty="0"/>
              <a:t>School Climate Survey</a:t>
            </a:r>
          </a:p>
          <a:p>
            <a:pPr lvl="1"/>
            <a:r>
              <a:rPr lang="en-US" sz="2400" dirty="0"/>
              <a:t>Direct Observations (by self, peer, coach, etc.)</a:t>
            </a:r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132717" y="31820"/>
            <a:ext cx="3017220" cy="2774302"/>
            <a:chOff x="5842000" y="2663825"/>
            <a:chExt cx="2286000" cy="2209800"/>
          </a:xfrm>
        </p:grpSpPr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5842000" y="2663825"/>
              <a:ext cx="2286000" cy="22098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50000"/>
              </a:schemeClr>
            </a:solidFill>
            <a:ln w="63500">
              <a:solidFill>
                <a:schemeClr val="accent6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2000" b="1"/>
            </a:p>
          </p:txBody>
        </p:sp>
        <p:sp>
          <p:nvSpPr>
            <p:cNvPr id="6" name="Text Box 9"/>
            <p:cNvSpPr txBox="1">
              <a:spLocks noChangeArrowheads="1"/>
            </p:cNvSpPr>
            <p:nvPr/>
          </p:nvSpPr>
          <p:spPr bwMode="auto">
            <a:xfrm rot="2905354">
              <a:off x="6557807" y="3679856"/>
              <a:ext cx="73828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en-US" sz="2000" b="1" dirty="0">
                  <a:ea typeface="Arial" pitchFamily="-1" charset="0"/>
                  <a:cs typeface="Arial" pitchFamily="-1" charset="0"/>
                </a:rPr>
                <a:t>DATA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4465" y="255701"/>
            <a:ext cx="815816" cy="984509"/>
          </a:xfrm>
          <a:prstGeom prst="rect">
            <a:avLst/>
          </a:prstGeom>
        </p:spPr>
      </p:pic>
      <p:pic>
        <p:nvPicPr>
          <p:cNvPr id="8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88605" y="1200937"/>
            <a:ext cx="640794" cy="640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FD484509-A773-3F4F-8EB2-386F610DF910}"/>
              </a:ext>
            </a:extLst>
          </p:cNvPr>
          <p:cNvGrpSpPr/>
          <p:nvPr/>
        </p:nvGrpSpPr>
        <p:grpSpPr>
          <a:xfrm>
            <a:off x="7984644" y="3139428"/>
            <a:ext cx="4149969" cy="2592966"/>
            <a:chOff x="7984644" y="3139428"/>
            <a:chExt cx="4149969" cy="2592966"/>
          </a:xfrm>
        </p:grpSpPr>
        <p:sp>
          <p:nvSpPr>
            <p:cNvPr id="9" name="Cloud Callout 8">
              <a:extLst>
                <a:ext uri="{FF2B5EF4-FFF2-40B4-BE49-F238E27FC236}">
                  <a16:creationId xmlns:a16="http://schemas.microsoft.com/office/drawing/2014/main" id="{CBCE03A9-B725-794A-9123-9A01ED8C3D0C}"/>
                </a:ext>
              </a:extLst>
            </p:cNvPr>
            <p:cNvSpPr/>
            <p:nvPr/>
          </p:nvSpPr>
          <p:spPr>
            <a:xfrm>
              <a:off x="7984644" y="3139428"/>
              <a:ext cx="4149969" cy="2592966"/>
            </a:xfrm>
            <a:prstGeom prst="cloudCallout">
              <a:avLst>
                <a:gd name="adj1" fmla="val -60494"/>
                <a:gd name="adj2" fmla="val 64844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D83E60E-25D0-674C-99F3-862A0FE40FC1}"/>
                </a:ext>
              </a:extLst>
            </p:cNvPr>
            <p:cNvSpPr txBox="1"/>
            <p:nvPr/>
          </p:nvSpPr>
          <p:spPr>
            <a:xfrm>
              <a:off x="8665698" y="3641934"/>
              <a:ext cx="2929984" cy="156966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Which of these indicators have you used to assess change?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74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Discussion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How should we assess success of this project?</a:t>
            </a:r>
          </a:p>
          <a:p>
            <a:r>
              <a:rPr lang="en-US" dirty="0"/>
              <a:t>Should we continue this cohort model if we aren’t seeing a decline in major ODRs from the classroom?</a:t>
            </a:r>
          </a:p>
          <a:p>
            <a:r>
              <a:rPr lang="en-US" dirty="0"/>
              <a:t>What changes have you noticed in your teachers/students as a result of this work?</a:t>
            </a:r>
          </a:p>
        </p:txBody>
      </p:sp>
    </p:spTree>
    <p:extLst>
      <p:ext uri="{BB962C8B-B14F-4D97-AF65-F5344CB8AC3E}">
        <p14:creationId xmlns:p14="http://schemas.microsoft.com/office/powerpoint/2010/main" val="12354639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2672</TotalTime>
  <Words>919</Words>
  <Application>Microsoft Macintosh PowerPoint</Application>
  <PresentationFormat>Widescreen</PresentationFormat>
  <Paragraphs>147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Britannic Bold</vt:lpstr>
      <vt:lpstr>Calibri</vt:lpstr>
      <vt:lpstr>Calibri Light</vt:lpstr>
      <vt:lpstr>Office Theme</vt:lpstr>
      <vt:lpstr>Default Design</vt:lpstr>
      <vt:lpstr>2_Default Design</vt:lpstr>
      <vt:lpstr>Classroom Behavior  Practice Coaches (CBPC)  Cohorts 1, 2, &amp; 3 Meeting</vt:lpstr>
      <vt:lpstr>Agenda</vt:lpstr>
      <vt:lpstr>Our Goal</vt:lpstr>
      <vt:lpstr>PowerPoint Presentation</vt:lpstr>
      <vt:lpstr>Materials Used</vt:lpstr>
      <vt:lpstr>Skills</vt:lpstr>
      <vt:lpstr>How are we doing?</vt:lpstr>
      <vt:lpstr>Evaluation Tools</vt:lpstr>
      <vt:lpstr>Discussion Questions</vt:lpstr>
      <vt:lpstr>Classroom Behavior Practice Coaches Report Out</vt:lpstr>
      <vt:lpstr>What struggles have you encountered?  What are you proud of? Summer work In-service training(s) Coaching </vt:lpstr>
      <vt:lpstr>Classroom Behavior Practice Coaches Next Steps</vt:lpstr>
      <vt:lpstr>What’s Next?</vt:lpstr>
      <vt:lpstr>What’s Next?</vt:lpstr>
      <vt:lpstr>Opportunity to Connect</vt:lpstr>
      <vt:lpstr>Data Collection</vt:lpstr>
      <vt:lpstr>Feedback to Inform Cohorts 4+?</vt:lpstr>
      <vt:lpstr>Resources Reminders</vt:lpstr>
      <vt:lpstr>Questions?</vt:lpstr>
      <vt:lpstr>Additional Content if Needed</vt:lpstr>
      <vt:lpstr>PowerPoint Presentation</vt:lpstr>
      <vt:lpstr>PowerPoint Presentation</vt:lpstr>
      <vt:lpstr>PowerPoint Presentation</vt:lpstr>
      <vt:lpstr>PowerPoint Presentation</vt:lpstr>
      <vt:lpstr>Action 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It Happen: Vermont’s Strategy for Building and Growing Classroom Behavior Practice Coaches</dc:title>
  <dc:creator>Amy Wheeler-Sutton</dc:creator>
  <cp:lastModifiedBy>Microsoft Office User</cp:lastModifiedBy>
  <cp:revision>72</cp:revision>
  <dcterms:created xsi:type="dcterms:W3CDTF">2017-05-05T15:12:42Z</dcterms:created>
  <dcterms:modified xsi:type="dcterms:W3CDTF">2019-09-26T17:55:54Z</dcterms:modified>
</cp:coreProperties>
</file>