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9"/>
  </p:notesMasterIdLst>
  <p:sldIdLst>
    <p:sldId id="257" r:id="rId2"/>
    <p:sldId id="572" r:id="rId3"/>
    <p:sldId id="573" r:id="rId4"/>
    <p:sldId id="541" r:id="rId5"/>
    <p:sldId id="286" r:id="rId6"/>
    <p:sldId id="372" r:id="rId7"/>
    <p:sldId id="294" r:id="rId8"/>
    <p:sldId id="258" r:id="rId9"/>
    <p:sldId id="288" r:id="rId10"/>
    <p:sldId id="305" r:id="rId11"/>
    <p:sldId id="301" r:id="rId12"/>
    <p:sldId id="303" r:id="rId13"/>
    <p:sldId id="308" r:id="rId14"/>
    <p:sldId id="317" r:id="rId15"/>
    <p:sldId id="327" r:id="rId16"/>
    <p:sldId id="329" r:id="rId17"/>
    <p:sldId id="291" r:id="rId18"/>
    <p:sldId id="292" r:id="rId19"/>
    <p:sldId id="311" r:id="rId20"/>
    <p:sldId id="313" r:id="rId21"/>
    <p:sldId id="315" r:id="rId22"/>
    <p:sldId id="418" r:id="rId23"/>
    <p:sldId id="543" r:id="rId24"/>
    <p:sldId id="544" r:id="rId25"/>
    <p:sldId id="339" r:id="rId26"/>
    <p:sldId id="349" r:id="rId27"/>
    <p:sldId id="354" r:id="rId28"/>
    <p:sldId id="332" r:id="rId29"/>
    <p:sldId id="326" r:id="rId30"/>
    <p:sldId id="330" r:id="rId31"/>
    <p:sldId id="362" r:id="rId32"/>
    <p:sldId id="389" r:id="rId33"/>
    <p:sldId id="279" r:id="rId34"/>
    <p:sldId id="542" r:id="rId35"/>
    <p:sldId id="479" r:id="rId36"/>
    <p:sldId id="423" r:id="rId37"/>
    <p:sldId id="415" r:id="rId38"/>
    <p:sldId id="416" r:id="rId39"/>
    <p:sldId id="417" r:id="rId40"/>
    <p:sldId id="491" r:id="rId41"/>
    <p:sldId id="419" r:id="rId42"/>
    <p:sldId id="506" r:id="rId43"/>
    <p:sldId id="507" r:id="rId44"/>
    <p:sldId id="431" r:id="rId45"/>
    <p:sldId id="432" r:id="rId46"/>
    <p:sldId id="433" r:id="rId47"/>
    <p:sldId id="439" r:id="rId48"/>
    <p:sldId id="319" r:id="rId49"/>
    <p:sldId id="331" r:id="rId50"/>
    <p:sldId id="420" r:id="rId51"/>
    <p:sldId id="437" r:id="rId52"/>
    <p:sldId id="435" r:id="rId53"/>
    <p:sldId id="574" r:id="rId54"/>
    <p:sldId id="441" r:id="rId55"/>
    <p:sldId id="545" r:id="rId56"/>
    <p:sldId id="546" r:id="rId57"/>
    <p:sldId id="442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89"/>
    <p:restoredTop sz="94643"/>
  </p:normalViewPr>
  <p:slideViewPr>
    <p:cSldViewPr snapToGrid="0" snapToObjects="1">
      <p:cViewPr>
        <p:scale>
          <a:sx n="80" d="100"/>
          <a:sy n="80" d="100"/>
        </p:scale>
        <p:origin x="32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263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D0979A-9A51-6444-B78A-52A4A9498A9F}" type="doc">
      <dgm:prSet loTypeId="urn:microsoft.com/office/officeart/2005/8/layout/pyramid1" loCatId="" qsTypeId="urn:microsoft.com/office/officeart/2005/8/quickstyle/simple4" qsCatId="simple" csTypeId="urn:microsoft.com/office/officeart/2005/8/colors/colorful1" csCatId="colorful" phldr="1"/>
      <dgm:spPr/>
    </dgm:pt>
    <dgm:pt modelId="{3274DF87-89F9-544E-8633-FBB316CFA888}">
      <dgm:prSet phldrT="[Text]"/>
      <dgm:spPr/>
      <dgm:t>
        <a:bodyPr/>
        <a:lstStyle/>
        <a:p>
          <a:r>
            <a:rPr lang="en-US" dirty="0"/>
            <a:t>Evidence-Based Practices &amp; Programming</a:t>
          </a:r>
        </a:p>
      </dgm:t>
    </dgm:pt>
    <dgm:pt modelId="{88E07E39-6F00-724A-ABEF-B3785C59A263}" type="parTrans" cxnId="{245B7A59-B6BA-3047-87C6-B2A0C20B4D44}">
      <dgm:prSet/>
      <dgm:spPr/>
      <dgm:t>
        <a:bodyPr/>
        <a:lstStyle/>
        <a:p>
          <a:endParaRPr lang="en-US"/>
        </a:p>
      </dgm:t>
    </dgm:pt>
    <dgm:pt modelId="{E4054A84-3D92-A64E-AA75-AD62AAAC373D}" type="sibTrans" cxnId="{245B7A59-B6BA-3047-87C6-B2A0C20B4D44}">
      <dgm:prSet/>
      <dgm:spPr/>
      <dgm:t>
        <a:bodyPr/>
        <a:lstStyle/>
        <a:p>
          <a:endParaRPr lang="en-US"/>
        </a:p>
      </dgm:t>
    </dgm:pt>
    <dgm:pt modelId="{431B66F8-AAA1-9E46-8C74-796EAF837D77}">
      <dgm:prSet phldrT="[Text]"/>
      <dgm:spPr/>
      <dgm:t>
        <a:bodyPr/>
        <a:lstStyle/>
        <a:p>
          <a:r>
            <a:rPr lang="en-US" dirty="0"/>
            <a:t>Adult SEL</a:t>
          </a:r>
        </a:p>
      </dgm:t>
    </dgm:pt>
    <dgm:pt modelId="{20AB97EF-AB91-6846-A5CA-1CEFF5D26C42}" type="parTrans" cxnId="{D7E012E6-31D9-DC42-8DC7-CE89CA9AFB6B}">
      <dgm:prSet/>
      <dgm:spPr/>
      <dgm:t>
        <a:bodyPr/>
        <a:lstStyle/>
        <a:p>
          <a:endParaRPr lang="en-US"/>
        </a:p>
      </dgm:t>
    </dgm:pt>
    <dgm:pt modelId="{4DA2DE77-AEC6-2048-B884-2F7D109B5B5E}" type="sibTrans" cxnId="{D7E012E6-31D9-DC42-8DC7-CE89CA9AFB6B}">
      <dgm:prSet/>
      <dgm:spPr/>
      <dgm:t>
        <a:bodyPr/>
        <a:lstStyle/>
        <a:p>
          <a:endParaRPr lang="en-US"/>
        </a:p>
      </dgm:t>
    </dgm:pt>
    <dgm:pt modelId="{6DC28497-11B6-794D-967D-220A37D2F1A6}">
      <dgm:prSet phldrT="[Text]"/>
      <dgm:spPr/>
      <dgm:t>
        <a:bodyPr/>
        <a:lstStyle/>
        <a:p>
          <a:r>
            <a:rPr lang="en-US" dirty="0"/>
            <a:t>School/District Framework</a:t>
          </a:r>
        </a:p>
      </dgm:t>
    </dgm:pt>
    <dgm:pt modelId="{DF247CD8-C4EE-E546-9932-B67E459003CE}" type="parTrans" cxnId="{775C9765-F333-6548-83BD-785EA8FA6EFF}">
      <dgm:prSet/>
      <dgm:spPr/>
      <dgm:t>
        <a:bodyPr/>
        <a:lstStyle/>
        <a:p>
          <a:endParaRPr lang="en-US"/>
        </a:p>
      </dgm:t>
    </dgm:pt>
    <dgm:pt modelId="{8F0C4A97-439C-E24E-8F29-1FE267DE7360}" type="sibTrans" cxnId="{775C9765-F333-6548-83BD-785EA8FA6EFF}">
      <dgm:prSet/>
      <dgm:spPr/>
      <dgm:t>
        <a:bodyPr/>
        <a:lstStyle/>
        <a:p>
          <a:endParaRPr lang="en-US"/>
        </a:p>
      </dgm:t>
    </dgm:pt>
    <dgm:pt modelId="{E7E7CBA3-5F12-D243-9FDA-39EBC18A883E}">
      <dgm:prSet/>
      <dgm:spPr/>
      <dgm:t>
        <a:bodyPr/>
        <a:lstStyle/>
        <a:p>
          <a:r>
            <a:rPr lang="en-US" dirty="0"/>
            <a:t>Organizational Strategies</a:t>
          </a:r>
        </a:p>
      </dgm:t>
    </dgm:pt>
    <dgm:pt modelId="{3CB93CC9-E02D-D646-906E-E443D401DC6B}" type="parTrans" cxnId="{47CD83D9-EBDF-6E49-AA87-1B6F75CB6A38}">
      <dgm:prSet/>
      <dgm:spPr/>
      <dgm:t>
        <a:bodyPr/>
        <a:lstStyle/>
        <a:p>
          <a:endParaRPr lang="en-US"/>
        </a:p>
      </dgm:t>
    </dgm:pt>
    <dgm:pt modelId="{6B6D6425-83A0-4841-97AA-E9AEEECB967F}" type="sibTrans" cxnId="{47CD83D9-EBDF-6E49-AA87-1B6F75CB6A38}">
      <dgm:prSet/>
      <dgm:spPr/>
      <dgm:t>
        <a:bodyPr/>
        <a:lstStyle/>
        <a:p>
          <a:endParaRPr lang="en-US"/>
        </a:p>
      </dgm:t>
    </dgm:pt>
    <dgm:pt modelId="{3A534262-16F4-3E43-826D-E558B3CAD603}">
      <dgm:prSet/>
      <dgm:spPr/>
      <dgm:t>
        <a:bodyPr/>
        <a:lstStyle/>
        <a:p>
          <a:r>
            <a:rPr lang="en-US" dirty="0"/>
            <a:t>Culture &amp; Climate</a:t>
          </a:r>
        </a:p>
      </dgm:t>
    </dgm:pt>
    <dgm:pt modelId="{532A1AE2-CDF8-E24E-82CC-09584BD17F75}" type="parTrans" cxnId="{992D36D0-BAA3-8841-9E3E-4FEEDF9D5165}">
      <dgm:prSet/>
      <dgm:spPr/>
      <dgm:t>
        <a:bodyPr/>
        <a:lstStyle/>
        <a:p>
          <a:endParaRPr lang="en-US"/>
        </a:p>
      </dgm:t>
    </dgm:pt>
    <dgm:pt modelId="{C9940678-D3DC-9247-8A8D-29CA17D75039}" type="sibTrans" cxnId="{992D36D0-BAA3-8841-9E3E-4FEEDF9D5165}">
      <dgm:prSet/>
      <dgm:spPr/>
      <dgm:t>
        <a:bodyPr/>
        <a:lstStyle/>
        <a:p>
          <a:endParaRPr lang="en-US"/>
        </a:p>
      </dgm:t>
    </dgm:pt>
    <dgm:pt modelId="{11027485-D3C7-D844-8497-D806B8697166}" type="pres">
      <dgm:prSet presAssocID="{73D0979A-9A51-6444-B78A-52A4A9498A9F}" presName="Name0" presStyleCnt="0">
        <dgm:presLayoutVars>
          <dgm:dir/>
          <dgm:animLvl val="lvl"/>
          <dgm:resizeHandles val="exact"/>
        </dgm:presLayoutVars>
      </dgm:prSet>
      <dgm:spPr/>
    </dgm:pt>
    <dgm:pt modelId="{260D4069-A102-EF44-A98B-D110908C9A86}" type="pres">
      <dgm:prSet presAssocID="{3274DF87-89F9-544E-8633-FBB316CFA888}" presName="Name8" presStyleCnt="0"/>
      <dgm:spPr/>
    </dgm:pt>
    <dgm:pt modelId="{5FD30544-0D26-BD48-B707-848277BCEA99}" type="pres">
      <dgm:prSet presAssocID="{3274DF87-89F9-544E-8633-FBB316CFA888}" presName="level" presStyleLbl="node1" presStyleIdx="0" presStyleCnt="5" custScaleY="146026">
        <dgm:presLayoutVars>
          <dgm:chMax val="1"/>
          <dgm:bulletEnabled val="1"/>
        </dgm:presLayoutVars>
      </dgm:prSet>
      <dgm:spPr/>
    </dgm:pt>
    <dgm:pt modelId="{2C27E0BE-FE7E-5E43-A47E-D72D11E53956}" type="pres">
      <dgm:prSet presAssocID="{3274DF87-89F9-544E-8633-FBB316CFA88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6D5418C-9FA4-0A4F-9EAC-AE5DFA49ACD2}" type="pres">
      <dgm:prSet presAssocID="{E7E7CBA3-5F12-D243-9FDA-39EBC18A883E}" presName="Name8" presStyleCnt="0"/>
      <dgm:spPr/>
    </dgm:pt>
    <dgm:pt modelId="{D3AEC8BF-5081-244C-91FF-B225AAAFF8D9}" type="pres">
      <dgm:prSet presAssocID="{E7E7CBA3-5F12-D243-9FDA-39EBC18A883E}" presName="level" presStyleLbl="node1" presStyleIdx="1" presStyleCnt="5" custScaleY="105259">
        <dgm:presLayoutVars>
          <dgm:chMax val="1"/>
          <dgm:bulletEnabled val="1"/>
        </dgm:presLayoutVars>
      </dgm:prSet>
      <dgm:spPr/>
    </dgm:pt>
    <dgm:pt modelId="{CF3BD39F-7AD1-EF4C-BB6E-0BFBB87D2D41}" type="pres">
      <dgm:prSet presAssocID="{E7E7CBA3-5F12-D243-9FDA-39EBC18A883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ED4A8F7-C205-A548-996F-1DB571162D0C}" type="pres">
      <dgm:prSet presAssocID="{3A534262-16F4-3E43-826D-E558B3CAD603}" presName="Name8" presStyleCnt="0"/>
      <dgm:spPr/>
    </dgm:pt>
    <dgm:pt modelId="{9BE1B96B-F205-B64E-A037-90CEC9D33EC0}" type="pres">
      <dgm:prSet presAssocID="{3A534262-16F4-3E43-826D-E558B3CAD603}" presName="level" presStyleLbl="node1" presStyleIdx="2" presStyleCnt="5" custScaleY="122297">
        <dgm:presLayoutVars>
          <dgm:chMax val="1"/>
          <dgm:bulletEnabled val="1"/>
        </dgm:presLayoutVars>
      </dgm:prSet>
      <dgm:spPr/>
    </dgm:pt>
    <dgm:pt modelId="{FD00B839-5E02-934C-85DE-63D3FA021645}" type="pres">
      <dgm:prSet presAssocID="{3A534262-16F4-3E43-826D-E558B3CAD6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80233D1-5EF2-5C40-A09E-E0765E655579}" type="pres">
      <dgm:prSet presAssocID="{431B66F8-AAA1-9E46-8C74-796EAF837D77}" presName="Name8" presStyleCnt="0"/>
      <dgm:spPr/>
    </dgm:pt>
    <dgm:pt modelId="{C234C71D-EE24-3B47-B2A1-4D250E76BC28}" type="pres">
      <dgm:prSet presAssocID="{431B66F8-AAA1-9E46-8C74-796EAF837D77}" presName="level" presStyleLbl="node1" presStyleIdx="3" presStyleCnt="5">
        <dgm:presLayoutVars>
          <dgm:chMax val="1"/>
          <dgm:bulletEnabled val="1"/>
        </dgm:presLayoutVars>
      </dgm:prSet>
      <dgm:spPr/>
    </dgm:pt>
    <dgm:pt modelId="{D5F2658E-0816-794F-875E-BC206F1A101F}" type="pres">
      <dgm:prSet presAssocID="{431B66F8-AAA1-9E46-8C74-796EAF837D7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BA8198B-2131-2D46-834D-6D1B8CB35576}" type="pres">
      <dgm:prSet presAssocID="{6DC28497-11B6-794D-967D-220A37D2F1A6}" presName="Name8" presStyleCnt="0"/>
      <dgm:spPr/>
    </dgm:pt>
    <dgm:pt modelId="{F7108037-149D-EF42-AA62-2DCF8EABAB0D}" type="pres">
      <dgm:prSet presAssocID="{6DC28497-11B6-794D-967D-220A37D2F1A6}" presName="level" presStyleLbl="node1" presStyleIdx="4" presStyleCnt="5">
        <dgm:presLayoutVars>
          <dgm:chMax val="1"/>
          <dgm:bulletEnabled val="1"/>
        </dgm:presLayoutVars>
      </dgm:prSet>
      <dgm:spPr/>
    </dgm:pt>
    <dgm:pt modelId="{1901CED5-1995-D146-997F-1FD361608430}" type="pres">
      <dgm:prSet presAssocID="{6DC28497-11B6-794D-967D-220A37D2F1A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92E6115-188B-6F4A-8811-F2417311BFC1}" type="presOf" srcId="{431B66F8-AAA1-9E46-8C74-796EAF837D77}" destId="{C234C71D-EE24-3B47-B2A1-4D250E76BC28}" srcOrd="0" destOrd="0" presId="urn:microsoft.com/office/officeart/2005/8/layout/pyramid1"/>
    <dgm:cxn modelId="{B162B92D-5E06-2F46-9019-C1428C6553C4}" type="presOf" srcId="{3A534262-16F4-3E43-826D-E558B3CAD603}" destId="{FD00B839-5E02-934C-85DE-63D3FA021645}" srcOrd="1" destOrd="0" presId="urn:microsoft.com/office/officeart/2005/8/layout/pyramid1"/>
    <dgm:cxn modelId="{FE722C39-C43F-4643-9C6F-EAF4642E77A9}" type="presOf" srcId="{3274DF87-89F9-544E-8633-FBB316CFA888}" destId="{5FD30544-0D26-BD48-B707-848277BCEA99}" srcOrd="0" destOrd="0" presId="urn:microsoft.com/office/officeart/2005/8/layout/pyramid1"/>
    <dgm:cxn modelId="{245B7A59-B6BA-3047-87C6-B2A0C20B4D44}" srcId="{73D0979A-9A51-6444-B78A-52A4A9498A9F}" destId="{3274DF87-89F9-544E-8633-FBB316CFA888}" srcOrd="0" destOrd="0" parTransId="{88E07E39-6F00-724A-ABEF-B3785C59A263}" sibTransId="{E4054A84-3D92-A64E-AA75-AD62AAAC373D}"/>
    <dgm:cxn modelId="{C0AD0563-A421-BD43-9CF3-119BBF96C266}" type="presOf" srcId="{6DC28497-11B6-794D-967D-220A37D2F1A6}" destId="{1901CED5-1995-D146-997F-1FD361608430}" srcOrd="1" destOrd="0" presId="urn:microsoft.com/office/officeart/2005/8/layout/pyramid1"/>
    <dgm:cxn modelId="{775C9765-F333-6548-83BD-785EA8FA6EFF}" srcId="{73D0979A-9A51-6444-B78A-52A4A9498A9F}" destId="{6DC28497-11B6-794D-967D-220A37D2F1A6}" srcOrd="4" destOrd="0" parTransId="{DF247CD8-C4EE-E546-9932-B67E459003CE}" sibTransId="{8F0C4A97-439C-E24E-8F29-1FE267DE7360}"/>
    <dgm:cxn modelId="{C895216A-D600-EF44-8120-F303CCE1C30D}" type="presOf" srcId="{431B66F8-AAA1-9E46-8C74-796EAF837D77}" destId="{D5F2658E-0816-794F-875E-BC206F1A101F}" srcOrd="1" destOrd="0" presId="urn:microsoft.com/office/officeart/2005/8/layout/pyramid1"/>
    <dgm:cxn modelId="{16C2CF7B-27BC-3949-B3D6-EC8C35651F64}" type="presOf" srcId="{3A534262-16F4-3E43-826D-E558B3CAD603}" destId="{9BE1B96B-F205-B64E-A037-90CEC9D33EC0}" srcOrd="0" destOrd="0" presId="urn:microsoft.com/office/officeart/2005/8/layout/pyramid1"/>
    <dgm:cxn modelId="{6F8DEB87-C119-2642-9535-BA1201CC3AA6}" type="presOf" srcId="{E7E7CBA3-5F12-D243-9FDA-39EBC18A883E}" destId="{D3AEC8BF-5081-244C-91FF-B225AAAFF8D9}" srcOrd="0" destOrd="0" presId="urn:microsoft.com/office/officeart/2005/8/layout/pyramid1"/>
    <dgm:cxn modelId="{44D803BB-2ADE-B34E-9DEC-CB22C6D97CF0}" type="presOf" srcId="{3274DF87-89F9-544E-8633-FBB316CFA888}" destId="{2C27E0BE-FE7E-5E43-A47E-D72D11E53956}" srcOrd="1" destOrd="0" presId="urn:microsoft.com/office/officeart/2005/8/layout/pyramid1"/>
    <dgm:cxn modelId="{D10AA1C1-8EC2-7F4D-B719-D9AFDD71E5A4}" type="presOf" srcId="{E7E7CBA3-5F12-D243-9FDA-39EBC18A883E}" destId="{CF3BD39F-7AD1-EF4C-BB6E-0BFBB87D2D41}" srcOrd="1" destOrd="0" presId="urn:microsoft.com/office/officeart/2005/8/layout/pyramid1"/>
    <dgm:cxn modelId="{3F296CC8-9173-4646-B4C5-096ABAC424EF}" type="presOf" srcId="{73D0979A-9A51-6444-B78A-52A4A9498A9F}" destId="{11027485-D3C7-D844-8497-D806B8697166}" srcOrd="0" destOrd="0" presId="urn:microsoft.com/office/officeart/2005/8/layout/pyramid1"/>
    <dgm:cxn modelId="{992D36D0-BAA3-8841-9E3E-4FEEDF9D5165}" srcId="{73D0979A-9A51-6444-B78A-52A4A9498A9F}" destId="{3A534262-16F4-3E43-826D-E558B3CAD603}" srcOrd="2" destOrd="0" parTransId="{532A1AE2-CDF8-E24E-82CC-09584BD17F75}" sibTransId="{C9940678-D3DC-9247-8A8D-29CA17D75039}"/>
    <dgm:cxn modelId="{47CD83D9-EBDF-6E49-AA87-1B6F75CB6A38}" srcId="{73D0979A-9A51-6444-B78A-52A4A9498A9F}" destId="{E7E7CBA3-5F12-D243-9FDA-39EBC18A883E}" srcOrd="1" destOrd="0" parTransId="{3CB93CC9-E02D-D646-906E-E443D401DC6B}" sibTransId="{6B6D6425-83A0-4841-97AA-E9AEEECB967F}"/>
    <dgm:cxn modelId="{DCE766DE-5E4B-5948-83B1-905C76095F64}" type="presOf" srcId="{6DC28497-11B6-794D-967D-220A37D2F1A6}" destId="{F7108037-149D-EF42-AA62-2DCF8EABAB0D}" srcOrd="0" destOrd="0" presId="urn:microsoft.com/office/officeart/2005/8/layout/pyramid1"/>
    <dgm:cxn modelId="{D7E012E6-31D9-DC42-8DC7-CE89CA9AFB6B}" srcId="{73D0979A-9A51-6444-B78A-52A4A9498A9F}" destId="{431B66F8-AAA1-9E46-8C74-796EAF837D77}" srcOrd="3" destOrd="0" parTransId="{20AB97EF-AB91-6846-A5CA-1CEFF5D26C42}" sibTransId="{4DA2DE77-AEC6-2048-B884-2F7D109B5B5E}"/>
    <dgm:cxn modelId="{577357F0-54F1-4A4D-B911-C8BDC42EFE9C}" type="presParOf" srcId="{11027485-D3C7-D844-8497-D806B8697166}" destId="{260D4069-A102-EF44-A98B-D110908C9A86}" srcOrd="0" destOrd="0" presId="urn:microsoft.com/office/officeart/2005/8/layout/pyramid1"/>
    <dgm:cxn modelId="{FDF354B2-CC26-7342-B8A7-EC54C314602B}" type="presParOf" srcId="{260D4069-A102-EF44-A98B-D110908C9A86}" destId="{5FD30544-0D26-BD48-B707-848277BCEA99}" srcOrd="0" destOrd="0" presId="urn:microsoft.com/office/officeart/2005/8/layout/pyramid1"/>
    <dgm:cxn modelId="{B365F4B8-A0AF-A94E-8A80-B4502B0205FD}" type="presParOf" srcId="{260D4069-A102-EF44-A98B-D110908C9A86}" destId="{2C27E0BE-FE7E-5E43-A47E-D72D11E53956}" srcOrd="1" destOrd="0" presId="urn:microsoft.com/office/officeart/2005/8/layout/pyramid1"/>
    <dgm:cxn modelId="{6E175E96-8180-7148-A1E2-7B5F31E296F8}" type="presParOf" srcId="{11027485-D3C7-D844-8497-D806B8697166}" destId="{76D5418C-9FA4-0A4F-9EAC-AE5DFA49ACD2}" srcOrd="1" destOrd="0" presId="urn:microsoft.com/office/officeart/2005/8/layout/pyramid1"/>
    <dgm:cxn modelId="{E99B97D2-3D8B-EA40-8436-284FFC2DFE94}" type="presParOf" srcId="{76D5418C-9FA4-0A4F-9EAC-AE5DFA49ACD2}" destId="{D3AEC8BF-5081-244C-91FF-B225AAAFF8D9}" srcOrd="0" destOrd="0" presId="urn:microsoft.com/office/officeart/2005/8/layout/pyramid1"/>
    <dgm:cxn modelId="{52339CD5-BF7D-AE4F-8484-B8B5E2013968}" type="presParOf" srcId="{76D5418C-9FA4-0A4F-9EAC-AE5DFA49ACD2}" destId="{CF3BD39F-7AD1-EF4C-BB6E-0BFBB87D2D41}" srcOrd="1" destOrd="0" presId="urn:microsoft.com/office/officeart/2005/8/layout/pyramid1"/>
    <dgm:cxn modelId="{FF793320-6809-1241-9E7D-2B6CAAA1ABCF}" type="presParOf" srcId="{11027485-D3C7-D844-8497-D806B8697166}" destId="{6ED4A8F7-C205-A548-996F-1DB571162D0C}" srcOrd="2" destOrd="0" presId="urn:microsoft.com/office/officeart/2005/8/layout/pyramid1"/>
    <dgm:cxn modelId="{DC67D560-83CC-ED4D-8C09-C386B0B6E1A4}" type="presParOf" srcId="{6ED4A8F7-C205-A548-996F-1DB571162D0C}" destId="{9BE1B96B-F205-B64E-A037-90CEC9D33EC0}" srcOrd="0" destOrd="0" presId="urn:microsoft.com/office/officeart/2005/8/layout/pyramid1"/>
    <dgm:cxn modelId="{F2931808-40B4-0145-B405-2FE85A00E568}" type="presParOf" srcId="{6ED4A8F7-C205-A548-996F-1DB571162D0C}" destId="{FD00B839-5E02-934C-85DE-63D3FA021645}" srcOrd="1" destOrd="0" presId="urn:microsoft.com/office/officeart/2005/8/layout/pyramid1"/>
    <dgm:cxn modelId="{B9F1B57E-DD96-9745-B156-A8AE7EEB915F}" type="presParOf" srcId="{11027485-D3C7-D844-8497-D806B8697166}" destId="{B80233D1-5EF2-5C40-A09E-E0765E655579}" srcOrd="3" destOrd="0" presId="urn:microsoft.com/office/officeart/2005/8/layout/pyramid1"/>
    <dgm:cxn modelId="{081E57E5-F117-BA45-A14E-D3BC968BE43E}" type="presParOf" srcId="{B80233D1-5EF2-5C40-A09E-E0765E655579}" destId="{C234C71D-EE24-3B47-B2A1-4D250E76BC28}" srcOrd="0" destOrd="0" presId="urn:microsoft.com/office/officeart/2005/8/layout/pyramid1"/>
    <dgm:cxn modelId="{1E21B487-7C0C-0E4F-99F0-B13A5DFA6018}" type="presParOf" srcId="{B80233D1-5EF2-5C40-A09E-E0765E655579}" destId="{D5F2658E-0816-794F-875E-BC206F1A101F}" srcOrd="1" destOrd="0" presId="urn:microsoft.com/office/officeart/2005/8/layout/pyramid1"/>
    <dgm:cxn modelId="{E9270D9B-CB7B-4248-9DEB-6ECA8AC6E309}" type="presParOf" srcId="{11027485-D3C7-D844-8497-D806B8697166}" destId="{9BA8198B-2131-2D46-834D-6D1B8CB35576}" srcOrd="4" destOrd="0" presId="urn:microsoft.com/office/officeart/2005/8/layout/pyramid1"/>
    <dgm:cxn modelId="{A0E27BBA-94B1-7A4F-8835-1910BD3D153F}" type="presParOf" srcId="{9BA8198B-2131-2D46-834D-6D1B8CB35576}" destId="{F7108037-149D-EF42-AA62-2DCF8EABAB0D}" srcOrd="0" destOrd="0" presId="urn:microsoft.com/office/officeart/2005/8/layout/pyramid1"/>
    <dgm:cxn modelId="{2D0468A9-825C-BE4F-AE1E-5336CFF5E08E}" type="presParOf" srcId="{9BA8198B-2131-2D46-834D-6D1B8CB35576}" destId="{1901CED5-1995-D146-997F-1FD36160843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3D0979A-9A51-6444-B78A-52A4A9498A9F}" type="doc">
      <dgm:prSet loTypeId="urn:microsoft.com/office/officeart/2005/8/layout/pyramid1" loCatId="" qsTypeId="urn:microsoft.com/office/officeart/2005/8/quickstyle/simple4" qsCatId="simple" csTypeId="urn:microsoft.com/office/officeart/2005/8/colors/colorful1" csCatId="colorful" phldr="1"/>
      <dgm:spPr/>
    </dgm:pt>
    <dgm:pt modelId="{3274DF87-89F9-544E-8633-FBB316CFA888}">
      <dgm:prSet phldrT="[Text]"/>
      <dgm:spPr/>
      <dgm:t>
        <a:bodyPr/>
        <a:lstStyle/>
        <a:p>
          <a:r>
            <a:rPr lang="en-US" dirty="0"/>
            <a:t>Evidence-Based Practices &amp; Programming</a:t>
          </a:r>
        </a:p>
      </dgm:t>
    </dgm:pt>
    <dgm:pt modelId="{88E07E39-6F00-724A-ABEF-B3785C59A263}" type="parTrans" cxnId="{245B7A59-B6BA-3047-87C6-B2A0C20B4D44}">
      <dgm:prSet/>
      <dgm:spPr/>
      <dgm:t>
        <a:bodyPr/>
        <a:lstStyle/>
        <a:p>
          <a:endParaRPr lang="en-US"/>
        </a:p>
      </dgm:t>
    </dgm:pt>
    <dgm:pt modelId="{E4054A84-3D92-A64E-AA75-AD62AAAC373D}" type="sibTrans" cxnId="{245B7A59-B6BA-3047-87C6-B2A0C20B4D44}">
      <dgm:prSet/>
      <dgm:spPr/>
      <dgm:t>
        <a:bodyPr/>
        <a:lstStyle/>
        <a:p>
          <a:endParaRPr lang="en-US"/>
        </a:p>
      </dgm:t>
    </dgm:pt>
    <dgm:pt modelId="{431B66F8-AAA1-9E46-8C74-796EAF837D77}">
      <dgm:prSet phldrT="[Text]"/>
      <dgm:spPr/>
      <dgm:t>
        <a:bodyPr/>
        <a:lstStyle/>
        <a:p>
          <a:r>
            <a:rPr lang="en-US" dirty="0"/>
            <a:t>Adult SEL</a:t>
          </a:r>
        </a:p>
      </dgm:t>
    </dgm:pt>
    <dgm:pt modelId="{20AB97EF-AB91-6846-A5CA-1CEFF5D26C42}" type="parTrans" cxnId="{D7E012E6-31D9-DC42-8DC7-CE89CA9AFB6B}">
      <dgm:prSet/>
      <dgm:spPr/>
      <dgm:t>
        <a:bodyPr/>
        <a:lstStyle/>
        <a:p>
          <a:endParaRPr lang="en-US"/>
        </a:p>
      </dgm:t>
    </dgm:pt>
    <dgm:pt modelId="{4DA2DE77-AEC6-2048-B884-2F7D109B5B5E}" type="sibTrans" cxnId="{D7E012E6-31D9-DC42-8DC7-CE89CA9AFB6B}">
      <dgm:prSet/>
      <dgm:spPr/>
      <dgm:t>
        <a:bodyPr/>
        <a:lstStyle/>
        <a:p>
          <a:endParaRPr lang="en-US"/>
        </a:p>
      </dgm:t>
    </dgm:pt>
    <dgm:pt modelId="{6DC28497-11B6-794D-967D-220A37D2F1A6}">
      <dgm:prSet phldrT="[Text]"/>
      <dgm:spPr/>
      <dgm:t>
        <a:bodyPr/>
        <a:lstStyle/>
        <a:p>
          <a:r>
            <a:rPr lang="en-US" dirty="0"/>
            <a:t>School/District Framework</a:t>
          </a:r>
        </a:p>
      </dgm:t>
    </dgm:pt>
    <dgm:pt modelId="{DF247CD8-C4EE-E546-9932-B67E459003CE}" type="parTrans" cxnId="{775C9765-F333-6548-83BD-785EA8FA6EFF}">
      <dgm:prSet/>
      <dgm:spPr/>
      <dgm:t>
        <a:bodyPr/>
        <a:lstStyle/>
        <a:p>
          <a:endParaRPr lang="en-US"/>
        </a:p>
      </dgm:t>
    </dgm:pt>
    <dgm:pt modelId="{8F0C4A97-439C-E24E-8F29-1FE267DE7360}" type="sibTrans" cxnId="{775C9765-F333-6548-83BD-785EA8FA6EFF}">
      <dgm:prSet/>
      <dgm:spPr/>
      <dgm:t>
        <a:bodyPr/>
        <a:lstStyle/>
        <a:p>
          <a:endParaRPr lang="en-US"/>
        </a:p>
      </dgm:t>
    </dgm:pt>
    <dgm:pt modelId="{E7E7CBA3-5F12-D243-9FDA-39EBC18A883E}">
      <dgm:prSet/>
      <dgm:spPr/>
      <dgm:t>
        <a:bodyPr/>
        <a:lstStyle/>
        <a:p>
          <a:r>
            <a:rPr lang="en-US" dirty="0"/>
            <a:t>Organizational Strategies</a:t>
          </a:r>
        </a:p>
      </dgm:t>
    </dgm:pt>
    <dgm:pt modelId="{3CB93CC9-E02D-D646-906E-E443D401DC6B}" type="parTrans" cxnId="{47CD83D9-EBDF-6E49-AA87-1B6F75CB6A38}">
      <dgm:prSet/>
      <dgm:spPr/>
      <dgm:t>
        <a:bodyPr/>
        <a:lstStyle/>
        <a:p>
          <a:endParaRPr lang="en-US"/>
        </a:p>
      </dgm:t>
    </dgm:pt>
    <dgm:pt modelId="{6B6D6425-83A0-4841-97AA-E9AEEECB967F}" type="sibTrans" cxnId="{47CD83D9-EBDF-6E49-AA87-1B6F75CB6A38}">
      <dgm:prSet/>
      <dgm:spPr/>
      <dgm:t>
        <a:bodyPr/>
        <a:lstStyle/>
        <a:p>
          <a:endParaRPr lang="en-US"/>
        </a:p>
      </dgm:t>
    </dgm:pt>
    <dgm:pt modelId="{3A534262-16F4-3E43-826D-E558B3CAD603}">
      <dgm:prSet/>
      <dgm:spPr/>
      <dgm:t>
        <a:bodyPr/>
        <a:lstStyle/>
        <a:p>
          <a:r>
            <a:rPr lang="en-US" dirty="0"/>
            <a:t>Culture &amp; Climate</a:t>
          </a:r>
        </a:p>
      </dgm:t>
    </dgm:pt>
    <dgm:pt modelId="{532A1AE2-CDF8-E24E-82CC-09584BD17F75}" type="parTrans" cxnId="{992D36D0-BAA3-8841-9E3E-4FEEDF9D5165}">
      <dgm:prSet/>
      <dgm:spPr/>
      <dgm:t>
        <a:bodyPr/>
        <a:lstStyle/>
        <a:p>
          <a:endParaRPr lang="en-US"/>
        </a:p>
      </dgm:t>
    </dgm:pt>
    <dgm:pt modelId="{C9940678-D3DC-9247-8A8D-29CA17D75039}" type="sibTrans" cxnId="{992D36D0-BAA3-8841-9E3E-4FEEDF9D5165}">
      <dgm:prSet/>
      <dgm:spPr/>
      <dgm:t>
        <a:bodyPr/>
        <a:lstStyle/>
        <a:p>
          <a:endParaRPr lang="en-US"/>
        </a:p>
      </dgm:t>
    </dgm:pt>
    <dgm:pt modelId="{11027485-D3C7-D844-8497-D806B8697166}" type="pres">
      <dgm:prSet presAssocID="{73D0979A-9A51-6444-B78A-52A4A9498A9F}" presName="Name0" presStyleCnt="0">
        <dgm:presLayoutVars>
          <dgm:dir/>
          <dgm:animLvl val="lvl"/>
          <dgm:resizeHandles val="exact"/>
        </dgm:presLayoutVars>
      </dgm:prSet>
      <dgm:spPr/>
    </dgm:pt>
    <dgm:pt modelId="{260D4069-A102-EF44-A98B-D110908C9A86}" type="pres">
      <dgm:prSet presAssocID="{3274DF87-89F9-544E-8633-FBB316CFA888}" presName="Name8" presStyleCnt="0"/>
      <dgm:spPr/>
    </dgm:pt>
    <dgm:pt modelId="{5FD30544-0D26-BD48-B707-848277BCEA99}" type="pres">
      <dgm:prSet presAssocID="{3274DF87-89F9-544E-8633-FBB316CFA888}" presName="level" presStyleLbl="node1" presStyleIdx="0" presStyleCnt="5" custScaleY="146026">
        <dgm:presLayoutVars>
          <dgm:chMax val="1"/>
          <dgm:bulletEnabled val="1"/>
        </dgm:presLayoutVars>
      </dgm:prSet>
      <dgm:spPr/>
    </dgm:pt>
    <dgm:pt modelId="{2C27E0BE-FE7E-5E43-A47E-D72D11E53956}" type="pres">
      <dgm:prSet presAssocID="{3274DF87-89F9-544E-8633-FBB316CFA88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6D5418C-9FA4-0A4F-9EAC-AE5DFA49ACD2}" type="pres">
      <dgm:prSet presAssocID="{E7E7CBA3-5F12-D243-9FDA-39EBC18A883E}" presName="Name8" presStyleCnt="0"/>
      <dgm:spPr/>
    </dgm:pt>
    <dgm:pt modelId="{D3AEC8BF-5081-244C-91FF-B225AAAFF8D9}" type="pres">
      <dgm:prSet presAssocID="{E7E7CBA3-5F12-D243-9FDA-39EBC18A883E}" presName="level" presStyleLbl="node1" presStyleIdx="1" presStyleCnt="5" custScaleY="105259">
        <dgm:presLayoutVars>
          <dgm:chMax val="1"/>
          <dgm:bulletEnabled val="1"/>
        </dgm:presLayoutVars>
      </dgm:prSet>
      <dgm:spPr/>
    </dgm:pt>
    <dgm:pt modelId="{CF3BD39F-7AD1-EF4C-BB6E-0BFBB87D2D41}" type="pres">
      <dgm:prSet presAssocID="{E7E7CBA3-5F12-D243-9FDA-39EBC18A883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ED4A8F7-C205-A548-996F-1DB571162D0C}" type="pres">
      <dgm:prSet presAssocID="{3A534262-16F4-3E43-826D-E558B3CAD603}" presName="Name8" presStyleCnt="0"/>
      <dgm:spPr/>
    </dgm:pt>
    <dgm:pt modelId="{9BE1B96B-F205-B64E-A037-90CEC9D33EC0}" type="pres">
      <dgm:prSet presAssocID="{3A534262-16F4-3E43-826D-E558B3CAD603}" presName="level" presStyleLbl="node1" presStyleIdx="2" presStyleCnt="5" custScaleY="122297">
        <dgm:presLayoutVars>
          <dgm:chMax val="1"/>
          <dgm:bulletEnabled val="1"/>
        </dgm:presLayoutVars>
      </dgm:prSet>
      <dgm:spPr/>
    </dgm:pt>
    <dgm:pt modelId="{FD00B839-5E02-934C-85DE-63D3FA021645}" type="pres">
      <dgm:prSet presAssocID="{3A534262-16F4-3E43-826D-E558B3CAD6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80233D1-5EF2-5C40-A09E-E0765E655579}" type="pres">
      <dgm:prSet presAssocID="{431B66F8-AAA1-9E46-8C74-796EAF837D77}" presName="Name8" presStyleCnt="0"/>
      <dgm:spPr/>
    </dgm:pt>
    <dgm:pt modelId="{C234C71D-EE24-3B47-B2A1-4D250E76BC28}" type="pres">
      <dgm:prSet presAssocID="{431B66F8-AAA1-9E46-8C74-796EAF837D77}" presName="level" presStyleLbl="node1" presStyleIdx="3" presStyleCnt="5">
        <dgm:presLayoutVars>
          <dgm:chMax val="1"/>
          <dgm:bulletEnabled val="1"/>
        </dgm:presLayoutVars>
      </dgm:prSet>
      <dgm:spPr/>
    </dgm:pt>
    <dgm:pt modelId="{D5F2658E-0816-794F-875E-BC206F1A101F}" type="pres">
      <dgm:prSet presAssocID="{431B66F8-AAA1-9E46-8C74-796EAF837D7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BA8198B-2131-2D46-834D-6D1B8CB35576}" type="pres">
      <dgm:prSet presAssocID="{6DC28497-11B6-794D-967D-220A37D2F1A6}" presName="Name8" presStyleCnt="0"/>
      <dgm:spPr/>
    </dgm:pt>
    <dgm:pt modelId="{F7108037-149D-EF42-AA62-2DCF8EABAB0D}" type="pres">
      <dgm:prSet presAssocID="{6DC28497-11B6-794D-967D-220A37D2F1A6}" presName="level" presStyleLbl="node1" presStyleIdx="4" presStyleCnt="5">
        <dgm:presLayoutVars>
          <dgm:chMax val="1"/>
          <dgm:bulletEnabled val="1"/>
        </dgm:presLayoutVars>
      </dgm:prSet>
      <dgm:spPr/>
    </dgm:pt>
    <dgm:pt modelId="{1901CED5-1995-D146-997F-1FD361608430}" type="pres">
      <dgm:prSet presAssocID="{6DC28497-11B6-794D-967D-220A37D2F1A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92E6115-188B-6F4A-8811-F2417311BFC1}" type="presOf" srcId="{431B66F8-AAA1-9E46-8C74-796EAF837D77}" destId="{C234C71D-EE24-3B47-B2A1-4D250E76BC28}" srcOrd="0" destOrd="0" presId="urn:microsoft.com/office/officeart/2005/8/layout/pyramid1"/>
    <dgm:cxn modelId="{B162B92D-5E06-2F46-9019-C1428C6553C4}" type="presOf" srcId="{3A534262-16F4-3E43-826D-E558B3CAD603}" destId="{FD00B839-5E02-934C-85DE-63D3FA021645}" srcOrd="1" destOrd="0" presId="urn:microsoft.com/office/officeart/2005/8/layout/pyramid1"/>
    <dgm:cxn modelId="{FE722C39-C43F-4643-9C6F-EAF4642E77A9}" type="presOf" srcId="{3274DF87-89F9-544E-8633-FBB316CFA888}" destId="{5FD30544-0D26-BD48-B707-848277BCEA99}" srcOrd="0" destOrd="0" presId="urn:microsoft.com/office/officeart/2005/8/layout/pyramid1"/>
    <dgm:cxn modelId="{245B7A59-B6BA-3047-87C6-B2A0C20B4D44}" srcId="{73D0979A-9A51-6444-B78A-52A4A9498A9F}" destId="{3274DF87-89F9-544E-8633-FBB316CFA888}" srcOrd="0" destOrd="0" parTransId="{88E07E39-6F00-724A-ABEF-B3785C59A263}" sibTransId="{E4054A84-3D92-A64E-AA75-AD62AAAC373D}"/>
    <dgm:cxn modelId="{C0AD0563-A421-BD43-9CF3-119BBF96C266}" type="presOf" srcId="{6DC28497-11B6-794D-967D-220A37D2F1A6}" destId="{1901CED5-1995-D146-997F-1FD361608430}" srcOrd="1" destOrd="0" presId="urn:microsoft.com/office/officeart/2005/8/layout/pyramid1"/>
    <dgm:cxn modelId="{775C9765-F333-6548-83BD-785EA8FA6EFF}" srcId="{73D0979A-9A51-6444-B78A-52A4A9498A9F}" destId="{6DC28497-11B6-794D-967D-220A37D2F1A6}" srcOrd="4" destOrd="0" parTransId="{DF247CD8-C4EE-E546-9932-B67E459003CE}" sibTransId="{8F0C4A97-439C-E24E-8F29-1FE267DE7360}"/>
    <dgm:cxn modelId="{C895216A-D600-EF44-8120-F303CCE1C30D}" type="presOf" srcId="{431B66F8-AAA1-9E46-8C74-796EAF837D77}" destId="{D5F2658E-0816-794F-875E-BC206F1A101F}" srcOrd="1" destOrd="0" presId="urn:microsoft.com/office/officeart/2005/8/layout/pyramid1"/>
    <dgm:cxn modelId="{16C2CF7B-27BC-3949-B3D6-EC8C35651F64}" type="presOf" srcId="{3A534262-16F4-3E43-826D-E558B3CAD603}" destId="{9BE1B96B-F205-B64E-A037-90CEC9D33EC0}" srcOrd="0" destOrd="0" presId="urn:microsoft.com/office/officeart/2005/8/layout/pyramid1"/>
    <dgm:cxn modelId="{6F8DEB87-C119-2642-9535-BA1201CC3AA6}" type="presOf" srcId="{E7E7CBA3-5F12-D243-9FDA-39EBC18A883E}" destId="{D3AEC8BF-5081-244C-91FF-B225AAAFF8D9}" srcOrd="0" destOrd="0" presId="urn:microsoft.com/office/officeart/2005/8/layout/pyramid1"/>
    <dgm:cxn modelId="{44D803BB-2ADE-B34E-9DEC-CB22C6D97CF0}" type="presOf" srcId="{3274DF87-89F9-544E-8633-FBB316CFA888}" destId="{2C27E0BE-FE7E-5E43-A47E-D72D11E53956}" srcOrd="1" destOrd="0" presId="urn:microsoft.com/office/officeart/2005/8/layout/pyramid1"/>
    <dgm:cxn modelId="{D10AA1C1-8EC2-7F4D-B719-D9AFDD71E5A4}" type="presOf" srcId="{E7E7CBA3-5F12-D243-9FDA-39EBC18A883E}" destId="{CF3BD39F-7AD1-EF4C-BB6E-0BFBB87D2D41}" srcOrd="1" destOrd="0" presId="urn:microsoft.com/office/officeart/2005/8/layout/pyramid1"/>
    <dgm:cxn modelId="{3F296CC8-9173-4646-B4C5-096ABAC424EF}" type="presOf" srcId="{73D0979A-9A51-6444-B78A-52A4A9498A9F}" destId="{11027485-D3C7-D844-8497-D806B8697166}" srcOrd="0" destOrd="0" presId="urn:microsoft.com/office/officeart/2005/8/layout/pyramid1"/>
    <dgm:cxn modelId="{992D36D0-BAA3-8841-9E3E-4FEEDF9D5165}" srcId="{73D0979A-9A51-6444-B78A-52A4A9498A9F}" destId="{3A534262-16F4-3E43-826D-E558B3CAD603}" srcOrd="2" destOrd="0" parTransId="{532A1AE2-CDF8-E24E-82CC-09584BD17F75}" sibTransId="{C9940678-D3DC-9247-8A8D-29CA17D75039}"/>
    <dgm:cxn modelId="{47CD83D9-EBDF-6E49-AA87-1B6F75CB6A38}" srcId="{73D0979A-9A51-6444-B78A-52A4A9498A9F}" destId="{E7E7CBA3-5F12-D243-9FDA-39EBC18A883E}" srcOrd="1" destOrd="0" parTransId="{3CB93CC9-E02D-D646-906E-E443D401DC6B}" sibTransId="{6B6D6425-83A0-4841-97AA-E9AEEECB967F}"/>
    <dgm:cxn modelId="{DCE766DE-5E4B-5948-83B1-905C76095F64}" type="presOf" srcId="{6DC28497-11B6-794D-967D-220A37D2F1A6}" destId="{F7108037-149D-EF42-AA62-2DCF8EABAB0D}" srcOrd="0" destOrd="0" presId="urn:microsoft.com/office/officeart/2005/8/layout/pyramid1"/>
    <dgm:cxn modelId="{D7E012E6-31D9-DC42-8DC7-CE89CA9AFB6B}" srcId="{73D0979A-9A51-6444-B78A-52A4A9498A9F}" destId="{431B66F8-AAA1-9E46-8C74-796EAF837D77}" srcOrd="3" destOrd="0" parTransId="{20AB97EF-AB91-6846-A5CA-1CEFF5D26C42}" sibTransId="{4DA2DE77-AEC6-2048-B884-2F7D109B5B5E}"/>
    <dgm:cxn modelId="{577357F0-54F1-4A4D-B911-C8BDC42EFE9C}" type="presParOf" srcId="{11027485-D3C7-D844-8497-D806B8697166}" destId="{260D4069-A102-EF44-A98B-D110908C9A86}" srcOrd="0" destOrd="0" presId="urn:microsoft.com/office/officeart/2005/8/layout/pyramid1"/>
    <dgm:cxn modelId="{FDF354B2-CC26-7342-B8A7-EC54C314602B}" type="presParOf" srcId="{260D4069-A102-EF44-A98B-D110908C9A86}" destId="{5FD30544-0D26-BD48-B707-848277BCEA99}" srcOrd="0" destOrd="0" presId="urn:microsoft.com/office/officeart/2005/8/layout/pyramid1"/>
    <dgm:cxn modelId="{B365F4B8-A0AF-A94E-8A80-B4502B0205FD}" type="presParOf" srcId="{260D4069-A102-EF44-A98B-D110908C9A86}" destId="{2C27E0BE-FE7E-5E43-A47E-D72D11E53956}" srcOrd="1" destOrd="0" presId="urn:microsoft.com/office/officeart/2005/8/layout/pyramid1"/>
    <dgm:cxn modelId="{6E175E96-8180-7148-A1E2-7B5F31E296F8}" type="presParOf" srcId="{11027485-D3C7-D844-8497-D806B8697166}" destId="{76D5418C-9FA4-0A4F-9EAC-AE5DFA49ACD2}" srcOrd="1" destOrd="0" presId="urn:microsoft.com/office/officeart/2005/8/layout/pyramid1"/>
    <dgm:cxn modelId="{E99B97D2-3D8B-EA40-8436-284FFC2DFE94}" type="presParOf" srcId="{76D5418C-9FA4-0A4F-9EAC-AE5DFA49ACD2}" destId="{D3AEC8BF-5081-244C-91FF-B225AAAFF8D9}" srcOrd="0" destOrd="0" presId="urn:microsoft.com/office/officeart/2005/8/layout/pyramid1"/>
    <dgm:cxn modelId="{52339CD5-BF7D-AE4F-8484-B8B5E2013968}" type="presParOf" srcId="{76D5418C-9FA4-0A4F-9EAC-AE5DFA49ACD2}" destId="{CF3BD39F-7AD1-EF4C-BB6E-0BFBB87D2D41}" srcOrd="1" destOrd="0" presId="urn:microsoft.com/office/officeart/2005/8/layout/pyramid1"/>
    <dgm:cxn modelId="{FF793320-6809-1241-9E7D-2B6CAAA1ABCF}" type="presParOf" srcId="{11027485-D3C7-D844-8497-D806B8697166}" destId="{6ED4A8F7-C205-A548-996F-1DB571162D0C}" srcOrd="2" destOrd="0" presId="urn:microsoft.com/office/officeart/2005/8/layout/pyramid1"/>
    <dgm:cxn modelId="{DC67D560-83CC-ED4D-8C09-C386B0B6E1A4}" type="presParOf" srcId="{6ED4A8F7-C205-A548-996F-1DB571162D0C}" destId="{9BE1B96B-F205-B64E-A037-90CEC9D33EC0}" srcOrd="0" destOrd="0" presId="urn:microsoft.com/office/officeart/2005/8/layout/pyramid1"/>
    <dgm:cxn modelId="{F2931808-40B4-0145-B405-2FE85A00E568}" type="presParOf" srcId="{6ED4A8F7-C205-A548-996F-1DB571162D0C}" destId="{FD00B839-5E02-934C-85DE-63D3FA021645}" srcOrd="1" destOrd="0" presId="urn:microsoft.com/office/officeart/2005/8/layout/pyramid1"/>
    <dgm:cxn modelId="{B9F1B57E-DD96-9745-B156-A8AE7EEB915F}" type="presParOf" srcId="{11027485-D3C7-D844-8497-D806B8697166}" destId="{B80233D1-5EF2-5C40-A09E-E0765E655579}" srcOrd="3" destOrd="0" presId="urn:microsoft.com/office/officeart/2005/8/layout/pyramid1"/>
    <dgm:cxn modelId="{081E57E5-F117-BA45-A14E-D3BC968BE43E}" type="presParOf" srcId="{B80233D1-5EF2-5C40-A09E-E0765E655579}" destId="{C234C71D-EE24-3B47-B2A1-4D250E76BC28}" srcOrd="0" destOrd="0" presId="urn:microsoft.com/office/officeart/2005/8/layout/pyramid1"/>
    <dgm:cxn modelId="{1E21B487-7C0C-0E4F-99F0-B13A5DFA6018}" type="presParOf" srcId="{B80233D1-5EF2-5C40-A09E-E0765E655579}" destId="{D5F2658E-0816-794F-875E-BC206F1A101F}" srcOrd="1" destOrd="0" presId="urn:microsoft.com/office/officeart/2005/8/layout/pyramid1"/>
    <dgm:cxn modelId="{E9270D9B-CB7B-4248-9DEB-6ECA8AC6E309}" type="presParOf" srcId="{11027485-D3C7-D844-8497-D806B8697166}" destId="{9BA8198B-2131-2D46-834D-6D1B8CB35576}" srcOrd="4" destOrd="0" presId="urn:microsoft.com/office/officeart/2005/8/layout/pyramid1"/>
    <dgm:cxn modelId="{A0E27BBA-94B1-7A4F-8835-1910BD3D153F}" type="presParOf" srcId="{9BA8198B-2131-2D46-834D-6D1B8CB35576}" destId="{F7108037-149D-EF42-AA62-2DCF8EABAB0D}" srcOrd="0" destOrd="0" presId="urn:microsoft.com/office/officeart/2005/8/layout/pyramid1"/>
    <dgm:cxn modelId="{2D0468A9-825C-BE4F-AE1E-5336CFF5E08E}" type="presParOf" srcId="{9BA8198B-2131-2D46-834D-6D1B8CB35576}" destId="{1901CED5-1995-D146-997F-1FD36160843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77C78D-C0C4-7B46-A3A2-FF374C6D0E31}" type="doc">
      <dgm:prSet loTypeId="urn:microsoft.com/office/officeart/2005/8/layout/radial6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BA95BB-E87D-B249-8C31-5FDE60DC6B00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000" dirty="0"/>
            <a:t>Approaches to SEL Instruction</a:t>
          </a:r>
        </a:p>
      </dgm:t>
    </dgm:pt>
    <dgm:pt modelId="{8F7F6A55-C2C0-0F4C-B257-FF6731C05B4B}" type="parTrans" cxnId="{97D6D065-7F23-5044-AF7F-E4CF1F47FB4C}">
      <dgm:prSet/>
      <dgm:spPr/>
      <dgm:t>
        <a:bodyPr/>
        <a:lstStyle/>
        <a:p>
          <a:endParaRPr lang="en-US"/>
        </a:p>
      </dgm:t>
    </dgm:pt>
    <dgm:pt modelId="{B2C4124F-29FD-A54E-8237-811FC163A7AE}" type="sibTrans" cxnId="{97D6D065-7F23-5044-AF7F-E4CF1F47FB4C}">
      <dgm:prSet/>
      <dgm:spPr/>
      <dgm:t>
        <a:bodyPr/>
        <a:lstStyle/>
        <a:p>
          <a:endParaRPr lang="en-US"/>
        </a:p>
      </dgm:t>
    </dgm:pt>
    <dgm:pt modelId="{FC2A0520-BAF9-9147-A410-9D5DF5E1FA91}">
      <dgm:prSet phldrT="[Text]" custT="1"/>
      <dgm:spPr/>
      <dgm:t>
        <a:bodyPr/>
        <a:lstStyle/>
        <a:p>
          <a:r>
            <a:rPr lang="en-US" sz="2000" dirty="0"/>
            <a:t>Teaching practices</a:t>
          </a:r>
        </a:p>
      </dgm:t>
    </dgm:pt>
    <dgm:pt modelId="{432D8268-A082-E941-A632-8364CB778336}" type="parTrans" cxnId="{C3992AB0-5F88-604F-9800-3A5CF7A00ED7}">
      <dgm:prSet/>
      <dgm:spPr/>
      <dgm:t>
        <a:bodyPr/>
        <a:lstStyle/>
        <a:p>
          <a:endParaRPr lang="en-US"/>
        </a:p>
      </dgm:t>
    </dgm:pt>
    <dgm:pt modelId="{E690E6EF-C005-D44F-AA83-621B5723A19D}" type="sibTrans" cxnId="{C3992AB0-5F88-604F-9800-3A5CF7A00ED7}">
      <dgm:prSet/>
      <dgm:spPr/>
      <dgm:t>
        <a:bodyPr/>
        <a:lstStyle/>
        <a:p>
          <a:endParaRPr lang="en-US"/>
        </a:p>
      </dgm:t>
    </dgm:pt>
    <dgm:pt modelId="{62FEDB25-5C20-1D4F-B48F-4016EAD93622}">
      <dgm:prSet phldrT="[Text]" custT="1"/>
      <dgm:spPr/>
      <dgm:t>
        <a:bodyPr/>
        <a:lstStyle/>
        <a:p>
          <a:r>
            <a:rPr lang="en-US" sz="2000" dirty="0"/>
            <a:t>Culture &amp; climate strategies &amp; organizational support</a:t>
          </a:r>
        </a:p>
      </dgm:t>
    </dgm:pt>
    <dgm:pt modelId="{1219DF81-E968-A740-8B68-C58A8065A288}" type="parTrans" cxnId="{B6788F8F-828D-F44C-BB31-CC4C8F7B0787}">
      <dgm:prSet/>
      <dgm:spPr/>
      <dgm:t>
        <a:bodyPr/>
        <a:lstStyle/>
        <a:p>
          <a:endParaRPr lang="en-US"/>
        </a:p>
      </dgm:t>
    </dgm:pt>
    <dgm:pt modelId="{EF94EAA2-8085-8C46-B416-4D12CEB3D3A0}" type="sibTrans" cxnId="{B6788F8F-828D-F44C-BB31-CC4C8F7B0787}">
      <dgm:prSet/>
      <dgm:spPr/>
      <dgm:t>
        <a:bodyPr/>
        <a:lstStyle/>
        <a:p>
          <a:endParaRPr lang="en-US"/>
        </a:p>
      </dgm:t>
    </dgm:pt>
    <dgm:pt modelId="{A2CF1E74-E600-CE42-B4CC-AEF68F6977AC}">
      <dgm:prSet phldrT="[Text]" custT="1"/>
      <dgm:spPr/>
      <dgm:t>
        <a:bodyPr/>
        <a:lstStyle/>
        <a:p>
          <a:r>
            <a:rPr lang="en-US" sz="2000" dirty="0"/>
            <a:t>Stand-alone SEL lessons</a:t>
          </a:r>
        </a:p>
      </dgm:t>
    </dgm:pt>
    <dgm:pt modelId="{937971BE-4A82-D548-94CF-542EE6FB9850}" type="parTrans" cxnId="{644A50F1-D619-2C4C-BED6-F92F580E3EAC}">
      <dgm:prSet/>
      <dgm:spPr/>
      <dgm:t>
        <a:bodyPr/>
        <a:lstStyle/>
        <a:p>
          <a:endParaRPr lang="en-US"/>
        </a:p>
      </dgm:t>
    </dgm:pt>
    <dgm:pt modelId="{6292A769-2D69-5545-AD11-C4A95A480AF5}" type="sibTrans" cxnId="{644A50F1-D619-2C4C-BED6-F92F580E3EAC}">
      <dgm:prSet/>
      <dgm:spPr/>
      <dgm:t>
        <a:bodyPr/>
        <a:lstStyle/>
        <a:p>
          <a:endParaRPr lang="en-US"/>
        </a:p>
      </dgm:t>
    </dgm:pt>
    <dgm:pt modelId="{41CC95D6-8CD5-E34A-99C0-D9D73F9D58D1}">
      <dgm:prSet custT="1"/>
      <dgm:spPr/>
      <dgm:t>
        <a:bodyPr/>
        <a:lstStyle/>
        <a:p>
          <a:r>
            <a:rPr lang="en-US" sz="2000" dirty="0"/>
            <a:t>Academic integration</a:t>
          </a:r>
        </a:p>
      </dgm:t>
    </dgm:pt>
    <dgm:pt modelId="{E901B7BB-99B9-0742-9046-99B5668A79A4}" type="parTrans" cxnId="{DB5EFF2A-C86A-1F49-B549-B73116EBB833}">
      <dgm:prSet/>
      <dgm:spPr/>
      <dgm:t>
        <a:bodyPr/>
        <a:lstStyle/>
        <a:p>
          <a:endParaRPr lang="en-US"/>
        </a:p>
      </dgm:t>
    </dgm:pt>
    <dgm:pt modelId="{02B34FEC-7DB2-CF46-B1E1-2411CF3C0F6E}" type="sibTrans" cxnId="{DB5EFF2A-C86A-1F49-B549-B73116EBB833}">
      <dgm:prSet/>
      <dgm:spPr/>
      <dgm:t>
        <a:bodyPr/>
        <a:lstStyle/>
        <a:p>
          <a:endParaRPr lang="en-US"/>
        </a:p>
      </dgm:t>
    </dgm:pt>
    <dgm:pt modelId="{BC5E0CAB-4CD6-DF43-AD90-B5B19CFA6F95}" type="pres">
      <dgm:prSet presAssocID="{2177C78D-C0C4-7B46-A3A2-FF374C6D0E3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231DF97-005B-754E-A409-22843D129399}" type="pres">
      <dgm:prSet presAssocID="{F7BA95BB-E87D-B249-8C31-5FDE60DC6B00}" presName="centerShape" presStyleLbl="node0" presStyleIdx="0" presStyleCnt="1" custScaleX="90459" custScaleY="92238" custLinFactNeighborX="1007" custLinFactNeighborY="336"/>
      <dgm:spPr/>
    </dgm:pt>
    <dgm:pt modelId="{FC263386-120B-114A-B06D-712E6BF328C7}" type="pres">
      <dgm:prSet presAssocID="{A2CF1E74-E600-CE42-B4CC-AEF68F6977AC}" presName="node" presStyleLbl="node1" presStyleIdx="0" presStyleCnt="4" custScaleX="157035" custScaleY="157453" custRadScaleRad="98721">
        <dgm:presLayoutVars>
          <dgm:bulletEnabled val="1"/>
        </dgm:presLayoutVars>
      </dgm:prSet>
      <dgm:spPr/>
    </dgm:pt>
    <dgm:pt modelId="{179EEEF4-1A6A-3C40-8523-0DCFDCAFE49D}" type="pres">
      <dgm:prSet presAssocID="{A2CF1E74-E600-CE42-B4CC-AEF68F6977AC}" presName="dummy" presStyleCnt="0"/>
      <dgm:spPr/>
    </dgm:pt>
    <dgm:pt modelId="{6DD70D89-C198-A743-8D0B-95164CBD302F}" type="pres">
      <dgm:prSet presAssocID="{6292A769-2D69-5545-AD11-C4A95A480AF5}" presName="sibTrans" presStyleLbl="sibTrans2D1" presStyleIdx="0" presStyleCnt="4"/>
      <dgm:spPr/>
    </dgm:pt>
    <dgm:pt modelId="{0113D8EC-8F48-8746-9C92-C3EB13112AE8}" type="pres">
      <dgm:prSet presAssocID="{FC2A0520-BAF9-9147-A410-9D5DF5E1FA91}" presName="node" presStyleLbl="node1" presStyleIdx="1" presStyleCnt="4" custScaleX="157459" custScaleY="156975">
        <dgm:presLayoutVars>
          <dgm:bulletEnabled val="1"/>
        </dgm:presLayoutVars>
      </dgm:prSet>
      <dgm:spPr/>
    </dgm:pt>
    <dgm:pt modelId="{A84BFF20-B90F-2E4B-BAD4-ED4801711A40}" type="pres">
      <dgm:prSet presAssocID="{FC2A0520-BAF9-9147-A410-9D5DF5E1FA91}" presName="dummy" presStyleCnt="0"/>
      <dgm:spPr/>
    </dgm:pt>
    <dgm:pt modelId="{EDC7E0BB-A512-E241-B6D7-6515C964C75C}" type="pres">
      <dgm:prSet presAssocID="{E690E6EF-C005-D44F-AA83-621B5723A19D}" presName="sibTrans" presStyleLbl="sibTrans2D1" presStyleIdx="1" presStyleCnt="4"/>
      <dgm:spPr/>
    </dgm:pt>
    <dgm:pt modelId="{F5B51F42-926B-C942-91A7-92BC06E150D0}" type="pres">
      <dgm:prSet presAssocID="{41CC95D6-8CD5-E34A-99C0-D9D73F9D58D1}" presName="node" presStyleLbl="node1" presStyleIdx="2" presStyleCnt="4" custScaleX="157294" custScaleY="157651">
        <dgm:presLayoutVars>
          <dgm:bulletEnabled val="1"/>
        </dgm:presLayoutVars>
      </dgm:prSet>
      <dgm:spPr/>
    </dgm:pt>
    <dgm:pt modelId="{FDF99D3E-DDFD-7243-ADE6-255A8DF07B66}" type="pres">
      <dgm:prSet presAssocID="{41CC95D6-8CD5-E34A-99C0-D9D73F9D58D1}" presName="dummy" presStyleCnt="0"/>
      <dgm:spPr/>
    </dgm:pt>
    <dgm:pt modelId="{99F153A2-1BBF-B740-A97C-9599DA8E8C09}" type="pres">
      <dgm:prSet presAssocID="{02B34FEC-7DB2-CF46-B1E1-2411CF3C0F6E}" presName="sibTrans" presStyleLbl="sibTrans2D1" presStyleIdx="2" presStyleCnt="4"/>
      <dgm:spPr/>
    </dgm:pt>
    <dgm:pt modelId="{B960BB94-EFBE-894D-B872-08DCF91C39CC}" type="pres">
      <dgm:prSet presAssocID="{62FEDB25-5C20-1D4F-B48F-4016EAD93622}" presName="node" presStyleLbl="node1" presStyleIdx="3" presStyleCnt="4" custScaleX="168241" custScaleY="157041">
        <dgm:presLayoutVars>
          <dgm:bulletEnabled val="1"/>
        </dgm:presLayoutVars>
      </dgm:prSet>
      <dgm:spPr/>
    </dgm:pt>
    <dgm:pt modelId="{C6071145-46EE-F746-B2CE-54EC756694CB}" type="pres">
      <dgm:prSet presAssocID="{62FEDB25-5C20-1D4F-B48F-4016EAD93622}" presName="dummy" presStyleCnt="0"/>
      <dgm:spPr/>
    </dgm:pt>
    <dgm:pt modelId="{D883EBD5-4D6C-034C-B9A5-C9ABE312DC55}" type="pres">
      <dgm:prSet presAssocID="{EF94EAA2-8085-8C46-B416-4D12CEB3D3A0}" presName="sibTrans" presStyleLbl="sibTrans2D1" presStyleIdx="3" presStyleCnt="4"/>
      <dgm:spPr/>
    </dgm:pt>
  </dgm:ptLst>
  <dgm:cxnLst>
    <dgm:cxn modelId="{37FBDB08-1AD1-D949-A7F4-8EBD33B41EED}" type="presOf" srcId="{E690E6EF-C005-D44F-AA83-621B5723A19D}" destId="{EDC7E0BB-A512-E241-B6D7-6515C964C75C}" srcOrd="0" destOrd="0" presId="urn:microsoft.com/office/officeart/2005/8/layout/radial6"/>
    <dgm:cxn modelId="{D49FCF0F-3963-D449-AA73-8BE4366C7DA6}" type="presOf" srcId="{02B34FEC-7DB2-CF46-B1E1-2411CF3C0F6E}" destId="{99F153A2-1BBF-B740-A97C-9599DA8E8C09}" srcOrd="0" destOrd="0" presId="urn:microsoft.com/office/officeart/2005/8/layout/radial6"/>
    <dgm:cxn modelId="{DB5EFF2A-C86A-1F49-B549-B73116EBB833}" srcId="{F7BA95BB-E87D-B249-8C31-5FDE60DC6B00}" destId="{41CC95D6-8CD5-E34A-99C0-D9D73F9D58D1}" srcOrd="2" destOrd="0" parTransId="{E901B7BB-99B9-0742-9046-99B5668A79A4}" sibTransId="{02B34FEC-7DB2-CF46-B1E1-2411CF3C0F6E}"/>
    <dgm:cxn modelId="{A5DDF061-287C-0E4E-B51B-734818FA0F20}" type="presOf" srcId="{41CC95D6-8CD5-E34A-99C0-D9D73F9D58D1}" destId="{F5B51F42-926B-C942-91A7-92BC06E150D0}" srcOrd="0" destOrd="0" presId="urn:microsoft.com/office/officeart/2005/8/layout/radial6"/>
    <dgm:cxn modelId="{97D6D065-7F23-5044-AF7F-E4CF1F47FB4C}" srcId="{2177C78D-C0C4-7B46-A3A2-FF374C6D0E31}" destId="{F7BA95BB-E87D-B249-8C31-5FDE60DC6B00}" srcOrd="0" destOrd="0" parTransId="{8F7F6A55-C2C0-0F4C-B257-FF6731C05B4B}" sibTransId="{B2C4124F-29FD-A54E-8237-811FC163A7AE}"/>
    <dgm:cxn modelId="{B7FE356F-D805-F647-B115-A1C5D22B0E0B}" type="presOf" srcId="{62FEDB25-5C20-1D4F-B48F-4016EAD93622}" destId="{B960BB94-EFBE-894D-B872-08DCF91C39CC}" srcOrd="0" destOrd="0" presId="urn:microsoft.com/office/officeart/2005/8/layout/radial6"/>
    <dgm:cxn modelId="{B6788F8F-828D-F44C-BB31-CC4C8F7B0787}" srcId="{F7BA95BB-E87D-B249-8C31-5FDE60DC6B00}" destId="{62FEDB25-5C20-1D4F-B48F-4016EAD93622}" srcOrd="3" destOrd="0" parTransId="{1219DF81-E968-A740-8B68-C58A8065A288}" sibTransId="{EF94EAA2-8085-8C46-B416-4D12CEB3D3A0}"/>
    <dgm:cxn modelId="{08CB9F92-6874-ED4E-99B7-AB7689124420}" type="presOf" srcId="{A2CF1E74-E600-CE42-B4CC-AEF68F6977AC}" destId="{FC263386-120B-114A-B06D-712E6BF328C7}" srcOrd="0" destOrd="0" presId="urn:microsoft.com/office/officeart/2005/8/layout/radial6"/>
    <dgm:cxn modelId="{025718AB-75CC-5249-9704-210EE4650095}" type="presOf" srcId="{EF94EAA2-8085-8C46-B416-4D12CEB3D3A0}" destId="{D883EBD5-4D6C-034C-B9A5-C9ABE312DC55}" srcOrd="0" destOrd="0" presId="urn:microsoft.com/office/officeart/2005/8/layout/radial6"/>
    <dgm:cxn modelId="{C3992AB0-5F88-604F-9800-3A5CF7A00ED7}" srcId="{F7BA95BB-E87D-B249-8C31-5FDE60DC6B00}" destId="{FC2A0520-BAF9-9147-A410-9D5DF5E1FA91}" srcOrd="1" destOrd="0" parTransId="{432D8268-A082-E941-A632-8364CB778336}" sibTransId="{E690E6EF-C005-D44F-AA83-621B5723A19D}"/>
    <dgm:cxn modelId="{CC1DD3B8-4223-7049-BA81-6D4C9975A876}" type="presOf" srcId="{F7BA95BB-E87D-B249-8C31-5FDE60DC6B00}" destId="{E231DF97-005B-754E-A409-22843D129399}" srcOrd="0" destOrd="0" presId="urn:microsoft.com/office/officeart/2005/8/layout/radial6"/>
    <dgm:cxn modelId="{53CADBED-111D-D146-8A53-2EB465EDB576}" type="presOf" srcId="{6292A769-2D69-5545-AD11-C4A95A480AF5}" destId="{6DD70D89-C198-A743-8D0B-95164CBD302F}" srcOrd="0" destOrd="0" presId="urn:microsoft.com/office/officeart/2005/8/layout/radial6"/>
    <dgm:cxn modelId="{644A50F1-D619-2C4C-BED6-F92F580E3EAC}" srcId="{F7BA95BB-E87D-B249-8C31-5FDE60DC6B00}" destId="{A2CF1E74-E600-CE42-B4CC-AEF68F6977AC}" srcOrd="0" destOrd="0" parTransId="{937971BE-4A82-D548-94CF-542EE6FB9850}" sibTransId="{6292A769-2D69-5545-AD11-C4A95A480AF5}"/>
    <dgm:cxn modelId="{A66E48F3-6151-DF47-9AD7-DD55615C2B27}" type="presOf" srcId="{2177C78D-C0C4-7B46-A3A2-FF374C6D0E31}" destId="{BC5E0CAB-4CD6-DF43-AD90-B5B19CFA6F95}" srcOrd="0" destOrd="0" presId="urn:microsoft.com/office/officeart/2005/8/layout/radial6"/>
    <dgm:cxn modelId="{111FEBF6-27CD-FB4F-BC24-8D458E673007}" type="presOf" srcId="{FC2A0520-BAF9-9147-A410-9D5DF5E1FA91}" destId="{0113D8EC-8F48-8746-9C92-C3EB13112AE8}" srcOrd="0" destOrd="0" presId="urn:microsoft.com/office/officeart/2005/8/layout/radial6"/>
    <dgm:cxn modelId="{08C3DCB6-17E9-DE42-A513-FEEF15B4E85E}" type="presParOf" srcId="{BC5E0CAB-4CD6-DF43-AD90-B5B19CFA6F95}" destId="{E231DF97-005B-754E-A409-22843D129399}" srcOrd="0" destOrd="0" presId="urn:microsoft.com/office/officeart/2005/8/layout/radial6"/>
    <dgm:cxn modelId="{BFFA96E9-EAD6-2845-9F55-6243C5A48571}" type="presParOf" srcId="{BC5E0CAB-4CD6-DF43-AD90-B5B19CFA6F95}" destId="{FC263386-120B-114A-B06D-712E6BF328C7}" srcOrd="1" destOrd="0" presId="urn:microsoft.com/office/officeart/2005/8/layout/radial6"/>
    <dgm:cxn modelId="{82BBAE45-6120-1F4D-9D34-1C1F12C76165}" type="presParOf" srcId="{BC5E0CAB-4CD6-DF43-AD90-B5B19CFA6F95}" destId="{179EEEF4-1A6A-3C40-8523-0DCFDCAFE49D}" srcOrd="2" destOrd="0" presId="urn:microsoft.com/office/officeart/2005/8/layout/radial6"/>
    <dgm:cxn modelId="{8B29368F-8F81-8247-B299-D88A7DF2D1A9}" type="presParOf" srcId="{BC5E0CAB-4CD6-DF43-AD90-B5B19CFA6F95}" destId="{6DD70D89-C198-A743-8D0B-95164CBD302F}" srcOrd="3" destOrd="0" presId="urn:microsoft.com/office/officeart/2005/8/layout/radial6"/>
    <dgm:cxn modelId="{54195B39-F5B0-5748-B646-99329B62C2F3}" type="presParOf" srcId="{BC5E0CAB-4CD6-DF43-AD90-B5B19CFA6F95}" destId="{0113D8EC-8F48-8746-9C92-C3EB13112AE8}" srcOrd="4" destOrd="0" presId="urn:microsoft.com/office/officeart/2005/8/layout/radial6"/>
    <dgm:cxn modelId="{62532637-88C5-2143-87B5-4478CA7DA1ED}" type="presParOf" srcId="{BC5E0CAB-4CD6-DF43-AD90-B5B19CFA6F95}" destId="{A84BFF20-B90F-2E4B-BAD4-ED4801711A40}" srcOrd="5" destOrd="0" presId="urn:microsoft.com/office/officeart/2005/8/layout/radial6"/>
    <dgm:cxn modelId="{CA484736-FEA5-2640-BD0A-CFF746BF0A05}" type="presParOf" srcId="{BC5E0CAB-4CD6-DF43-AD90-B5B19CFA6F95}" destId="{EDC7E0BB-A512-E241-B6D7-6515C964C75C}" srcOrd="6" destOrd="0" presId="urn:microsoft.com/office/officeart/2005/8/layout/radial6"/>
    <dgm:cxn modelId="{DA1B07DF-8FC2-A442-B63A-06E70B4611F0}" type="presParOf" srcId="{BC5E0CAB-4CD6-DF43-AD90-B5B19CFA6F95}" destId="{F5B51F42-926B-C942-91A7-92BC06E150D0}" srcOrd="7" destOrd="0" presId="urn:microsoft.com/office/officeart/2005/8/layout/radial6"/>
    <dgm:cxn modelId="{4A273EED-CDE6-004A-B1E2-447F43D9D969}" type="presParOf" srcId="{BC5E0CAB-4CD6-DF43-AD90-B5B19CFA6F95}" destId="{FDF99D3E-DDFD-7243-ADE6-255A8DF07B66}" srcOrd="8" destOrd="0" presId="urn:microsoft.com/office/officeart/2005/8/layout/radial6"/>
    <dgm:cxn modelId="{D3CE5F69-2C97-B240-810C-D9C21A553757}" type="presParOf" srcId="{BC5E0CAB-4CD6-DF43-AD90-B5B19CFA6F95}" destId="{99F153A2-1BBF-B740-A97C-9599DA8E8C09}" srcOrd="9" destOrd="0" presId="urn:microsoft.com/office/officeart/2005/8/layout/radial6"/>
    <dgm:cxn modelId="{CD3E0FA7-717C-C549-B2BF-5A1406D767B8}" type="presParOf" srcId="{BC5E0CAB-4CD6-DF43-AD90-B5B19CFA6F95}" destId="{B960BB94-EFBE-894D-B872-08DCF91C39CC}" srcOrd="10" destOrd="0" presId="urn:microsoft.com/office/officeart/2005/8/layout/radial6"/>
    <dgm:cxn modelId="{0AE351E6-C967-4D42-880B-79B54658AF10}" type="presParOf" srcId="{BC5E0CAB-4CD6-DF43-AD90-B5B19CFA6F95}" destId="{C6071145-46EE-F746-B2CE-54EC756694CB}" srcOrd="11" destOrd="0" presId="urn:microsoft.com/office/officeart/2005/8/layout/radial6"/>
    <dgm:cxn modelId="{C598ECC3-A998-CD41-BB17-5790874E805C}" type="presParOf" srcId="{BC5E0CAB-4CD6-DF43-AD90-B5B19CFA6F95}" destId="{D883EBD5-4D6C-034C-B9A5-C9ABE312DC5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61AA2A-0137-064A-BCC7-FA2CC2D5DE65}" type="doc">
      <dgm:prSet loTypeId="urn:microsoft.com/office/officeart/2005/8/layout/cycle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4D39598-A3C6-294A-8AD4-6D6BEF1C42F9}">
      <dgm:prSet phldrT="[Text]"/>
      <dgm:spPr/>
      <dgm:t>
        <a:bodyPr/>
        <a:lstStyle/>
        <a:p>
          <a:r>
            <a:rPr lang="en-US" dirty="0"/>
            <a:t>Teacher burnout</a:t>
          </a:r>
        </a:p>
      </dgm:t>
    </dgm:pt>
    <dgm:pt modelId="{7A412F41-EC96-2E4E-ACD4-3E76DC9F49AE}" type="parTrans" cxnId="{B34CCE9C-503E-D740-99E8-AEB4D45D5B1D}">
      <dgm:prSet/>
      <dgm:spPr/>
      <dgm:t>
        <a:bodyPr/>
        <a:lstStyle/>
        <a:p>
          <a:endParaRPr lang="en-US"/>
        </a:p>
      </dgm:t>
    </dgm:pt>
    <dgm:pt modelId="{6D207F43-A925-AB4B-8722-5E02BE91F349}" type="sibTrans" cxnId="{B34CCE9C-503E-D740-99E8-AEB4D45D5B1D}">
      <dgm:prSet/>
      <dgm:spPr/>
      <dgm:t>
        <a:bodyPr/>
        <a:lstStyle/>
        <a:p>
          <a:endParaRPr lang="en-US"/>
        </a:p>
      </dgm:t>
    </dgm:pt>
    <dgm:pt modelId="{C734BC15-43A7-3943-AA0D-4D11C07EBAE5}">
      <dgm:prSet phldrT="[Text]"/>
      <dgm:spPr/>
      <dgm:t>
        <a:bodyPr/>
        <a:lstStyle/>
        <a:p>
          <a:r>
            <a:rPr lang="en-US" dirty="0"/>
            <a:t>Teacher emotionally exhausted</a:t>
          </a:r>
        </a:p>
      </dgm:t>
    </dgm:pt>
    <dgm:pt modelId="{207D1E48-0F96-2547-867D-FBEF862B898E}" type="parTrans" cxnId="{86ED456C-D5F8-FC40-9BBE-D8FFFD2B295F}">
      <dgm:prSet/>
      <dgm:spPr/>
      <dgm:t>
        <a:bodyPr/>
        <a:lstStyle/>
        <a:p>
          <a:endParaRPr lang="en-US"/>
        </a:p>
      </dgm:t>
    </dgm:pt>
    <dgm:pt modelId="{C35A5B55-EF6F-8740-91FB-80573D285058}" type="sibTrans" cxnId="{86ED456C-D5F8-FC40-9BBE-D8FFFD2B295F}">
      <dgm:prSet/>
      <dgm:spPr/>
      <dgm:t>
        <a:bodyPr/>
        <a:lstStyle/>
        <a:p>
          <a:endParaRPr lang="en-US"/>
        </a:p>
      </dgm:t>
    </dgm:pt>
    <dgm:pt modelId="{7C5091ED-8EF5-DA4E-90A2-31ED11ACD21C}">
      <dgm:prSet/>
      <dgm:spPr/>
      <dgm:t>
        <a:bodyPr/>
        <a:lstStyle/>
        <a:p>
          <a:r>
            <a:rPr lang="en-US" dirty="0"/>
            <a:t>Teacher performance deteriorates</a:t>
          </a:r>
        </a:p>
      </dgm:t>
    </dgm:pt>
    <dgm:pt modelId="{B73146DD-4D49-094E-B5D5-2C6CE0FBA906}" type="parTrans" cxnId="{9E2E68C8-8E09-F94F-8878-69AF6E53BAF7}">
      <dgm:prSet/>
      <dgm:spPr/>
      <dgm:t>
        <a:bodyPr/>
        <a:lstStyle/>
        <a:p>
          <a:endParaRPr lang="en-US"/>
        </a:p>
      </dgm:t>
    </dgm:pt>
    <dgm:pt modelId="{DA381588-BD36-F841-A5DF-3CC97445AA23}" type="sibTrans" cxnId="{9E2E68C8-8E09-F94F-8878-69AF6E53BAF7}">
      <dgm:prSet/>
      <dgm:spPr/>
      <dgm:t>
        <a:bodyPr/>
        <a:lstStyle/>
        <a:p>
          <a:endParaRPr lang="en-US"/>
        </a:p>
      </dgm:t>
    </dgm:pt>
    <dgm:pt modelId="{8D31CD81-E1C6-A143-AE4C-F68B1935C23D}">
      <dgm:prSet/>
      <dgm:spPr/>
      <dgm:t>
        <a:bodyPr/>
        <a:lstStyle/>
        <a:p>
          <a:r>
            <a:rPr lang="en-US" dirty="0"/>
            <a:t>Increased student misbehavior</a:t>
          </a:r>
        </a:p>
      </dgm:t>
    </dgm:pt>
    <dgm:pt modelId="{E057EB9F-4D21-B041-B427-EB9CFB404A1E}" type="parTrans" cxnId="{B1FD3A9D-BD77-B342-8765-508CB9B09417}">
      <dgm:prSet/>
      <dgm:spPr/>
      <dgm:t>
        <a:bodyPr/>
        <a:lstStyle/>
        <a:p>
          <a:endParaRPr lang="en-US"/>
        </a:p>
      </dgm:t>
    </dgm:pt>
    <dgm:pt modelId="{73894FDF-57EB-3F44-AFD3-E1C54908FBE1}" type="sibTrans" cxnId="{B1FD3A9D-BD77-B342-8765-508CB9B09417}">
      <dgm:prSet/>
      <dgm:spPr/>
      <dgm:t>
        <a:bodyPr/>
        <a:lstStyle/>
        <a:p>
          <a:endParaRPr lang="en-US"/>
        </a:p>
      </dgm:t>
    </dgm:pt>
    <dgm:pt modelId="{DF65A5E3-1C70-E341-BA49-C546F60FF7FF}">
      <dgm:prSet/>
      <dgm:spPr/>
      <dgm:t>
        <a:bodyPr/>
        <a:lstStyle/>
        <a:p>
          <a:r>
            <a:rPr lang="en-US" dirty="0"/>
            <a:t>Classroom climate deteriorates</a:t>
          </a:r>
        </a:p>
      </dgm:t>
    </dgm:pt>
    <dgm:pt modelId="{E7A874CC-B75A-E549-898A-B9873B5BF0A6}" type="parTrans" cxnId="{3CEBF1D3-6142-2B49-8302-1F30EE652B44}">
      <dgm:prSet/>
      <dgm:spPr/>
      <dgm:t>
        <a:bodyPr/>
        <a:lstStyle/>
        <a:p>
          <a:endParaRPr lang="en-US"/>
        </a:p>
      </dgm:t>
    </dgm:pt>
    <dgm:pt modelId="{9AFA5F33-7885-1447-9ADE-90C0A1CE0054}" type="sibTrans" cxnId="{3CEBF1D3-6142-2B49-8302-1F30EE652B44}">
      <dgm:prSet/>
      <dgm:spPr/>
      <dgm:t>
        <a:bodyPr/>
        <a:lstStyle/>
        <a:p>
          <a:endParaRPr lang="en-US"/>
        </a:p>
      </dgm:t>
    </dgm:pt>
    <dgm:pt modelId="{06EE14E3-A130-3C45-BBAE-0C1ECA51963C}" type="pres">
      <dgm:prSet presAssocID="{6561AA2A-0137-064A-BCC7-FA2CC2D5DE65}" presName="cycle" presStyleCnt="0">
        <dgm:presLayoutVars>
          <dgm:dir/>
          <dgm:resizeHandles val="exact"/>
        </dgm:presLayoutVars>
      </dgm:prSet>
      <dgm:spPr/>
    </dgm:pt>
    <dgm:pt modelId="{D7069702-98C3-744A-8E6A-97720211A825}" type="pres">
      <dgm:prSet presAssocID="{84D39598-A3C6-294A-8AD4-6D6BEF1C42F9}" presName="node" presStyleLbl="node1" presStyleIdx="0" presStyleCnt="5" custScaleX="119617" custScaleY="120021">
        <dgm:presLayoutVars>
          <dgm:bulletEnabled val="1"/>
        </dgm:presLayoutVars>
      </dgm:prSet>
      <dgm:spPr/>
    </dgm:pt>
    <dgm:pt modelId="{88466D96-E8ED-0440-B1B8-A270DBBF31DE}" type="pres">
      <dgm:prSet presAssocID="{6D207F43-A925-AB4B-8722-5E02BE91F349}" presName="sibTrans" presStyleLbl="sibTrans2D1" presStyleIdx="0" presStyleCnt="5"/>
      <dgm:spPr/>
    </dgm:pt>
    <dgm:pt modelId="{DA5EE4EF-677A-784D-A0E6-765C4A0EFE18}" type="pres">
      <dgm:prSet presAssocID="{6D207F43-A925-AB4B-8722-5E02BE91F349}" presName="connectorText" presStyleLbl="sibTrans2D1" presStyleIdx="0" presStyleCnt="5"/>
      <dgm:spPr/>
    </dgm:pt>
    <dgm:pt modelId="{3B522D35-9857-F44D-AE33-20EECE1E917F}" type="pres">
      <dgm:prSet presAssocID="{7C5091ED-8EF5-DA4E-90A2-31ED11ACD21C}" presName="node" presStyleLbl="node1" presStyleIdx="1" presStyleCnt="5" custScaleX="118983" custScaleY="119541">
        <dgm:presLayoutVars>
          <dgm:bulletEnabled val="1"/>
        </dgm:presLayoutVars>
      </dgm:prSet>
      <dgm:spPr/>
    </dgm:pt>
    <dgm:pt modelId="{28939D27-B088-534E-99E9-B5DCE0AF41E4}" type="pres">
      <dgm:prSet presAssocID="{DA381588-BD36-F841-A5DF-3CC97445AA23}" presName="sibTrans" presStyleLbl="sibTrans2D1" presStyleIdx="1" presStyleCnt="5"/>
      <dgm:spPr/>
    </dgm:pt>
    <dgm:pt modelId="{75274A6C-7E0D-A64D-8757-F99495F1FE26}" type="pres">
      <dgm:prSet presAssocID="{DA381588-BD36-F841-A5DF-3CC97445AA23}" presName="connectorText" presStyleLbl="sibTrans2D1" presStyleIdx="1" presStyleCnt="5"/>
      <dgm:spPr/>
    </dgm:pt>
    <dgm:pt modelId="{B7D3D62A-539A-4145-B68C-DF2263A39643}" type="pres">
      <dgm:prSet presAssocID="{8D31CD81-E1C6-A143-AE4C-F68B1935C23D}" presName="node" presStyleLbl="node1" presStyleIdx="2" presStyleCnt="5" custScaleX="119820" custScaleY="118640">
        <dgm:presLayoutVars>
          <dgm:bulletEnabled val="1"/>
        </dgm:presLayoutVars>
      </dgm:prSet>
      <dgm:spPr/>
    </dgm:pt>
    <dgm:pt modelId="{9D6D4079-91AC-6E46-9D50-AE00980230B2}" type="pres">
      <dgm:prSet presAssocID="{73894FDF-57EB-3F44-AFD3-E1C54908FBE1}" presName="sibTrans" presStyleLbl="sibTrans2D1" presStyleIdx="2" presStyleCnt="5"/>
      <dgm:spPr/>
    </dgm:pt>
    <dgm:pt modelId="{AD816E6D-A27A-4742-9D2D-CF6369C53765}" type="pres">
      <dgm:prSet presAssocID="{73894FDF-57EB-3F44-AFD3-E1C54908FBE1}" presName="connectorText" presStyleLbl="sibTrans2D1" presStyleIdx="2" presStyleCnt="5"/>
      <dgm:spPr/>
    </dgm:pt>
    <dgm:pt modelId="{7D77CB33-4BB5-204C-9120-CF8CBC418B0C}" type="pres">
      <dgm:prSet presAssocID="{DF65A5E3-1C70-E341-BA49-C546F60FF7FF}" presName="node" presStyleLbl="node1" presStyleIdx="3" presStyleCnt="5" custScaleX="119092" custScaleY="117205">
        <dgm:presLayoutVars>
          <dgm:bulletEnabled val="1"/>
        </dgm:presLayoutVars>
      </dgm:prSet>
      <dgm:spPr/>
    </dgm:pt>
    <dgm:pt modelId="{62969707-A278-C647-8D5A-6CFD0D70F275}" type="pres">
      <dgm:prSet presAssocID="{9AFA5F33-7885-1447-9ADE-90C0A1CE0054}" presName="sibTrans" presStyleLbl="sibTrans2D1" presStyleIdx="3" presStyleCnt="5"/>
      <dgm:spPr/>
    </dgm:pt>
    <dgm:pt modelId="{F48DD908-F07B-9841-955B-F11C9709718F}" type="pres">
      <dgm:prSet presAssocID="{9AFA5F33-7885-1447-9ADE-90C0A1CE0054}" presName="connectorText" presStyleLbl="sibTrans2D1" presStyleIdx="3" presStyleCnt="5"/>
      <dgm:spPr/>
    </dgm:pt>
    <dgm:pt modelId="{21D442BA-D279-CD42-AF57-C4F0D4FA9829}" type="pres">
      <dgm:prSet presAssocID="{C734BC15-43A7-3943-AA0D-4D11C07EBAE5}" presName="node" presStyleLbl="node1" presStyleIdx="4" presStyleCnt="5" custScaleX="123105" custScaleY="113989">
        <dgm:presLayoutVars>
          <dgm:bulletEnabled val="1"/>
        </dgm:presLayoutVars>
      </dgm:prSet>
      <dgm:spPr/>
    </dgm:pt>
    <dgm:pt modelId="{CC58F4AB-6FB3-074E-8A2B-74FDC516EC84}" type="pres">
      <dgm:prSet presAssocID="{C35A5B55-EF6F-8740-91FB-80573D285058}" presName="sibTrans" presStyleLbl="sibTrans2D1" presStyleIdx="4" presStyleCnt="5"/>
      <dgm:spPr/>
    </dgm:pt>
    <dgm:pt modelId="{F4C1C7A2-41BB-5B47-9415-3C9B7E533855}" type="pres">
      <dgm:prSet presAssocID="{C35A5B55-EF6F-8740-91FB-80573D285058}" presName="connectorText" presStyleLbl="sibTrans2D1" presStyleIdx="4" presStyleCnt="5"/>
      <dgm:spPr/>
    </dgm:pt>
  </dgm:ptLst>
  <dgm:cxnLst>
    <dgm:cxn modelId="{1C781803-40F4-AC40-9498-49C7599149C9}" type="presOf" srcId="{C35A5B55-EF6F-8740-91FB-80573D285058}" destId="{CC58F4AB-6FB3-074E-8A2B-74FDC516EC84}" srcOrd="0" destOrd="0" presId="urn:microsoft.com/office/officeart/2005/8/layout/cycle2"/>
    <dgm:cxn modelId="{BC9A8B05-F530-944B-A7D0-495FF12BAF9C}" type="presOf" srcId="{8D31CD81-E1C6-A143-AE4C-F68B1935C23D}" destId="{B7D3D62A-539A-4145-B68C-DF2263A39643}" srcOrd="0" destOrd="0" presId="urn:microsoft.com/office/officeart/2005/8/layout/cycle2"/>
    <dgm:cxn modelId="{D9F47B1B-C1E9-7B41-8163-F45EF2CA3952}" type="presOf" srcId="{73894FDF-57EB-3F44-AFD3-E1C54908FBE1}" destId="{AD816E6D-A27A-4742-9D2D-CF6369C53765}" srcOrd="1" destOrd="0" presId="urn:microsoft.com/office/officeart/2005/8/layout/cycle2"/>
    <dgm:cxn modelId="{CF1CFC1F-D02C-0A4E-BFDF-1A3194DF19F5}" type="presOf" srcId="{DA381588-BD36-F841-A5DF-3CC97445AA23}" destId="{28939D27-B088-534E-99E9-B5DCE0AF41E4}" srcOrd="0" destOrd="0" presId="urn:microsoft.com/office/officeart/2005/8/layout/cycle2"/>
    <dgm:cxn modelId="{1B5D3A2C-B4D4-0049-81A5-05F83FD87AC4}" type="presOf" srcId="{DF65A5E3-1C70-E341-BA49-C546F60FF7FF}" destId="{7D77CB33-4BB5-204C-9120-CF8CBC418B0C}" srcOrd="0" destOrd="0" presId="urn:microsoft.com/office/officeart/2005/8/layout/cycle2"/>
    <dgm:cxn modelId="{450DC163-A0CB-CC48-B533-BF1363756DB4}" type="presOf" srcId="{6561AA2A-0137-064A-BCC7-FA2CC2D5DE65}" destId="{06EE14E3-A130-3C45-BBAE-0C1ECA51963C}" srcOrd="0" destOrd="0" presId="urn:microsoft.com/office/officeart/2005/8/layout/cycle2"/>
    <dgm:cxn modelId="{86ED456C-D5F8-FC40-9BBE-D8FFFD2B295F}" srcId="{6561AA2A-0137-064A-BCC7-FA2CC2D5DE65}" destId="{C734BC15-43A7-3943-AA0D-4D11C07EBAE5}" srcOrd="4" destOrd="0" parTransId="{207D1E48-0F96-2547-867D-FBEF862B898E}" sibTransId="{C35A5B55-EF6F-8740-91FB-80573D285058}"/>
    <dgm:cxn modelId="{B34CCE9C-503E-D740-99E8-AEB4D45D5B1D}" srcId="{6561AA2A-0137-064A-BCC7-FA2CC2D5DE65}" destId="{84D39598-A3C6-294A-8AD4-6D6BEF1C42F9}" srcOrd="0" destOrd="0" parTransId="{7A412F41-EC96-2E4E-ACD4-3E76DC9F49AE}" sibTransId="{6D207F43-A925-AB4B-8722-5E02BE91F349}"/>
    <dgm:cxn modelId="{B1FD3A9D-BD77-B342-8765-508CB9B09417}" srcId="{6561AA2A-0137-064A-BCC7-FA2CC2D5DE65}" destId="{8D31CD81-E1C6-A143-AE4C-F68B1935C23D}" srcOrd="2" destOrd="0" parTransId="{E057EB9F-4D21-B041-B427-EB9CFB404A1E}" sibTransId="{73894FDF-57EB-3F44-AFD3-E1C54908FBE1}"/>
    <dgm:cxn modelId="{1641FBA3-204C-C648-946F-163572F07ED0}" type="presOf" srcId="{DA381588-BD36-F841-A5DF-3CC97445AA23}" destId="{75274A6C-7E0D-A64D-8757-F99495F1FE26}" srcOrd="1" destOrd="0" presId="urn:microsoft.com/office/officeart/2005/8/layout/cycle2"/>
    <dgm:cxn modelId="{F9D153A9-4260-B542-AA5B-235DC5561B08}" type="presOf" srcId="{C35A5B55-EF6F-8740-91FB-80573D285058}" destId="{F4C1C7A2-41BB-5B47-9415-3C9B7E533855}" srcOrd="1" destOrd="0" presId="urn:microsoft.com/office/officeart/2005/8/layout/cycle2"/>
    <dgm:cxn modelId="{44D7EAAC-6E57-6147-B4A9-98E7A5FADB74}" type="presOf" srcId="{6D207F43-A925-AB4B-8722-5E02BE91F349}" destId="{88466D96-E8ED-0440-B1B8-A270DBBF31DE}" srcOrd="0" destOrd="0" presId="urn:microsoft.com/office/officeart/2005/8/layout/cycle2"/>
    <dgm:cxn modelId="{E260D6B6-7F41-6A43-99DF-A5C65A3058BE}" type="presOf" srcId="{C734BC15-43A7-3943-AA0D-4D11C07EBAE5}" destId="{21D442BA-D279-CD42-AF57-C4F0D4FA9829}" srcOrd="0" destOrd="0" presId="urn:microsoft.com/office/officeart/2005/8/layout/cycle2"/>
    <dgm:cxn modelId="{9E2E68C8-8E09-F94F-8878-69AF6E53BAF7}" srcId="{6561AA2A-0137-064A-BCC7-FA2CC2D5DE65}" destId="{7C5091ED-8EF5-DA4E-90A2-31ED11ACD21C}" srcOrd="1" destOrd="0" parTransId="{B73146DD-4D49-094E-B5D5-2C6CE0FBA906}" sibTransId="{DA381588-BD36-F841-A5DF-3CC97445AA23}"/>
    <dgm:cxn modelId="{71B78CCF-9DEE-D34B-81CA-6DAEB8723BBD}" type="presOf" srcId="{9AFA5F33-7885-1447-9ADE-90C0A1CE0054}" destId="{F48DD908-F07B-9841-955B-F11C9709718F}" srcOrd="1" destOrd="0" presId="urn:microsoft.com/office/officeart/2005/8/layout/cycle2"/>
    <dgm:cxn modelId="{3CEBF1D3-6142-2B49-8302-1F30EE652B44}" srcId="{6561AA2A-0137-064A-BCC7-FA2CC2D5DE65}" destId="{DF65A5E3-1C70-E341-BA49-C546F60FF7FF}" srcOrd="3" destOrd="0" parTransId="{E7A874CC-B75A-E549-898A-B9873B5BF0A6}" sibTransId="{9AFA5F33-7885-1447-9ADE-90C0A1CE0054}"/>
    <dgm:cxn modelId="{0FB7D1E1-344E-104D-BE3C-97CE0B1EE455}" type="presOf" srcId="{6D207F43-A925-AB4B-8722-5E02BE91F349}" destId="{DA5EE4EF-677A-784D-A0E6-765C4A0EFE18}" srcOrd="1" destOrd="0" presId="urn:microsoft.com/office/officeart/2005/8/layout/cycle2"/>
    <dgm:cxn modelId="{E6F984E2-94D4-E644-A166-B7EFCD0A7C74}" type="presOf" srcId="{73894FDF-57EB-3F44-AFD3-E1C54908FBE1}" destId="{9D6D4079-91AC-6E46-9D50-AE00980230B2}" srcOrd="0" destOrd="0" presId="urn:microsoft.com/office/officeart/2005/8/layout/cycle2"/>
    <dgm:cxn modelId="{F1EFCBEF-001E-0443-831A-770E76A52FF7}" type="presOf" srcId="{7C5091ED-8EF5-DA4E-90A2-31ED11ACD21C}" destId="{3B522D35-9857-F44D-AE33-20EECE1E917F}" srcOrd="0" destOrd="0" presId="urn:microsoft.com/office/officeart/2005/8/layout/cycle2"/>
    <dgm:cxn modelId="{84E8A4F8-BAEC-A84D-B281-F35FA4378220}" type="presOf" srcId="{84D39598-A3C6-294A-8AD4-6D6BEF1C42F9}" destId="{D7069702-98C3-744A-8E6A-97720211A825}" srcOrd="0" destOrd="0" presId="urn:microsoft.com/office/officeart/2005/8/layout/cycle2"/>
    <dgm:cxn modelId="{8AA8B5F9-3622-0743-923F-D6D11C87B11C}" type="presOf" srcId="{9AFA5F33-7885-1447-9ADE-90C0A1CE0054}" destId="{62969707-A278-C647-8D5A-6CFD0D70F275}" srcOrd="0" destOrd="0" presId="urn:microsoft.com/office/officeart/2005/8/layout/cycle2"/>
    <dgm:cxn modelId="{B808234B-C0A4-6541-A3FC-5784F5747F07}" type="presParOf" srcId="{06EE14E3-A130-3C45-BBAE-0C1ECA51963C}" destId="{D7069702-98C3-744A-8E6A-97720211A825}" srcOrd="0" destOrd="0" presId="urn:microsoft.com/office/officeart/2005/8/layout/cycle2"/>
    <dgm:cxn modelId="{84F3766A-A1D2-404E-B09D-FE12D7B70A97}" type="presParOf" srcId="{06EE14E3-A130-3C45-BBAE-0C1ECA51963C}" destId="{88466D96-E8ED-0440-B1B8-A270DBBF31DE}" srcOrd="1" destOrd="0" presId="urn:microsoft.com/office/officeart/2005/8/layout/cycle2"/>
    <dgm:cxn modelId="{F8F5FD51-BD38-CB4A-8A7D-3B4FEDCB4C7B}" type="presParOf" srcId="{88466D96-E8ED-0440-B1B8-A270DBBF31DE}" destId="{DA5EE4EF-677A-784D-A0E6-765C4A0EFE18}" srcOrd="0" destOrd="0" presId="urn:microsoft.com/office/officeart/2005/8/layout/cycle2"/>
    <dgm:cxn modelId="{4533BF2B-1972-A248-96AF-AB05959DBE63}" type="presParOf" srcId="{06EE14E3-A130-3C45-BBAE-0C1ECA51963C}" destId="{3B522D35-9857-F44D-AE33-20EECE1E917F}" srcOrd="2" destOrd="0" presId="urn:microsoft.com/office/officeart/2005/8/layout/cycle2"/>
    <dgm:cxn modelId="{DBB02B62-9BF1-B145-A267-EB0E3B57FC75}" type="presParOf" srcId="{06EE14E3-A130-3C45-BBAE-0C1ECA51963C}" destId="{28939D27-B088-534E-99E9-B5DCE0AF41E4}" srcOrd="3" destOrd="0" presId="urn:microsoft.com/office/officeart/2005/8/layout/cycle2"/>
    <dgm:cxn modelId="{44AA9D19-07BF-2848-B7E1-9EE932325119}" type="presParOf" srcId="{28939D27-B088-534E-99E9-B5DCE0AF41E4}" destId="{75274A6C-7E0D-A64D-8757-F99495F1FE26}" srcOrd="0" destOrd="0" presId="urn:microsoft.com/office/officeart/2005/8/layout/cycle2"/>
    <dgm:cxn modelId="{66F7B0BE-3FAC-9C48-84F5-762117651906}" type="presParOf" srcId="{06EE14E3-A130-3C45-BBAE-0C1ECA51963C}" destId="{B7D3D62A-539A-4145-B68C-DF2263A39643}" srcOrd="4" destOrd="0" presId="urn:microsoft.com/office/officeart/2005/8/layout/cycle2"/>
    <dgm:cxn modelId="{D872F386-C9BD-9144-A294-690C8DD42A19}" type="presParOf" srcId="{06EE14E3-A130-3C45-BBAE-0C1ECA51963C}" destId="{9D6D4079-91AC-6E46-9D50-AE00980230B2}" srcOrd="5" destOrd="0" presId="urn:microsoft.com/office/officeart/2005/8/layout/cycle2"/>
    <dgm:cxn modelId="{8D48F79C-5708-FD41-B71C-773BE5058B6F}" type="presParOf" srcId="{9D6D4079-91AC-6E46-9D50-AE00980230B2}" destId="{AD816E6D-A27A-4742-9D2D-CF6369C53765}" srcOrd="0" destOrd="0" presId="urn:microsoft.com/office/officeart/2005/8/layout/cycle2"/>
    <dgm:cxn modelId="{8ECEC211-4785-AE47-8C94-ED6C12E952C2}" type="presParOf" srcId="{06EE14E3-A130-3C45-BBAE-0C1ECA51963C}" destId="{7D77CB33-4BB5-204C-9120-CF8CBC418B0C}" srcOrd="6" destOrd="0" presId="urn:microsoft.com/office/officeart/2005/8/layout/cycle2"/>
    <dgm:cxn modelId="{EFDED2E7-2653-7F44-8E13-2C6A29644227}" type="presParOf" srcId="{06EE14E3-A130-3C45-BBAE-0C1ECA51963C}" destId="{62969707-A278-C647-8D5A-6CFD0D70F275}" srcOrd="7" destOrd="0" presId="urn:microsoft.com/office/officeart/2005/8/layout/cycle2"/>
    <dgm:cxn modelId="{6C9ED364-70CE-FB4A-8B75-F3F3C7849A66}" type="presParOf" srcId="{62969707-A278-C647-8D5A-6CFD0D70F275}" destId="{F48DD908-F07B-9841-955B-F11C9709718F}" srcOrd="0" destOrd="0" presId="urn:microsoft.com/office/officeart/2005/8/layout/cycle2"/>
    <dgm:cxn modelId="{5DAE696A-212B-7849-957C-A512B417B097}" type="presParOf" srcId="{06EE14E3-A130-3C45-BBAE-0C1ECA51963C}" destId="{21D442BA-D279-CD42-AF57-C4F0D4FA9829}" srcOrd="8" destOrd="0" presId="urn:microsoft.com/office/officeart/2005/8/layout/cycle2"/>
    <dgm:cxn modelId="{2E36944F-56E2-5245-AB45-D3B5EC0254F1}" type="presParOf" srcId="{06EE14E3-A130-3C45-BBAE-0C1ECA51963C}" destId="{CC58F4AB-6FB3-074E-8A2B-74FDC516EC84}" srcOrd="9" destOrd="0" presId="urn:microsoft.com/office/officeart/2005/8/layout/cycle2"/>
    <dgm:cxn modelId="{02CF6AD9-D957-B74C-8DDC-4C06EF58E183}" type="presParOf" srcId="{CC58F4AB-6FB3-074E-8A2B-74FDC516EC84}" destId="{F4C1C7A2-41BB-5B47-9415-3C9B7E53385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68DE92-FE6A-4243-9D8C-7D2F1FA6AEEC}" type="doc">
      <dgm:prSet loTypeId="urn:microsoft.com/office/officeart/2005/8/layout/orgChart1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4D25A6B-C010-844D-8060-D0D6ADAED1F2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3600" dirty="0"/>
            <a:t>Evidence-Based SEL           Practices &amp; Programming</a:t>
          </a:r>
        </a:p>
      </dgm:t>
    </dgm:pt>
    <dgm:pt modelId="{247550CA-EB21-1C4F-A2C7-C1A8F8521DE9}" type="parTrans" cxnId="{2A39A8E4-C653-A142-B71A-D9CA4BDB4810}">
      <dgm:prSet/>
      <dgm:spPr/>
      <dgm:t>
        <a:bodyPr/>
        <a:lstStyle/>
        <a:p>
          <a:endParaRPr lang="en-US"/>
        </a:p>
      </dgm:t>
    </dgm:pt>
    <dgm:pt modelId="{957F994B-96A9-C84E-B395-01FEDAB7C27C}" type="sibTrans" cxnId="{2A39A8E4-C653-A142-B71A-D9CA4BDB4810}">
      <dgm:prSet/>
      <dgm:spPr/>
      <dgm:t>
        <a:bodyPr/>
        <a:lstStyle/>
        <a:p>
          <a:endParaRPr lang="en-US"/>
        </a:p>
      </dgm:t>
    </dgm:pt>
    <dgm:pt modelId="{96D603C9-C82E-AF4B-851D-23C525F69BAD}">
      <dgm:prSet phldrT="[Text]" custT="1"/>
      <dgm:spPr/>
      <dgm:t>
        <a:bodyPr/>
        <a:lstStyle/>
        <a:p>
          <a:r>
            <a:rPr lang="en-US" sz="3200" dirty="0"/>
            <a:t>Explicit Instruction:</a:t>
          </a:r>
        </a:p>
        <a:p>
          <a:r>
            <a:rPr lang="en-US" sz="3200" dirty="0"/>
            <a:t>Deliver </a:t>
          </a:r>
        </a:p>
        <a:p>
          <a:r>
            <a:rPr lang="en-US" sz="3200" dirty="0"/>
            <a:t>SEL   curricular content</a:t>
          </a:r>
        </a:p>
      </dgm:t>
    </dgm:pt>
    <dgm:pt modelId="{88780C2A-BEBB-B74A-B14A-A62CA0AF43C4}" type="parTrans" cxnId="{B7365E49-840E-E24D-A2E2-03C9FFB59A41}">
      <dgm:prSet/>
      <dgm:spPr/>
      <dgm:t>
        <a:bodyPr/>
        <a:lstStyle/>
        <a:p>
          <a:endParaRPr lang="en-US"/>
        </a:p>
      </dgm:t>
    </dgm:pt>
    <dgm:pt modelId="{CDDE3AB3-37C1-C042-AF9D-F13D9C69F631}" type="sibTrans" cxnId="{B7365E49-840E-E24D-A2E2-03C9FFB59A41}">
      <dgm:prSet/>
      <dgm:spPr/>
      <dgm:t>
        <a:bodyPr/>
        <a:lstStyle/>
        <a:p>
          <a:endParaRPr lang="en-US"/>
        </a:p>
      </dgm:t>
    </dgm:pt>
    <dgm:pt modelId="{7A62EB12-2DC5-0943-8154-997B0EE0E60E}">
      <dgm:prSet phldrT="[Text]" custT="1"/>
      <dgm:spPr/>
      <dgm:t>
        <a:bodyPr/>
        <a:lstStyle/>
        <a:p>
          <a:r>
            <a:rPr lang="en-US" sz="3200" dirty="0"/>
            <a:t>Generalize              SEL concepts         into instruction, relationships with students, and classroom management</a:t>
          </a:r>
        </a:p>
      </dgm:t>
    </dgm:pt>
    <dgm:pt modelId="{A7B0F804-2EC9-584C-B2C8-7E088909284E}" type="parTrans" cxnId="{CB142774-5847-0941-A163-D082DAB95671}">
      <dgm:prSet/>
      <dgm:spPr/>
      <dgm:t>
        <a:bodyPr/>
        <a:lstStyle/>
        <a:p>
          <a:endParaRPr lang="en-US"/>
        </a:p>
      </dgm:t>
    </dgm:pt>
    <dgm:pt modelId="{59206A4C-6E1B-144F-A821-E92919C0E21B}" type="sibTrans" cxnId="{CB142774-5847-0941-A163-D082DAB95671}">
      <dgm:prSet/>
      <dgm:spPr/>
      <dgm:t>
        <a:bodyPr/>
        <a:lstStyle/>
        <a:p>
          <a:endParaRPr lang="en-US"/>
        </a:p>
      </dgm:t>
    </dgm:pt>
    <dgm:pt modelId="{7CC97B11-B951-6C4B-ACBC-FD814A7AA263}">
      <dgm:prSet custT="1"/>
      <dgm:spPr/>
      <dgm:t>
        <a:bodyPr/>
        <a:lstStyle/>
        <a:p>
          <a:r>
            <a:rPr lang="en-US" sz="3200" dirty="0"/>
            <a:t>Embedded Instruction:</a:t>
          </a:r>
        </a:p>
        <a:p>
          <a:r>
            <a:rPr lang="en-US" sz="3200" dirty="0"/>
            <a:t>Integrate    SEL into academic content areas</a:t>
          </a:r>
        </a:p>
      </dgm:t>
    </dgm:pt>
    <dgm:pt modelId="{ED51B89A-0DBA-AB49-BA6B-1B5622BF3FF7}" type="parTrans" cxnId="{6002B500-9BB3-C744-BBEA-5EF85B3A8A44}">
      <dgm:prSet/>
      <dgm:spPr/>
      <dgm:t>
        <a:bodyPr/>
        <a:lstStyle/>
        <a:p>
          <a:endParaRPr lang="en-US"/>
        </a:p>
      </dgm:t>
    </dgm:pt>
    <dgm:pt modelId="{F8B58938-20C7-2A48-A2BF-C47CD87940B3}" type="sibTrans" cxnId="{6002B500-9BB3-C744-BBEA-5EF85B3A8A44}">
      <dgm:prSet/>
      <dgm:spPr/>
      <dgm:t>
        <a:bodyPr/>
        <a:lstStyle/>
        <a:p>
          <a:endParaRPr lang="en-US"/>
        </a:p>
      </dgm:t>
    </dgm:pt>
    <dgm:pt modelId="{19164BAF-8A8F-A64D-9676-9A0A22505385}" type="pres">
      <dgm:prSet presAssocID="{2868DE92-FE6A-4243-9D8C-7D2F1FA6AE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CA7F6E3-63CF-BF44-A3CB-7D29F33E209F}" type="pres">
      <dgm:prSet presAssocID="{94D25A6B-C010-844D-8060-D0D6ADAED1F2}" presName="hierRoot1" presStyleCnt="0">
        <dgm:presLayoutVars>
          <dgm:hierBranch val="init"/>
        </dgm:presLayoutVars>
      </dgm:prSet>
      <dgm:spPr/>
    </dgm:pt>
    <dgm:pt modelId="{E41B2EA7-3300-0E4B-AD6A-F326B03F8446}" type="pres">
      <dgm:prSet presAssocID="{94D25A6B-C010-844D-8060-D0D6ADAED1F2}" presName="rootComposite1" presStyleCnt="0"/>
      <dgm:spPr/>
    </dgm:pt>
    <dgm:pt modelId="{809AD5D2-E377-534F-9597-DE0E045B3686}" type="pres">
      <dgm:prSet presAssocID="{94D25A6B-C010-844D-8060-D0D6ADAED1F2}" presName="rootText1" presStyleLbl="node0" presStyleIdx="0" presStyleCnt="1" custScaleX="265979" custLinFactNeighborY="-89033">
        <dgm:presLayoutVars>
          <dgm:chPref val="3"/>
        </dgm:presLayoutVars>
      </dgm:prSet>
      <dgm:spPr/>
    </dgm:pt>
    <dgm:pt modelId="{0AE5C6C4-44A2-3743-A8B4-4435CCF88501}" type="pres">
      <dgm:prSet presAssocID="{94D25A6B-C010-844D-8060-D0D6ADAED1F2}" presName="rootConnector1" presStyleLbl="node1" presStyleIdx="0" presStyleCnt="0"/>
      <dgm:spPr/>
    </dgm:pt>
    <dgm:pt modelId="{2FACE572-D5FF-8447-9184-5FF0FEC0473E}" type="pres">
      <dgm:prSet presAssocID="{94D25A6B-C010-844D-8060-D0D6ADAED1F2}" presName="hierChild2" presStyleCnt="0"/>
      <dgm:spPr/>
    </dgm:pt>
    <dgm:pt modelId="{13E49E86-9A84-8349-B560-D2561AE08D06}" type="pres">
      <dgm:prSet presAssocID="{88780C2A-BEBB-B74A-B14A-A62CA0AF43C4}" presName="Name37" presStyleLbl="parChTrans1D2" presStyleIdx="0" presStyleCnt="3"/>
      <dgm:spPr/>
    </dgm:pt>
    <dgm:pt modelId="{1DBB47ED-0411-9B43-85AF-1D524413D281}" type="pres">
      <dgm:prSet presAssocID="{96D603C9-C82E-AF4B-851D-23C525F69BAD}" presName="hierRoot2" presStyleCnt="0">
        <dgm:presLayoutVars>
          <dgm:hierBranch val="init"/>
        </dgm:presLayoutVars>
      </dgm:prSet>
      <dgm:spPr/>
    </dgm:pt>
    <dgm:pt modelId="{1913CBB9-2C10-544B-8B1D-829180400BF9}" type="pres">
      <dgm:prSet presAssocID="{96D603C9-C82E-AF4B-851D-23C525F69BAD}" presName="rootComposite" presStyleCnt="0"/>
      <dgm:spPr/>
    </dgm:pt>
    <dgm:pt modelId="{98F7CA10-CF5B-A14F-AA22-97B32D2BA68D}" type="pres">
      <dgm:prSet presAssocID="{96D603C9-C82E-AF4B-851D-23C525F69BAD}" presName="rootText" presStyleLbl="node2" presStyleIdx="0" presStyleCnt="3" custScaleX="98183" custScaleY="303565" custLinFactNeighborX="-10438">
        <dgm:presLayoutVars>
          <dgm:chPref val="3"/>
        </dgm:presLayoutVars>
      </dgm:prSet>
      <dgm:spPr/>
    </dgm:pt>
    <dgm:pt modelId="{7CCD491C-40DD-B74A-978E-CD090BADDAC6}" type="pres">
      <dgm:prSet presAssocID="{96D603C9-C82E-AF4B-851D-23C525F69BAD}" presName="rootConnector" presStyleLbl="node2" presStyleIdx="0" presStyleCnt="3"/>
      <dgm:spPr/>
    </dgm:pt>
    <dgm:pt modelId="{5AB0F8A4-B7E1-1D48-B0DB-45B1ABBC7173}" type="pres">
      <dgm:prSet presAssocID="{96D603C9-C82E-AF4B-851D-23C525F69BAD}" presName="hierChild4" presStyleCnt="0"/>
      <dgm:spPr/>
    </dgm:pt>
    <dgm:pt modelId="{E66EBF18-B3BB-A045-A933-B9445D00FAD0}" type="pres">
      <dgm:prSet presAssocID="{96D603C9-C82E-AF4B-851D-23C525F69BAD}" presName="hierChild5" presStyleCnt="0"/>
      <dgm:spPr/>
    </dgm:pt>
    <dgm:pt modelId="{372765FA-BDFA-CD4E-960D-168F092AE7B3}" type="pres">
      <dgm:prSet presAssocID="{A7B0F804-2EC9-584C-B2C8-7E088909284E}" presName="Name37" presStyleLbl="parChTrans1D2" presStyleIdx="1" presStyleCnt="3"/>
      <dgm:spPr/>
    </dgm:pt>
    <dgm:pt modelId="{26D9620A-D546-A447-B1AC-52A1418B33F6}" type="pres">
      <dgm:prSet presAssocID="{7A62EB12-2DC5-0943-8154-997B0EE0E60E}" presName="hierRoot2" presStyleCnt="0">
        <dgm:presLayoutVars>
          <dgm:hierBranch val="init"/>
        </dgm:presLayoutVars>
      </dgm:prSet>
      <dgm:spPr/>
    </dgm:pt>
    <dgm:pt modelId="{79875E63-CB9F-C14D-9206-18AB7607CDE1}" type="pres">
      <dgm:prSet presAssocID="{7A62EB12-2DC5-0943-8154-997B0EE0E60E}" presName="rootComposite" presStyleCnt="0"/>
      <dgm:spPr/>
    </dgm:pt>
    <dgm:pt modelId="{562D358C-C15F-3446-82EB-F562A4CA4299}" type="pres">
      <dgm:prSet presAssocID="{7A62EB12-2DC5-0943-8154-997B0EE0E60E}" presName="rootText" presStyleLbl="node2" presStyleIdx="1" presStyleCnt="3" custScaleX="148335" custScaleY="304424">
        <dgm:presLayoutVars>
          <dgm:chPref val="3"/>
        </dgm:presLayoutVars>
      </dgm:prSet>
      <dgm:spPr/>
    </dgm:pt>
    <dgm:pt modelId="{555DFAE9-EDDF-F346-872B-725039BE7DB7}" type="pres">
      <dgm:prSet presAssocID="{7A62EB12-2DC5-0943-8154-997B0EE0E60E}" presName="rootConnector" presStyleLbl="node2" presStyleIdx="1" presStyleCnt="3"/>
      <dgm:spPr/>
    </dgm:pt>
    <dgm:pt modelId="{0FE2FF63-65DC-3542-9483-62D80ED1231F}" type="pres">
      <dgm:prSet presAssocID="{7A62EB12-2DC5-0943-8154-997B0EE0E60E}" presName="hierChild4" presStyleCnt="0"/>
      <dgm:spPr/>
    </dgm:pt>
    <dgm:pt modelId="{2D5693BC-02E5-4C4F-A17F-A41CAE4C3F88}" type="pres">
      <dgm:prSet presAssocID="{7A62EB12-2DC5-0943-8154-997B0EE0E60E}" presName="hierChild5" presStyleCnt="0"/>
      <dgm:spPr/>
    </dgm:pt>
    <dgm:pt modelId="{1AC303F3-B92E-2143-9E86-A3A7EEDB1C60}" type="pres">
      <dgm:prSet presAssocID="{ED51B89A-0DBA-AB49-BA6B-1B5622BF3FF7}" presName="Name37" presStyleLbl="parChTrans1D2" presStyleIdx="2" presStyleCnt="3"/>
      <dgm:spPr/>
    </dgm:pt>
    <dgm:pt modelId="{C567BF8A-0B6A-124E-97B8-F90DBA6553DD}" type="pres">
      <dgm:prSet presAssocID="{7CC97B11-B951-6C4B-ACBC-FD814A7AA263}" presName="hierRoot2" presStyleCnt="0">
        <dgm:presLayoutVars>
          <dgm:hierBranch val="init"/>
        </dgm:presLayoutVars>
      </dgm:prSet>
      <dgm:spPr/>
    </dgm:pt>
    <dgm:pt modelId="{DB1C5467-50F1-894E-85D2-6CB13AA735C5}" type="pres">
      <dgm:prSet presAssocID="{7CC97B11-B951-6C4B-ACBC-FD814A7AA263}" presName="rootComposite" presStyleCnt="0"/>
      <dgm:spPr/>
    </dgm:pt>
    <dgm:pt modelId="{A72404BF-DE17-DA41-9705-78FDBE4B0AE7}" type="pres">
      <dgm:prSet presAssocID="{7CC97B11-B951-6C4B-ACBC-FD814A7AA263}" presName="rootText" presStyleLbl="node2" presStyleIdx="2" presStyleCnt="3" custScaleY="303663">
        <dgm:presLayoutVars>
          <dgm:chPref val="3"/>
        </dgm:presLayoutVars>
      </dgm:prSet>
      <dgm:spPr/>
    </dgm:pt>
    <dgm:pt modelId="{CD0FB832-FE4F-7D46-98E4-A1696CBF968D}" type="pres">
      <dgm:prSet presAssocID="{7CC97B11-B951-6C4B-ACBC-FD814A7AA263}" presName="rootConnector" presStyleLbl="node2" presStyleIdx="2" presStyleCnt="3"/>
      <dgm:spPr/>
    </dgm:pt>
    <dgm:pt modelId="{6612E57C-3DBB-5444-B294-6CB9BA48A7E7}" type="pres">
      <dgm:prSet presAssocID="{7CC97B11-B951-6C4B-ACBC-FD814A7AA263}" presName="hierChild4" presStyleCnt="0"/>
      <dgm:spPr/>
    </dgm:pt>
    <dgm:pt modelId="{1C8C2DF0-A883-7E47-8AF3-784C0FFBD2A8}" type="pres">
      <dgm:prSet presAssocID="{7CC97B11-B951-6C4B-ACBC-FD814A7AA263}" presName="hierChild5" presStyleCnt="0"/>
      <dgm:spPr/>
    </dgm:pt>
    <dgm:pt modelId="{D83549D8-F278-9340-9EC5-4957C22CE4F5}" type="pres">
      <dgm:prSet presAssocID="{94D25A6B-C010-844D-8060-D0D6ADAED1F2}" presName="hierChild3" presStyleCnt="0"/>
      <dgm:spPr/>
    </dgm:pt>
  </dgm:ptLst>
  <dgm:cxnLst>
    <dgm:cxn modelId="{6002B500-9BB3-C744-BBEA-5EF85B3A8A44}" srcId="{94D25A6B-C010-844D-8060-D0D6ADAED1F2}" destId="{7CC97B11-B951-6C4B-ACBC-FD814A7AA263}" srcOrd="2" destOrd="0" parTransId="{ED51B89A-0DBA-AB49-BA6B-1B5622BF3FF7}" sibTransId="{F8B58938-20C7-2A48-A2BF-C47CD87940B3}"/>
    <dgm:cxn modelId="{B218FD02-0056-3847-A381-C2AF738F83F7}" type="presOf" srcId="{88780C2A-BEBB-B74A-B14A-A62CA0AF43C4}" destId="{13E49E86-9A84-8349-B560-D2561AE08D06}" srcOrd="0" destOrd="0" presId="urn:microsoft.com/office/officeart/2005/8/layout/orgChart1"/>
    <dgm:cxn modelId="{D60E612A-7117-AF44-8982-C7C545983B8F}" type="presOf" srcId="{A7B0F804-2EC9-584C-B2C8-7E088909284E}" destId="{372765FA-BDFA-CD4E-960D-168F092AE7B3}" srcOrd="0" destOrd="0" presId="urn:microsoft.com/office/officeart/2005/8/layout/orgChart1"/>
    <dgm:cxn modelId="{B7365E49-840E-E24D-A2E2-03C9FFB59A41}" srcId="{94D25A6B-C010-844D-8060-D0D6ADAED1F2}" destId="{96D603C9-C82E-AF4B-851D-23C525F69BAD}" srcOrd="0" destOrd="0" parTransId="{88780C2A-BEBB-B74A-B14A-A62CA0AF43C4}" sibTransId="{CDDE3AB3-37C1-C042-AF9D-F13D9C69F631}"/>
    <dgm:cxn modelId="{27AD7158-FEB7-9945-903F-E2B56E0A4302}" type="presOf" srcId="{7A62EB12-2DC5-0943-8154-997B0EE0E60E}" destId="{562D358C-C15F-3446-82EB-F562A4CA4299}" srcOrd="0" destOrd="0" presId="urn:microsoft.com/office/officeart/2005/8/layout/orgChart1"/>
    <dgm:cxn modelId="{1135AA5C-BF4D-FD4E-A0E7-00F8126B3CBC}" type="presOf" srcId="{ED51B89A-0DBA-AB49-BA6B-1B5622BF3FF7}" destId="{1AC303F3-B92E-2143-9E86-A3A7EEDB1C60}" srcOrd="0" destOrd="0" presId="urn:microsoft.com/office/officeart/2005/8/layout/orgChart1"/>
    <dgm:cxn modelId="{23EBDD65-FAD0-3142-810E-D49C463001A2}" type="presOf" srcId="{7CC97B11-B951-6C4B-ACBC-FD814A7AA263}" destId="{CD0FB832-FE4F-7D46-98E4-A1696CBF968D}" srcOrd="1" destOrd="0" presId="urn:microsoft.com/office/officeart/2005/8/layout/orgChart1"/>
    <dgm:cxn modelId="{C5565C68-61B8-914B-800B-B9B278D5B2FA}" type="presOf" srcId="{94D25A6B-C010-844D-8060-D0D6ADAED1F2}" destId="{0AE5C6C4-44A2-3743-A8B4-4435CCF88501}" srcOrd="1" destOrd="0" presId="urn:microsoft.com/office/officeart/2005/8/layout/orgChart1"/>
    <dgm:cxn modelId="{7B18BE72-7666-8E42-A117-25E05E91203A}" type="presOf" srcId="{2868DE92-FE6A-4243-9D8C-7D2F1FA6AEEC}" destId="{19164BAF-8A8F-A64D-9676-9A0A22505385}" srcOrd="0" destOrd="0" presId="urn:microsoft.com/office/officeart/2005/8/layout/orgChart1"/>
    <dgm:cxn modelId="{CB142774-5847-0941-A163-D082DAB95671}" srcId="{94D25A6B-C010-844D-8060-D0D6ADAED1F2}" destId="{7A62EB12-2DC5-0943-8154-997B0EE0E60E}" srcOrd="1" destOrd="0" parTransId="{A7B0F804-2EC9-584C-B2C8-7E088909284E}" sibTransId="{59206A4C-6E1B-144F-A821-E92919C0E21B}"/>
    <dgm:cxn modelId="{F482837F-4383-1B4B-884E-E09A9075EFF4}" type="presOf" srcId="{94D25A6B-C010-844D-8060-D0D6ADAED1F2}" destId="{809AD5D2-E377-534F-9597-DE0E045B3686}" srcOrd="0" destOrd="0" presId="urn:microsoft.com/office/officeart/2005/8/layout/orgChart1"/>
    <dgm:cxn modelId="{9D44E0C7-0CFF-614E-80C9-B2031D1031C1}" type="presOf" srcId="{7CC97B11-B951-6C4B-ACBC-FD814A7AA263}" destId="{A72404BF-DE17-DA41-9705-78FDBE4B0AE7}" srcOrd="0" destOrd="0" presId="urn:microsoft.com/office/officeart/2005/8/layout/orgChart1"/>
    <dgm:cxn modelId="{6091A4DE-87E7-DC45-96D9-C163B49DF776}" type="presOf" srcId="{7A62EB12-2DC5-0943-8154-997B0EE0E60E}" destId="{555DFAE9-EDDF-F346-872B-725039BE7DB7}" srcOrd="1" destOrd="0" presId="urn:microsoft.com/office/officeart/2005/8/layout/orgChart1"/>
    <dgm:cxn modelId="{2A39A8E4-C653-A142-B71A-D9CA4BDB4810}" srcId="{2868DE92-FE6A-4243-9D8C-7D2F1FA6AEEC}" destId="{94D25A6B-C010-844D-8060-D0D6ADAED1F2}" srcOrd="0" destOrd="0" parTransId="{247550CA-EB21-1C4F-A2C7-C1A8F8521DE9}" sibTransId="{957F994B-96A9-C84E-B395-01FEDAB7C27C}"/>
    <dgm:cxn modelId="{3359F1F1-3493-C04C-B9D7-7F665873D5E0}" type="presOf" srcId="{96D603C9-C82E-AF4B-851D-23C525F69BAD}" destId="{7CCD491C-40DD-B74A-978E-CD090BADDAC6}" srcOrd="1" destOrd="0" presId="urn:microsoft.com/office/officeart/2005/8/layout/orgChart1"/>
    <dgm:cxn modelId="{465F70FC-D548-9844-B1D9-B6476CFDB0EF}" type="presOf" srcId="{96D603C9-C82E-AF4B-851D-23C525F69BAD}" destId="{98F7CA10-CF5B-A14F-AA22-97B32D2BA68D}" srcOrd="0" destOrd="0" presId="urn:microsoft.com/office/officeart/2005/8/layout/orgChart1"/>
    <dgm:cxn modelId="{9468BB86-22BC-E545-BBA5-6ED7119E81B6}" type="presParOf" srcId="{19164BAF-8A8F-A64D-9676-9A0A22505385}" destId="{0CA7F6E3-63CF-BF44-A3CB-7D29F33E209F}" srcOrd="0" destOrd="0" presId="urn:microsoft.com/office/officeart/2005/8/layout/orgChart1"/>
    <dgm:cxn modelId="{E75D01FD-634F-2645-8738-AB7939D3582B}" type="presParOf" srcId="{0CA7F6E3-63CF-BF44-A3CB-7D29F33E209F}" destId="{E41B2EA7-3300-0E4B-AD6A-F326B03F8446}" srcOrd="0" destOrd="0" presId="urn:microsoft.com/office/officeart/2005/8/layout/orgChart1"/>
    <dgm:cxn modelId="{94E3238B-32F2-D14B-8592-070A883E13CB}" type="presParOf" srcId="{E41B2EA7-3300-0E4B-AD6A-F326B03F8446}" destId="{809AD5D2-E377-534F-9597-DE0E045B3686}" srcOrd="0" destOrd="0" presId="urn:microsoft.com/office/officeart/2005/8/layout/orgChart1"/>
    <dgm:cxn modelId="{43AEDE76-BFEF-C94E-AE7C-0256681DA9B1}" type="presParOf" srcId="{E41B2EA7-3300-0E4B-AD6A-F326B03F8446}" destId="{0AE5C6C4-44A2-3743-A8B4-4435CCF88501}" srcOrd="1" destOrd="0" presId="urn:microsoft.com/office/officeart/2005/8/layout/orgChart1"/>
    <dgm:cxn modelId="{3D17EF16-DC82-EA44-842B-4A4B976BDFE9}" type="presParOf" srcId="{0CA7F6E3-63CF-BF44-A3CB-7D29F33E209F}" destId="{2FACE572-D5FF-8447-9184-5FF0FEC0473E}" srcOrd="1" destOrd="0" presId="urn:microsoft.com/office/officeart/2005/8/layout/orgChart1"/>
    <dgm:cxn modelId="{198468EF-DB35-D148-B608-B6572537FE7B}" type="presParOf" srcId="{2FACE572-D5FF-8447-9184-5FF0FEC0473E}" destId="{13E49E86-9A84-8349-B560-D2561AE08D06}" srcOrd="0" destOrd="0" presId="urn:microsoft.com/office/officeart/2005/8/layout/orgChart1"/>
    <dgm:cxn modelId="{5F10F9B1-D7C8-1240-A57B-AA97FED0AAD7}" type="presParOf" srcId="{2FACE572-D5FF-8447-9184-5FF0FEC0473E}" destId="{1DBB47ED-0411-9B43-85AF-1D524413D281}" srcOrd="1" destOrd="0" presId="urn:microsoft.com/office/officeart/2005/8/layout/orgChart1"/>
    <dgm:cxn modelId="{34769A03-B8DE-E447-93F1-F538764E0278}" type="presParOf" srcId="{1DBB47ED-0411-9B43-85AF-1D524413D281}" destId="{1913CBB9-2C10-544B-8B1D-829180400BF9}" srcOrd="0" destOrd="0" presId="urn:microsoft.com/office/officeart/2005/8/layout/orgChart1"/>
    <dgm:cxn modelId="{58AB2E39-00EA-B34B-B600-4BF37D5779E5}" type="presParOf" srcId="{1913CBB9-2C10-544B-8B1D-829180400BF9}" destId="{98F7CA10-CF5B-A14F-AA22-97B32D2BA68D}" srcOrd="0" destOrd="0" presId="urn:microsoft.com/office/officeart/2005/8/layout/orgChart1"/>
    <dgm:cxn modelId="{3A935920-E3D9-BA49-8BF0-563BC842A728}" type="presParOf" srcId="{1913CBB9-2C10-544B-8B1D-829180400BF9}" destId="{7CCD491C-40DD-B74A-978E-CD090BADDAC6}" srcOrd="1" destOrd="0" presId="urn:microsoft.com/office/officeart/2005/8/layout/orgChart1"/>
    <dgm:cxn modelId="{FE343866-1C03-9343-BDC3-CD27EE293B42}" type="presParOf" srcId="{1DBB47ED-0411-9B43-85AF-1D524413D281}" destId="{5AB0F8A4-B7E1-1D48-B0DB-45B1ABBC7173}" srcOrd="1" destOrd="0" presId="urn:microsoft.com/office/officeart/2005/8/layout/orgChart1"/>
    <dgm:cxn modelId="{C6025CD6-D9EB-0E4E-8BDA-18270CEA3FAC}" type="presParOf" srcId="{1DBB47ED-0411-9B43-85AF-1D524413D281}" destId="{E66EBF18-B3BB-A045-A933-B9445D00FAD0}" srcOrd="2" destOrd="0" presId="urn:microsoft.com/office/officeart/2005/8/layout/orgChart1"/>
    <dgm:cxn modelId="{6452E0C0-940C-194D-93A9-D2BE9350A1EF}" type="presParOf" srcId="{2FACE572-D5FF-8447-9184-5FF0FEC0473E}" destId="{372765FA-BDFA-CD4E-960D-168F092AE7B3}" srcOrd="2" destOrd="0" presId="urn:microsoft.com/office/officeart/2005/8/layout/orgChart1"/>
    <dgm:cxn modelId="{071211EA-5BA5-EF45-89A2-EF2F1DE6308F}" type="presParOf" srcId="{2FACE572-D5FF-8447-9184-5FF0FEC0473E}" destId="{26D9620A-D546-A447-B1AC-52A1418B33F6}" srcOrd="3" destOrd="0" presId="urn:microsoft.com/office/officeart/2005/8/layout/orgChart1"/>
    <dgm:cxn modelId="{23D5E4E8-0E85-BF4A-8A70-B17130F3E945}" type="presParOf" srcId="{26D9620A-D546-A447-B1AC-52A1418B33F6}" destId="{79875E63-CB9F-C14D-9206-18AB7607CDE1}" srcOrd="0" destOrd="0" presId="urn:microsoft.com/office/officeart/2005/8/layout/orgChart1"/>
    <dgm:cxn modelId="{C6A68B7F-2FC2-CF46-B85D-CCF4FC3C0809}" type="presParOf" srcId="{79875E63-CB9F-C14D-9206-18AB7607CDE1}" destId="{562D358C-C15F-3446-82EB-F562A4CA4299}" srcOrd="0" destOrd="0" presId="urn:microsoft.com/office/officeart/2005/8/layout/orgChart1"/>
    <dgm:cxn modelId="{1B4C86C3-9862-1742-878A-442629F6C544}" type="presParOf" srcId="{79875E63-CB9F-C14D-9206-18AB7607CDE1}" destId="{555DFAE9-EDDF-F346-872B-725039BE7DB7}" srcOrd="1" destOrd="0" presId="urn:microsoft.com/office/officeart/2005/8/layout/orgChart1"/>
    <dgm:cxn modelId="{E025CE8A-F79F-4C46-8EAD-2EA98F93E0EA}" type="presParOf" srcId="{26D9620A-D546-A447-B1AC-52A1418B33F6}" destId="{0FE2FF63-65DC-3542-9483-62D80ED1231F}" srcOrd="1" destOrd="0" presId="urn:microsoft.com/office/officeart/2005/8/layout/orgChart1"/>
    <dgm:cxn modelId="{94677E5E-4D72-B240-854F-B3EE2B7EB242}" type="presParOf" srcId="{26D9620A-D546-A447-B1AC-52A1418B33F6}" destId="{2D5693BC-02E5-4C4F-A17F-A41CAE4C3F88}" srcOrd="2" destOrd="0" presId="urn:microsoft.com/office/officeart/2005/8/layout/orgChart1"/>
    <dgm:cxn modelId="{BBA3AAE7-88E9-B04E-B64B-F6A7D71F8767}" type="presParOf" srcId="{2FACE572-D5FF-8447-9184-5FF0FEC0473E}" destId="{1AC303F3-B92E-2143-9E86-A3A7EEDB1C60}" srcOrd="4" destOrd="0" presId="urn:microsoft.com/office/officeart/2005/8/layout/orgChart1"/>
    <dgm:cxn modelId="{17F847EB-43A4-1E4E-B80F-C74EAD49EF8F}" type="presParOf" srcId="{2FACE572-D5FF-8447-9184-5FF0FEC0473E}" destId="{C567BF8A-0B6A-124E-97B8-F90DBA6553DD}" srcOrd="5" destOrd="0" presId="urn:microsoft.com/office/officeart/2005/8/layout/orgChart1"/>
    <dgm:cxn modelId="{9659E4CB-7C42-4D4A-BCE6-A323AFFD1EA5}" type="presParOf" srcId="{C567BF8A-0B6A-124E-97B8-F90DBA6553DD}" destId="{DB1C5467-50F1-894E-85D2-6CB13AA735C5}" srcOrd="0" destOrd="0" presId="urn:microsoft.com/office/officeart/2005/8/layout/orgChart1"/>
    <dgm:cxn modelId="{2A729DB8-937B-124E-A737-44F62EB198A1}" type="presParOf" srcId="{DB1C5467-50F1-894E-85D2-6CB13AA735C5}" destId="{A72404BF-DE17-DA41-9705-78FDBE4B0AE7}" srcOrd="0" destOrd="0" presId="urn:microsoft.com/office/officeart/2005/8/layout/orgChart1"/>
    <dgm:cxn modelId="{A0082811-3E1C-C34A-9753-BF6CC73E8B01}" type="presParOf" srcId="{DB1C5467-50F1-894E-85D2-6CB13AA735C5}" destId="{CD0FB832-FE4F-7D46-98E4-A1696CBF968D}" srcOrd="1" destOrd="0" presId="urn:microsoft.com/office/officeart/2005/8/layout/orgChart1"/>
    <dgm:cxn modelId="{CC3BC516-AB54-DA4C-9219-00061FBDD1DD}" type="presParOf" srcId="{C567BF8A-0B6A-124E-97B8-F90DBA6553DD}" destId="{6612E57C-3DBB-5444-B294-6CB9BA48A7E7}" srcOrd="1" destOrd="0" presId="urn:microsoft.com/office/officeart/2005/8/layout/orgChart1"/>
    <dgm:cxn modelId="{31CE288B-F669-754D-9674-8257FEC0AB39}" type="presParOf" srcId="{C567BF8A-0B6A-124E-97B8-F90DBA6553DD}" destId="{1C8C2DF0-A883-7E47-8AF3-784C0FFBD2A8}" srcOrd="2" destOrd="0" presId="urn:microsoft.com/office/officeart/2005/8/layout/orgChart1"/>
    <dgm:cxn modelId="{EC54A42E-09C4-294D-B20D-6D4D3AA388C8}" type="presParOf" srcId="{0CA7F6E3-63CF-BF44-A3CB-7D29F33E209F}" destId="{D83549D8-F278-9340-9EC5-4957C22CE4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1A985B-ED61-6C4B-AF44-FC4500ADAD6E}" type="doc">
      <dgm:prSet loTypeId="urn:microsoft.com/office/officeart/2009/3/layout/StepUpProcess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A18E921-8EF1-7744-9ED4-64A18D1D3530}">
      <dgm:prSet phldrT="[Text]"/>
      <dgm:spPr/>
      <dgm:t>
        <a:bodyPr/>
        <a:lstStyle/>
        <a:p>
          <a:pPr algn="ctr"/>
          <a:r>
            <a:rPr lang="en-US" dirty="0"/>
            <a:t>coaching</a:t>
          </a:r>
        </a:p>
      </dgm:t>
    </dgm:pt>
    <dgm:pt modelId="{7F3D8577-4373-C44E-956A-4A6BB5003179}" type="parTrans" cxnId="{01D240F6-4FFA-9742-89CA-E8B75A07F0D7}">
      <dgm:prSet/>
      <dgm:spPr/>
      <dgm:t>
        <a:bodyPr/>
        <a:lstStyle/>
        <a:p>
          <a:endParaRPr lang="en-US"/>
        </a:p>
      </dgm:t>
    </dgm:pt>
    <dgm:pt modelId="{4023A400-B546-214F-9FE6-68576FF00BFE}" type="sibTrans" cxnId="{01D240F6-4FFA-9742-89CA-E8B75A07F0D7}">
      <dgm:prSet/>
      <dgm:spPr/>
      <dgm:t>
        <a:bodyPr/>
        <a:lstStyle/>
        <a:p>
          <a:endParaRPr lang="en-US"/>
        </a:p>
      </dgm:t>
    </dgm:pt>
    <dgm:pt modelId="{B75A8647-9644-BC4D-BA6B-A6ADA118857A}">
      <dgm:prSet phldrT="[Text]"/>
      <dgm:spPr/>
      <dgm:t>
        <a:bodyPr/>
        <a:lstStyle/>
        <a:p>
          <a:pPr algn="ctr"/>
          <a:r>
            <a:rPr lang="en-US" dirty="0"/>
            <a:t>modeling</a:t>
          </a:r>
        </a:p>
      </dgm:t>
    </dgm:pt>
    <dgm:pt modelId="{EDEDAEBD-AAC3-534C-9F91-ED9A30AC9C60}" type="parTrans" cxnId="{AD3C75B4-74CF-9744-8C7B-C0719A9E3776}">
      <dgm:prSet/>
      <dgm:spPr/>
      <dgm:t>
        <a:bodyPr/>
        <a:lstStyle/>
        <a:p>
          <a:endParaRPr lang="en-US"/>
        </a:p>
      </dgm:t>
    </dgm:pt>
    <dgm:pt modelId="{D2193CA0-F784-DA46-8D91-3D90B70DDB16}" type="sibTrans" cxnId="{AD3C75B4-74CF-9744-8C7B-C0719A9E3776}">
      <dgm:prSet/>
      <dgm:spPr/>
      <dgm:t>
        <a:bodyPr/>
        <a:lstStyle/>
        <a:p>
          <a:endParaRPr lang="en-US"/>
        </a:p>
      </dgm:t>
    </dgm:pt>
    <dgm:pt modelId="{3B2E21E2-AA1B-8F43-86F5-EF93BFDAA4E3}">
      <dgm:prSet phldrT="[Text]"/>
      <dgm:spPr/>
      <dgm:t>
        <a:bodyPr/>
        <a:lstStyle/>
        <a:p>
          <a:pPr algn="ctr"/>
          <a:r>
            <a:rPr lang="en-US" dirty="0"/>
            <a:t>role play</a:t>
          </a:r>
        </a:p>
      </dgm:t>
    </dgm:pt>
    <dgm:pt modelId="{1CF2E049-10B7-7E4E-AE2F-856A1FEC508F}" type="parTrans" cxnId="{527051A4-193B-AE40-B928-D22B9DB1B887}">
      <dgm:prSet/>
      <dgm:spPr/>
      <dgm:t>
        <a:bodyPr/>
        <a:lstStyle/>
        <a:p>
          <a:endParaRPr lang="en-US"/>
        </a:p>
      </dgm:t>
    </dgm:pt>
    <dgm:pt modelId="{83D9CF2B-3A65-3243-933B-4A583091CD8B}" type="sibTrans" cxnId="{527051A4-193B-AE40-B928-D22B9DB1B887}">
      <dgm:prSet/>
      <dgm:spPr/>
      <dgm:t>
        <a:bodyPr/>
        <a:lstStyle/>
        <a:p>
          <a:endParaRPr lang="en-US"/>
        </a:p>
      </dgm:t>
    </dgm:pt>
    <dgm:pt modelId="{4BF5E856-DD9A-5143-8313-D9BA512FD6BF}">
      <dgm:prSet custT="1"/>
      <dgm:spPr/>
      <dgm:t>
        <a:bodyPr/>
        <a:lstStyle/>
        <a:p>
          <a:pPr algn="ctr"/>
          <a:r>
            <a:rPr lang="en-US" sz="2500" dirty="0"/>
            <a:t>behavioral rehearsal</a:t>
          </a:r>
        </a:p>
        <a:p>
          <a:pPr algn="ctr"/>
          <a:endParaRPr lang="en-US" sz="2200" dirty="0"/>
        </a:p>
      </dgm:t>
    </dgm:pt>
    <dgm:pt modelId="{2C0C7434-9B2D-9045-A7BD-755094AF8E44}" type="parTrans" cxnId="{60A4CC5F-9DAF-FD4C-B012-71F9AF765D88}">
      <dgm:prSet/>
      <dgm:spPr/>
      <dgm:t>
        <a:bodyPr/>
        <a:lstStyle/>
        <a:p>
          <a:endParaRPr lang="en-US"/>
        </a:p>
      </dgm:t>
    </dgm:pt>
    <dgm:pt modelId="{1DA4455B-A78B-E644-8805-9B5D1A6728D9}" type="sibTrans" cxnId="{60A4CC5F-9DAF-FD4C-B012-71F9AF765D88}">
      <dgm:prSet/>
      <dgm:spPr/>
      <dgm:t>
        <a:bodyPr/>
        <a:lstStyle/>
        <a:p>
          <a:endParaRPr lang="en-US"/>
        </a:p>
      </dgm:t>
    </dgm:pt>
    <dgm:pt modelId="{B82C0D64-4140-694A-9F1B-6B3603F1708A}">
      <dgm:prSet/>
      <dgm:spPr/>
      <dgm:t>
        <a:bodyPr/>
        <a:lstStyle/>
        <a:p>
          <a:pPr algn="ctr"/>
          <a:r>
            <a:rPr lang="en-US" dirty="0"/>
            <a:t>feedback</a:t>
          </a:r>
        </a:p>
      </dgm:t>
    </dgm:pt>
    <dgm:pt modelId="{46ACD7FD-3321-BE43-9F0A-928C5717B3A8}" type="parTrans" cxnId="{FEA201BC-2A6B-F247-A509-1B66FCCC0A98}">
      <dgm:prSet/>
      <dgm:spPr/>
      <dgm:t>
        <a:bodyPr/>
        <a:lstStyle/>
        <a:p>
          <a:endParaRPr lang="en-US"/>
        </a:p>
      </dgm:t>
    </dgm:pt>
    <dgm:pt modelId="{588C4F0E-B1BE-B045-BE6A-DE270A202B7E}" type="sibTrans" cxnId="{FEA201BC-2A6B-F247-A509-1B66FCCC0A98}">
      <dgm:prSet/>
      <dgm:spPr/>
      <dgm:t>
        <a:bodyPr/>
        <a:lstStyle/>
        <a:p>
          <a:endParaRPr lang="en-US"/>
        </a:p>
      </dgm:t>
    </dgm:pt>
    <dgm:pt modelId="{A8821C20-93EE-1F4E-95DD-3F78F34FE52B}">
      <dgm:prSet/>
      <dgm:spPr/>
      <dgm:t>
        <a:bodyPr/>
        <a:lstStyle/>
        <a:p>
          <a:pPr algn="ctr"/>
          <a:r>
            <a:rPr lang="en-US" dirty="0"/>
            <a:t>apply in multiple settings</a:t>
          </a:r>
        </a:p>
      </dgm:t>
    </dgm:pt>
    <dgm:pt modelId="{3A1B1EB2-3B33-4047-AC11-E1D3747A54EC}" type="parTrans" cxnId="{B86D6F73-9607-904D-ACEA-E48A5050DC86}">
      <dgm:prSet/>
      <dgm:spPr/>
      <dgm:t>
        <a:bodyPr/>
        <a:lstStyle/>
        <a:p>
          <a:endParaRPr lang="en-US"/>
        </a:p>
      </dgm:t>
    </dgm:pt>
    <dgm:pt modelId="{72B21D81-21FB-0949-9CE5-DC5C18D4B720}" type="sibTrans" cxnId="{B86D6F73-9607-904D-ACEA-E48A5050DC86}">
      <dgm:prSet/>
      <dgm:spPr/>
      <dgm:t>
        <a:bodyPr/>
        <a:lstStyle/>
        <a:p>
          <a:endParaRPr lang="en-US"/>
        </a:p>
      </dgm:t>
    </dgm:pt>
    <dgm:pt modelId="{4E7A99EC-68F0-5F4A-B756-F60028CF03B2}" type="pres">
      <dgm:prSet presAssocID="{621A985B-ED61-6C4B-AF44-FC4500ADAD6E}" presName="rootnode" presStyleCnt="0">
        <dgm:presLayoutVars>
          <dgm:chMax/>
          <dgm:chPref/>
          <dgm:dir/>
          <dgm:animLvl val="lvl"/>
        </dgm:presLayoutVars>
      </dgm:prSet>
      <dgm:spPr/>
    </dgm:pt>
    <dgm:pt modelId="{5DAC68F0-A743-1940-A57D-0DF38BCD308A}" type="pres">
      <dgm:prSet presAssocID="{7A18E921-8EF1-7744-9ED4-64A18D1D3530}" presName="composite" presStyleCnt="0"/>
      <dgm:spPr/>
    </dgm:pt>
    <dgm:pt modelId="{7571FA67-B9CB-8541-85C5-1A6B960FB611}" type="pres">
      <dgm:prSet presAssocID="{7A18E921-8EF1-7744-9ED4-64A18D1D3530}" presName="LShape" presStyleLbl="alignNode1" presStyleIdx="0" presStyleCnt="11"/>
      <dgm:spPr/>
    </dgm:pt>
    <dgm:pt modelId="{F06ADA13-E2BE-9748-A26C-0CAF3AA1B3B9}" type="pres">
      <dgm:prSet presAssocID="{7A18E921-8EF1-7744-9ED4-64A18D1D3530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BEB2DCC6-C450-1F48-9629-E58ADC4E4B67}" type="pres">
      <dgm:prSet presAssocID="{7A18E921-8EF1-7744-9ED4-64A18D1D3530}" presName="Triangle" presStyleLbl="alignNode1" presStyleIdx="1" presStyleCnt="11"/>
      <dgm:spPr/>
    </dgm:pt>
    <dgm:pt modelId="{AE9F0C81-A17D-314A-862D-D31A375ECAAC}" type="pres">
      <dgm:prSet presAssocID="{4023A400-B546-214F-9FE6-68576FF00BFE}" presName="sibTrans" presStyleCnt="0"/>
      <dgm:spPr/>
    </dgm:pt>
    <dgm:pt modelId="{A9A5D37B-4B2C-384F-BF72-A1D7B15CCF25}" type="pres">
      <dgm:prSet presAssocID="{4023A400-B546-214F-9FE6-68576FF00BFE}" presName="space" presStyleCnt="0"/>
      <dgm:spPr/>
    </dgm:pt>
    <dgm:pt modelId="{F246DD23-6892-084E-9B8E-DD046D7FDE90}" type="pres">
      <dgm:prSet presAssocID="{B75A8647-9644-BC4D-BA6B-A6ADA118857A}" presName="composite" presStyleCnt="0"/>
      <dgm:spPr/>
    </dgm:pt>
    <dgm:pt modelId="{CBBAF003-A193-F448-8A6B-1C19D84FE2D7}" type="pres">
      <dgm:prSet presAssocID="{B75A8647-9644-BC4D-BA6B-A6ADA118857A}" presName="LShape" presStyleLbl="alignNode1" presStyleIdx="2" presStyleCnt="11"/>
      <dgm:spPr/>
    </dgm:pt>
    <dgm:pt modelId="{700ACB6B-52A9-D943-892E-A94CF2436514}" type="pres">
      <dgm:prSet presAssocID="{B75A8647-9644-BC4D-BA6B-A6ADA118857A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26E57ECD-B256-074C-80EE-D18B9A04CC18}" type="pres">
      <dgm:prSet presAssocID="{B75A8647-9644-BC4D-BA6B-A6ADA118857A}" presName="Triangle" presStyleLbl="alignNode1" presStyleIdx="3" presStyleCnt="11"/>
      <dgm:spPr/>
    </dgm:pt>
    <dgm:pt modelId="{D1FC1645-C9EC-544E-BFBB-77FCCE73A3AB}" type="pres">
      <dgm:prSet presAssocID="{D2193CA0-F784-DA46-8D91-3D90B70DDB16}" presName="sibTrans" presStyleCnt="0"/>
      <dgm:spPr/>
    </dgm:pt>
    <dgm:pt modelId="{C610B6A2-7697-114E-91B7-11A237E7063E}" type="pres">
      <dgm:prSet presAssocID="{D2193CA0-F784-DA46-8D91-3D90B70DDB16}" presName="space" presStyleCnt="0"/>
      <dgm:spPr/>
    </dgm:pt>
    <dgm:pt modelId="{C74C624F-463F-C14E-A5AD-5C8E8AE26E87}" type="pres">
      <dgm:prSet presAssocID="{3B2E21E2-AA1B-8F43-86F5-EF93BFDAA4E3}" presName="composite" presStyleCnt="0"/>
      <dgm:spPr/>
    </dgm:pt>
    <dgm:pt modelId="{8C9B810D-8AB9-9C40-8DDD-07FC1070BD4A}" type="pres">
      <dgm:prSet presAssocID="{3B2E21E2-AA1B-8F43-86F5-EF93BFDAA4E3}" presName="LShape" presStyleLbl="alignNode1" presStyleIdx="4" presStyleCnt="11"/>
      <dgm:spPr/>
    </dgm:pt>
    <dgm:pt modelId="{17B7232A-519C-9947-94F0-5EC6557F79BD}" type="pres">
      <dgm:prSet presAssocID="{3B2E21E2-AA1B-8F43-86F5-EF93BFDAA4E3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788147AD-59A3-C447-8C72-6433637CD6F8}" type="pres">
      <dgm:prSet presAssocID="{3B2E21E2-AA1B-8F43-86F5-EF93BFDAA4E3}" presName="Triangle" presStyleLbl="alignNode1" presStyleIdx="5" presStyleCnt="11"/>
      <dgm:spPr/>
    </dgm:pt>
    <dgm:pt modelId="{7F041243-4A87-8848-A10F-194781732E45}" type="pres">
      <dgm:prSet presAssocID="{83D9CF2B-3A65-3243-933B-4A583091CD8B}" presName="sibTrans" presStyleCnt="0"/>
      <dgm:spPr/>
    </dgm:pt>
    <dgm:pt modelId="{00C2F333-CC38-3341-8031-9B0DB0D0A3F4}" type="pres">
      <dgm:prSet presAssocID="{83D9CF2B-3A65-3243-933B-4A583091CD8B}" presName="space" presStyleCnt="0"/>
      <dgm:spPr/>
    </dgm:pt>
    <dgm:pt modelId="{5FD861D9-C61D-1942-A2AD-203D369CAC4F}" type="pres">
      <dgm:prSet presAssocID="{4BF5E856-DD9A-5143-8313-D9BA512FD6BF}" presName="composite" presStyleCnt="0"/>
      <dgm:spPr/>
    </dgm:pt>
    <dgm:pt modelId="{E6802550-46CB-7345-AC05-59B53679D656}" type="pres">
      <dgm:prSet presAssocID="{4BF5E856-DD9A-5143-8313-D9BA512FD6BF}" presName="LShape" presStyleLbl="alignNode1" presStyleIdx="6" presStyleCnt="11"/>
      <dgm:spPr/>
    </dgm:pt>
    <dgm:pt modelId="{4A683E60-6917-D646-A50E-9E005586AFF5}" type="pres">
      <dgm:prSet presAssocID="{4BF5E856-DD9A-5143-8313-D9BA512FD6BF}" presName="ParentText" presStyleLbl="revTx" presStyleIdx="3" presStyleCnt="6" custScaleX="116909">
        <dgm:presLayoutVars>
          <dgm:chMax val="0"/>
          <dgm:chPref val="0"/>
          <dgm:bulletEnabled val="1"/>
        </dgm:presLayoutVars>
      </dgm:prSet>
      <dgm:spPr/>
    </dgm:pt>
    <dgm:pt modelId="{1A5F84EA-F9EB-FD46-B339-F4F377A41232}" type="pres">
      <dgm:prSet presAssocID="{4BF5E856-DD9A-5143-8313-D9BA512FD6BF}" presName="Triangle" presStyleLbl="alignNode1" presStyleIdx="7" presStyleCnt="11"/>
      <dgm:spPr/>
    </dgm:pt>
    <dgm:pt modelId="{688B6D8B-4EBA-A345-B8A4-1EB574FF812D}" type="pres">
      <dgm:prSet presAssocID="{1DA4455B-A78B-E644-8805-9B5D1A6728D9}" presName="sibTrans" presStyleCnt="0"/>
      <dgm:spPr/>
    </dgm:pt>
    <dgm:pt modelId="{E706CDEA-1C7E-F449-9412-7FE2D4F6B811}" type="pres">
      <dgm:prSet presAssocID="{1DA4455B-A78B-E644-8805-9B5D1A6728D9}" presName="space" presStyleCnt="0"/>
      <dgm:spPr/>
    </dgm:pt>
    <dgm:pt modelId="{28C253F5-DE4B-E043-9F81-B5FE2B0F6A50}" type="pres">
      <dgm:prSet presAssocID="{B82C0D64-4140-694A-9F1B-6B3603F1708A}" presName="composite" presStyleCnt="0"/>
      <dgm:spPr/>
    </dgm:pt>
    <dgm:pt modelId="{B877CB6C-C09A-9E4E-878C-503F695A0514}" type="pres">
      <dgm:prSet presAssocID="{B82C0D64-4140-694A-9F1B-6B3603F1708A}" presName="LShape" presStyleLbl="alignNode1" presStyleIdx="8" presStyleCnt="11"/>
      <dgm:spPr/>
    </dgm:pt>
    <dgm:pt modelId="{FAC8DADA-4A4F-EB46-9F75-5AB514C440AE}" type="pres">
      <dgm:prSet presAssocID="{B82C0D64-4140-694A-9F1B-6B3603F1708A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285F6485-68A1-B54E-AF5D-593E8F102296}" type="pres">
      <dgm:prSet presAssocID="{B82C0D64-4140-694A-9F1B-6B3603F1708A}" presName="Triangle" presStyleLbl="alignNode1" presStyleIdx="9" presStyleCnt="11"/>
      <dgm:spPr/>
    </dgm:pt>
    <dgm:pt modelId="{8863FD74-FFC6-504F-ADD0-90FF15783558}" type="pres">
      <dgm:prSet presAssocID="{588C4F0E-B1BE-B045-BE6A-DE270A202B7E}" presName="sibTrans" presStyleCnt="0"/>
      <dgm:spPr/>
    </dgm:pt>
    <dgm:pt modelId="{0FC928D2-6334-DF4A-8998-33354D1E787E}" type="pres">
      <dgm:prSet presAssocID="{588C4F0E-B1BE-B045-BE6A-DE270A202B7E}" presName="space" presStyleCnt="0"/>
      <dgm:spPr/>
    </dgm:pt>
    <dgm:pt modelId="{1DB74C0B-5CD0-CE4F-A48F-FC394259B875}" type="pres">
      <dgm:prSet presAssocID="{A8821C20-93EE-1F4E-95DD-3F78F34FE52B}" presName="composite" presStyleCnt="0"/>
      <dgm:spPr/>
    </dgm:pt>
    <dgm:pt modelId="{254C23FE-E407-8C4E-BC66-F8482CCCE320}" type="pres">
      <dgm:prSet presAssocID="{A8821C20-93EE-1F4E-95DD-3F78F34FE52B}" presName="LShape" presStyleLbl="alignNode1" presStyleIdx="10" presStyleCnt="11"/>
      <dgm:spPr/>
    </dgm:pt>
    <dgm:pt modelId="{F2B0EA61-16E4-E942-A620-11D9294BEB2C}" type="pres">
      <dgm:prSet presAssocID="{A8821C20-93EE-1F4E-95DD-3F78F34FE52B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0F4CB44-FB82-2D4E-8339-BF71D1192DC8}" type="presOf" srcId="{B82C0D64-4140-694A-9F1B-6B3603F1708A}" destId="{FAC8DADA-4A4F-EB46-9F75-5AB514C440AE}" srcOrd="0" destOrd="0" presId="urn:microsoft.com/office/officeart/2009/3/layout/StepUpProcess"/>
    <dgm:cxn modelId="{13B27A46-EF41-6142-8D0F-2AF1E43F16D0}" type="presOf" srcId="{A8821C20-93EE-1F4E-95DD-3F78F34FE52B}" destId="{F2B0EA61-16E4-E942-A620-11D9294BEB2C}" srcOrd="0" destOrd="0" presId="urn:microsoft.com/office/officeart/2009/3/layout/StepUpProcess"/>
    <dgm:cxn modelId="{4B69F351-A7CC-D041-9C9D-EE669703B5BF}" type="presOf" srcId="{7A18E921-8EF1-7744-9ED4-64A18D1D3530}" destId="{F06ADA13-E2BE-9748-A26C-0CAF3AA1B3B9}" srcOrd="0" destOrd="0" presId="urn:microsoft.com/office/officeart/2009/3/layout/StepUpProcess"/>
    <dgm:cxn modelId="{60A4CC5F-9DAF-FD4C-B012-71F9AF765D88}" srcId="{621A985B-ED61-6C4B-AF44-FC4500ADAD6E}" destId="{4BF5E856-DD9A-5143-8313-D9BA512FD6BF}" srcOrd="3" destOrd="0" parTransId="{2C0C7434-9B2D-9045-A7BD-755094AF8E44}" sibTransId="{1DA4455B-A78B-E644-8805-9B5D1A6728D9}"/>
    <dgm:cxn modelId="{00137560-DD5D-0B41-8F05-41449B8C68B0}" type="presOf" srcId="{B75A8647-9644-BC4D-BA6B-A6ADA118857A}" destId="{700ACB6B-52A9-D943-892E-A94CF2436514}" srcOrd="0" destOrd="0" presId="urn:microsoft.com/office/officeart/2009/3/layout/StepUpProcess"/>
    <dgm:cxn modelId="{B86D6F73-9607-904D-ACEA-E48A5050DC86}" srcId="{621A985B-ED61-6C4B-AF44-FC4500ADAD6E}" destId="{A8821C20-93EE-1F4E-95DD-3F78F34FE52B}" srcOrd="5" destOrd="0" parTransId="{3A1B1EB2-3B33-4047-AC11-E1D3747A54EC}" sibTransId="{72B21D81-21FB-0949-9CE5-DC5C18D4B720}"/>
    <dgm:cxn modelId="{00D82392-534C-BA42-9C7E-3247DE3946A7}" type="presOf" srcId="{4BF5E856-DD9A-5143-8313-D9BA512FD6BF}" destId="{4A683E60-6917-D646-A50E-9E005586AFF5}" srcOrd="0" destOrd="0" presId="urn:microsoft.com/office/officeart/2009/3/layout/StepUpProcess"/>
    <dgm:cxn modelId="{527051A4-193B-AE40-B928-D22B9DB1B887}" srcId="{621A985B-ED61-6C4B-AF44-FC4500ADAD6E}" destId="{3B2E21E2-AA1B-8F43-86F5-EF93BFDAA4E3}" srcOrd="2" destOrd="0" parTransId="{1CF2E049-10B7-7E4E-AE2F-856A1FEC508F}" sibTransId="{83D9CF2B-3A65-3243-933B-4A583091CD8B}"/>
    <dgm:cxn modelId="{21338EB0-8D30-EA4D-9F6D-8F28BE010B7C}" type="presOf" srcId="{3B2E21E2-AA1B-8F43-86F5-EF93BFDAA4E3}" destId="{17B7232A-519C-9947-94F0-5EC6557F79BD}" srcOrd="0" destOrd="0" presId="urn:microsoft.com/office/officeart/2009/3/layout/StepUpProcess"/>
    <dgm:cxn modelId="{AD3C75B4-74CF-9744-8C7B-C0719A9E3776}" srcId="{621A985B-ED61-6C4B-AF44-FC4500ADAD6E}" destId="{B75A8647-9644-BC4D-BA6B-A6ADA118857A}" srcOrd="1" destOrd="0" parTransId="{EDEDAEBD-AAC3-534C-9F91-ED9A30AC9C60}" sibTransId="{D2193CA0-F784-DA46-8D91-3D90B70DDB16}"/>
    <dgm:cxn modelId="{FEA201BC-2A6B-F247-A509-1B66FCCC0A98}" srcId="{621A985B-ED61-6C4B-AF44-FC4500ADAD6E}" destId="{B82C0D64-4140-694A-9F1B-6B3603F1708A}" srcOrd="4" destOrd="0" parTransId="{46ACD7FD-3321-BE43-9F0A-928C5717B3A8}" sibTransId="{588C4F0E-B1BE-B045-BE6A-DE270A202B7E}"/>
    <dgm:cxn modelId="{1824B0DE-13D3-B542-8E54-98B50C7199B7}" type="presOf" srcId="{621A985B-ED61-6C4B-AF44-FC4500ADAD6E}" destId="{4E7A99EC-68F0-5F4A-B756-F60028CF03B2}" srcOrd="0" destOrd="0" presId="urn:microsoft.com/office/officeart/2009/3/layout/StepUpProcess"/>
    <dgm:cxn modelId="{01D240F6-4FFA-9742-89CA-E8B75A07F0D7}" srcId="{621A985B-ED61-6C4B-AF44-FC4500ADAD6E}" destId="{7A18E921-8EF1-7744-9ED4-64A18D1D3530}" srcOrd="0" destOrd="0" parTransId="{7F3D8577-4373-C44E-956A-4A6BB5003179}" sibTransId="{4023A400-B546-214F-9FE6-68576FF00BFE}"/>
    <dgm:cxn modelId="{5CF1B491-01B0-B94F-890F-112229F03099}" type="presParOf" srcId="{4E7A99EC-68F0-5F4A-B756-F60028CF03B2}" destId="{5DAC68F0-A743-1940-A57D-0DF38BCD308A}" srcOrd="0" destOrd="0" presId="urn:microsoft.com/office/officeart/2009/3/layout/StepUpProcess"/>
    <dgm:cxn modelId="{10DC5380-8A45-A243-91B6-D239901B8631}" type="presParOf" srcId="{5DAC68F0-A743-1940-A57D-0DF38BCD308A}" destId="{7571FA67-B9CB-8541-85C5-1A6B960FB611}" srcOrd="0" destOrd="0" presId="urn:microsoft.com/office/officeart/2009/3/layout/StepUpProcess"/>
    <dgm:cxn modelId="{89AA6143-124D-BD4E-A0C5-49A4C5B059FA}" type="presParOf" srcId="{5DAC68F0-A743-1940-A57D-0DF38BCD308A}" destId="{F06ADA13-E2BE-9748-A26C-0CAF3AA1B3B9}" srcOrd="1" destOrd="0" presId="urn:microsoft.com/office/officeart/2009/3/layout/StepUpProcess"/>
    <dgm:cxn modelId="{454F267D-3A65-D04B-8E5A-16B8E9BFFD14}" type="presParOf" srcId="{5DAC68F0-A743-1940-A57D-0DF38BCD308A}" destId="{BEB2DCC6-C450-1F48-9629-E58ADC4E4B67}" srcOrd="2" destOrd="0" presId="urn:microsoft.com/office/officeart/2009/3/layout/StepUpProcess"/>
    <dgm:cxn modelId="{DDCF0CB1-CAA2-7C4A-B840-5B2308480D5C}" type="presParOf" srcId="{4E7A99EC-68F0-5F4A-B756-F60028CF03B2}" destId="{AE9F0C81-A17D-314A-862D-D31A375ECAAC}" srcOrd="1" destOrd="0" presId="urn:microsoft.com/office/officeart/2009/3/layout/StepUpProcess"/>
    <dgm:cxn modelId="{2C0B0BED-C9FC-594E-95F2-33B8D1F90D1B}" type="presParOf" srcId="{AE9F0C81-A17D-314A-862D-D31A375ECAAC}" destId="{A9A5D37B-4B2C-384F-BF72-A1D7B15CCF25}" srcOrd="0" destOrd="0" presId="urn:microsoft.com/office/officeart/2009/3/layout/StepUpProcess"/>
    <dgm:cxn modelId="{48AA99FD-771B-4E46-9BEB-2F03A6B53F85}" type="presParOf" srcId="{4E7A99EC-68F0-5F4A-B756-F60028CF03B2}" destId="{F246DD23-6892-084E-9B8E-DD046D7FDE90}" srcOrd="2" destOrd="0" presId="urn:microsoft.com/office/officeart/2009/3/layout/StepUpProcess"/>
    <dgm:cxn modelId="{2929D822-0385-2148-A9CB-4E09222B52D3}" type="presParOf" srcId="{F246DD23-6892-084E-9B8E-DD046D7FDE90}" destId="{CBBAF003-A193-F448-8A6B-1C19D84FE2D7}" srcOrd="0" destOrd="0" presId="urn:microsoft.com/office/officeart/2009/3/layout/StepUpProcess"/>
    <dgm:cxn modelId="{33BB4964-1502-5141-A66F-AFE09A742815}" type="presParOf" srcId="{F246DD23-6892-084E-9B8E-DD046D7FDE90}" destId="{700ACB6B-52A9-D943-892E-A94CF2436514}" srcOrd="1" destOrd="0" presId="urn:microsoft.com/office/officeart/2009/3/layout/StepUpProcess"/>
    <dgm:cxn modelId="{FDF9F688-C7F9-AA46-BF85-89D94B2F1308}" type="presParOf" srcId="{F246DD23-6892-084E-9B8E-DD046D7FDE90}" destId="{26E57ECD-B256-074C-80EE-D18B9A04CC18}" srcOrd="2" destOrd="0" presId="urn:microsoft.com/office/officeart/2009/3/layout/StepUpProcess"/>
    <dgm:cxn modelId="{A42CE6FE-7749-6F41-BA85-4B350A2D8567}" type="presParOf" srcId="{4E7A99EC-68F0-5F4A-B756-F60028CF03B2}" destId="{D1FC1645-C9EC-544E-BFBB-77FCCE73A3AB}" srcOrd="3" destOrd="0" presId="urn:microsoft.com/office/officeart/2009/3/layout/StepUpProcess"/>
    <dgm:cxn modelId="{82AFEC7A-EC97-0C4E-BC53-40F1F3EA4C34}" type="presParOf" srcId="{D1FC1645-C9EC-544E-BFBB-77FCCE73A3AB}" destId="{C610B6A2-7697-114E-91B7-11A237E7063E}" srcOrd="0" destOrd="0" presId="urn:microsoft.com/office/officeart/2009/3/layout/StepUpProcess"/>
    <dgm:cxn modelId="{0468AF92-8E3B-EB4C-9EE8-71B14A09ADF7}" type="presParOf" srcId="{4E7A99EC-68F0-5F4A-B756-F60028CF03B2}" destId="{C74C624F-463F-C14E-A5AD-5C8E8AE26E87}" srcOrd="4" destOrd="0" presId="urn:microsoft.com/office/officeart/2009/3/layout/StepUpProcess"/>
    <dgm:cxn modelId="{1B3A5A90-EDF6-E64C-BE80-AB24A162ACCF}" type="presParOf" srcId="{C74C624F-463F-C14E-A5AD-5C8E8AE26E87}" destId="{8C9B810D-8AB9-9C40-8DDD-07FC1070BD4A}" srcOrd="0" destOrd="0" presId="urn:microsoft.com/office/officeart/2009/3/layout/StepUpProcess"/>
    <dgm:cxn modelId="{CB55669C-5ACF-C24F-836E-E851F7F7D7B2}" type="presParOf" srcId="{C74C624F-463F-C14E-A5AD-5C8E8AE26E87}" destId="{17B7232A-519C-9947-94F0-5EC6557F79BD}" srcOrd="1" destOrd="0" presId="urn:microsoft.com/office/officeart/2009/3/layout/StepUpProcess"/>
    <dgm:cxn modelId="{CEC2B8CA-019B-D74E-BDB3-C69A66ED4E7F}" type="presParOf" srcId="{C74C624F-463F-C14E-A5AD-5C8E8AE26E87}" destId="{788147AD-59A3-C447-8C72-6433637CD6F8}" srcOrd="2" destOrd="0" presId="urn:microsoft.com/office/officeart/2009/3/layout/StepUpProcess"/>
    <dgm:cxn modelId="{70B7AB40-DD44-F342-ADAD-CACDA8AF051E}" type="presParOf" srcId="{4E7A99EC-68F0-5F4A-B756-F60028CF03B2}" destId="{7F041243-4A87-8848-A10F-194781732E45}" srcOrd="5" destOrd="0" presId="urn:microsoft.com/office/officeart/2009/3/layout/StepUpProcess"/>
    <dgm:cxn modelId="{5C6F0032-E1FC-EB4C-8143-C40BAF5B60BC}" type="presParOf" srcId="{7F041243-4A87-8848-A10F-194781732E45}" destId="{00C2F333-CC38-3341-8031-9B0DB0D0A3F4}" srcOrd="0" destOrd="0" presId="urn:microsoft.com/office/officeart/2009/3/layout/StepUpProcess"/>
    <dgm:cxn modelId="{E552E2A5-5A8B-7448-BC9B-DBBF81E08152}" type="presParOf" srcId="{4E7A99EC-68F0-5F4A-B756-F60028CF03B2}" destId="{5FD861D9-C61D-1942-A2AD-203D369CAC4F}" srcOrd="6" destOrd="0" presId="urn:microsoft.com/office/officeart/2009/3/layout/StepUpProcess"/>
    <dgm:cxn modelId="{B97EAAA7-7BC8-4646-81AF-3C3B0A1E7DF0}" type="presParOf" srcId="{5FD861D9-C61D-1942-A2AD-203D369CAC4F}" destId="{E6802550-46CB-7345-AC05-59B53679D656}" srcOrd="0" destOrd="0" presId="urn:microsoft.com/office/officeart/2009/3/layout/StepUpProcess"/>
    <dgm:cxn modelId="{DA44CEDB-BEDD-1D4D-B6C2-840900588498}" type="presParOf" srcId="{5FD861D9-C61D-1942-A2AD-203D369CAC4F}" destId="{4A683E60-6917-D646-A50E-9E005586AFF5}" srcOrd="1" destOrd="0" presId="urn:microsoft.com/office/officeart/2009/3/layout/StepUpProcess"/>
    <dgm:cxn modelId="{53921502-87D8-B04F-86FA-3DF0B3290478}" type="presParOf" srcId="{5FD861D9-C61D-1942-A2AD-203D369CAC4F}" destId="{1A5F84EA-F9EB-FD46-B339-F4F377A41232}" srcOrd="2" destOrd="0" presId="urn:microsoft.com/office/officeart/2009/3/layout/StepUpProcess"/>
    <dgm:cxn modelId="{9E11351D-8593-E541-88F7-84890BBC1356}" type="presParOf" srcId="{4E7A99EC-68F0-5F4A-B756-F60028CF03B2}" destId="{688B6D8B-4EBA-A345-B8A4-1EB574FF812D}" srcOrd="7" destOrd="0" presId="urn:microsoft.com/office/officeart/2009/3/layout/StepUpProcess"/>
    <dgm:cxn modelId="{E6EED547-C5D7-8446-B099-71C2B1A44D15}" type="presParOf" srcId="{688B6D8B-4EBA-A345-B8A4-1EB574FF812D}" destId="{E706CDEA-1C7E-F449-9412-7FE2D4F6B811}" srcOrd="0" destOrd="0" presId="urn:microsoft.com/office/officeart/2009/3/layout/StepUpProcess"/>
    <dgm:cxn modelId="{C805B41E-1B48-644D-8DA8-C9FD87B031E3}" type="presParOf" srcId="{4E7A99EC-68F0-5F4A-B756-F60028CF03B2}" destId="{28C253F5-DE4B-E043-9F81-B5FE2B0F6A50}" srcOrd="8" destOrd="0" presId="urn:microsoft.com/office/officeart/2009/3/layout/StepUpProcess"/>
    <dgm:cxn modelId="{0FE1CFF4-4D56-8F4A-9F89-F8C852527E65}" type="presParOf" srcId="{28C253F5-DE4B-E043-9F81-B5FE2B0F6A50}" destId="{B877CB6C-C09A-9E4E-878C-503F695A0514}" srcOrd="0" destOrd="0" presId="urn:microsoft.com/office/officeart/2009/3/layout/StepUpProcess"/>
    <dgm:cxn modelId="{B494C3CF-B438-9A4A-943C-AD18F58328E7}" type="presParOf" srcId="{28C253F5-DE4B-E043-9F81-B5FE2B0F6A50}" destId="{FAC8DADA-4A4F-EB46-9F75-5AB514C440AE}" srcOrd="1" destOrd="0" presId="urn:microsoft.com/office/officeart/2009/3/layout/StepUpProcess"/>
    <dgm:cxn modelId="{22266551-209C-B54C-8FE5-4B083524DF57}" type="presParOf" srcId="{28C253F5-DE4B-E043-9F81-B5FE2B0F6A50}" destId="{285F6485-68A1-B54E-AF5D-593E8F102296}" srcOrd="2" destOrd="0" presId="urn:microsoft.com/office/officeart/2009/3/layout/StepUpProcess"/>
    <dgm:cxn modelId="{F93676C3-D1A9-4342-B117-16503A7517C2}" type="presParOf" srcId="{4E7A99EC-68F0-5F4A-B756-F60028CF03B2}" destId="{8863FD74-FFC6-504F-ADD0-90FF15783558}" srcOrd="9" destOrd="0" presId="urn:microsoft.com/office/officeart/2009/3/layout/StepUpProcess"/>
    <dgm:cxn modelId="{43779F24-8FC9-5C4D-8FF6-7DA5BA94F644}" type="presParOf" srcId="{8863FD74-FFC6-504F-ADD0-90FF15783558}" destId="{0FC928D2-6334-DF4A-8998-33354D1E787E}" srcOrd="0" destOrd="0" presId="urn:microsoft.com/office/officeart/2009/3/layout/StepUpProcess"/>
    <dgm:cxn modelId="{7C334D1C-CD58-B34C-AEC1-6DE7FB3C64EC}" type="presParOf" srcId="{4E7A99EC-68F0-5F4A-B756-F60028CF03B2}" destId="{1DB74C0B-5CD0-CE4F-A48F-FC394259B875}" srcOrd="10" destOrd="0" presId="urn:microsoft.com/office/officeart/2009/3/layout/StepUpProcess"/>
    <dgm:cxn modelId="{261BB507-29B3-D343-A59A-2C482CB10229}" type="presParOf" srcId="{1DB74C0B-5CD0-CE4F-A48F-FC394259B875}" destId="{254C23FE-E407-8C4E-BC66-F8482CCCE320}" srcOrd="0" destOrd="0" presId="urn:microsoft.com/office/officeart/2009/3/layout/StepUpProcess"/>
    <dgm:cxn modelId="{FA1FE726-04FF-814F-9E54-1381FC249B75}" type="presParOf" srcId="{1DB74C0B-5CD0-CE4F-A48F-FC394259B875}" destId="{F2B0EA61-16E4-E942-A620-11D9294BEB2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674929-70C7-CB42-912D-152828C2926E}" type="doc">
      <dgm:prSet loTypeId="urn:microsoft.com/office/officeart/2008/layout/RadialCluster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40554E0-EA3F-F74A-B0D5-2671093427DF}">
      <dgm:prSet phldrT="[Text]" custT="1"/>
      <dgm:spPr/>
      <dgm:t>
        <a:bodyPr/>
        <a:lstStyle/>
        <a:p>
          <a:r>
            <a:rPr lang="en-US" sz="2800" dirty="0"/>
            <a:t>SEL Measures</a:t>
          </a:r>
        </a:p>
      </dgm:t>
    </dgm:pt>
    <dgm:pt modelId="{20440D1D-C7B6-3745-826D-E9E60726C418}" type="parTrans" cxnId="{6DF62764-A67E-E64B-BE43-8C0653D03047}">
      <dgm:prSet/>
      <dgm:spPr/>
      <dgm:t>
        <a:bodyPr/>
        <a:lstStyle/>
        <a:p>
          <a:endParaRPr lang="en-US"/>
        </a:p>
      </dgm:t>
    </dgm:pt>
    <dgm:pt modelId="{B763271B-1964-C847-81E4-FDE0D8CC5C10}" type="sibTrans" cxnId="{6DF62764-A67E-E64B-BE43-8C0653D03047}">
      <dgm:prSet/>
      <dgm:spPr/>
      <dgm:t>
        <a:bodyPr/>
        <a:lstStyle/>
        <a:p>
          <a:endParaRPr lang="en-US"/>
        </a:p>
      </dgm:t>
    </dgm:pt>
    <dgm:pt modelId="{290F15EA-0E54-6C4D-AAC7-A25EC9E39C55}">
      <dgm:prSet phldrT="[Text]" custT="1"/>
      <dgm:spPr/>
      <dgm:t>
        <a:bodyPr/>
        <a:lstStyle/>
        <a:p>
          <a:r>
            <a:rPr lang="en-US" sz="2400" dirty="0"/>
            <a:t>Students</a:t>
          </a:r>
        </a:p>
      </dgm:t>
    </dgm:pt>
    <dgm:pt modelId="{92F4D694-9891-7646-9C58-B21C4B526414}" type="parTrans" cxnId="{703AD9A3-5FF0-884F-BABC-2931A0AE903A}">
      <dgm:prSet/>
      <dgm:spPr/>
      <dgm:t>
        <a:bodyPr/>
        <a:lstStyle/>
        <a:p>
          <a:endParaRPr lang="en-US"/>
        </a:p>
      </dgm:t>
    </dgm:pt>
    <dgm:pt modelId="{FE301F6A-1B1E-094D-9D0E-4B187080580E}" type="sibTrans" cxnId="{703AD9A3-5FF0-884F-BABC-2931A0AE903A}">
      <dgm:prSet/>
      <dgm:spPr/>
      <dgm:t>
        <a:bodyPr/>
        <a:lstStyle/>
        <a:p>
          <a:endParaRPr lang="en-US"/>
        </a:p>
      </dgm:t>
    </dgm:pt>
    <dgm:pt modelId="{ED798A7B-A0CC-5549-BD7F-300524B70B01}">
      <dgm:prSet phldrT="[Text]" custT="1"/>
      <dgm:spPr/>
      <dgm:t>
        <a:bodyPr/>
        <a:lstStyle/>
        <a:p>
          <a:r>
            <a:rPr lang="en-US" sz="2400" dirty="0"/>
            <a:t>Climate</a:t>
          </a:r>
        </a:p>
      </dgm:t>
    </dgm:pt>
    <dgm:pt modelId="{71748C03-9D13-BC4B-B3CB-CB20E21C4752}" type="parTrans" cxnId="{4C80C7A9-A093-004D-A4B7-E1B5204CB015}">
      <dgm:prSet/>
      <dgm:spPr/>
      <dgm:t>
        <a:bodyPr/>
        <a:lstStyle/>
        <a:p>
          <a:endParaRPr lang="en-US"/>
        </a:p>
      </dgm:t>
    </dgm:pt>
    <dgm:pt modelId="{68A7EA81-45E8-2048-8C55-4E90A0059971}" type="sibTrans" cxnId="{4C80C7A9-A093-004D-A4B7-E1B5204CB015}">
      <dgm:prSet/>
      <dgm:spPr/>
      <dgm:t>
        <a:bodyPr/>
        <a:lstStyle/>
        <a:p>
          <a:endParaRPr lang="en-US"/>
        </a:p>
      </dgm:t>
    </dgm:pt>
    <dgm:pt modelId="{BF0C9BCF-5BBF-104F-82F9-A6DC0A00FB4A}">
      <dgm:prSet phldrT="[Text]" custT="1"/>
      <dgm:spPr/>
      <dgm:t>
        <a:bodyPr/>
        <a:lstStyle/>
        <a:p>
          <a:r>
            <a:rPr lang="en-US" sz="2400" dirty="0"/>
            <a:t>Outcomes</a:t>
          </a:r>
        </a:p>
      </dgm:t>
    </dgm:pt>
    <dgm:pt modelId="{56C4F475-BB30-A44C-BAF5-4367F2ED69D4}" type="parTrans" cxnId="{927819D0-3026-AE45-847E-F0B28B0EAA8E}">
      <dgm:prSet/>
      <dgm:spPr/>
      <dgm:t>
        <a:bodyPr/>
        <a:lstStyle/>
        <a:p>
          <a:endParaRPr lang="en-US"/>
        </a:p>
      </dgm:t>
    </dgm:pt>
    <dgm:pt modelId="{6EB8D63F-DF23-AE4B-9CFC-9AF9CC379692}" type="sibTrans" cxnId="{927819D0-3026-AE45-847E-F0B28B0EAA8E}">
      <dgm:prSet/>
      <dgm:spPr/>
      <dgm:t>
        <a:bodyPr/>
        <a:lstStyle/>
        <a:p>
          <a:endParaRPr lang="en-US"/>
        </a:p>
      </dgm:t>
    </dgm:pt>
    <dgm:pt modelId="{2981F5E6-F733-F341-A643-F51C670768E9}">
      <dgm:prSet custT="1"/>
      <dgm:spPr/>
      <dgm:t>
        <a:bodyPr/>
        <a:lstStyle/>
        <a:p>
          <a:r>
            <a:rPr lang="en-US" sz="2400" dirty="0"/>
            <a:t>Fidelity: Adult behavior</a:t>
          </a:r>
        </a:p>
      </dgm:t>
    </dgm:pt>
    <dgm:pt modelId="{FB5DE4BF-ABAE-6448-8DE2-E32737F6F63C}" type="parTrans" cxnId="{E2667D6F-CBD5-6F41-958E-A3CACC1A0C98}">
      <dgm:prSet/>
      <dgm:spPr/>
      <dgm:t>
        <a:bodyPr/>
        <a:lstStyle/>
        <a:p>
          <a:endParaRPr lang="en-US"/>
        </a:p>
      </dgm:t>
    </dgm:pt>
    <dgm:pt modelId="{AFD753A2-4D6D-B649-90F0-BB68A5F2AC61}" type="sibTrans" cxnId="{E2667D6F-CBD5-6F41-958E-A3CACC1A0C98}">
      <dgm:prSet/>
      <dgm:spPr/>
      <dgm:t>
        <a:bodyPr/>
        <a:lstStyle/>
        <a:p>
          <a:endParaRPr lang="en-US"/>
        </a:p>
      </dgm:t>
    </dgm:pt>
    <dgm:pt modelId="{099C5548-2162-9A4C-8A0C-90AA1C916EF3}" type="pres">
      <dgm:prSet presAssocID="{DF674929-70C7-CB42-912D-152828C2926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9FD5D86-E8EA-3545-A3D0-2DF3F8D1AC3A}" type="pres">
      <dgm:prSet presAssocID="{D40554E0-EA3F-F74A-B0D5-2671093427DF}" presName="singleCycle" presStyleCnt="0"/>
      <dgm:spPr/>
    </dgm:pt>
    <dgm:pt modelId="{0F2D43F6-4EE3-CD41-ADBB-320D458080CD}" type="pres">
      <dgm:prSet presAssocID="{D40554E0-EA3F-F74A-B0D5-2671093427DF}" presName="singleCenter" presStyleLbl="node1" presStyleIdx="0" presStyleCnt="5" custScaleX="141733" custScaleY="141071">
        <dgm:presLayoutVars>
          <dgm:chMax val="7"/>
          <dgm:chPref val="7"/>
        </dgm:presLayoutVars>
      </dgm:prSet>
      <dgm:spPr/>
    </dgm:pt>
    <dgm:pt modelId="{2727DF21-7097-694F-90B4-5C51A6592810}" type="pres">
      <dgm:prSet presAssocID="{92F4D694-9891-7646-9C58-B21C4B526414}" presName="Name56" presStyleLbl="parChTrans1D2" presStyleIdx="0" presStyleCnt="4"/>
      <dgm:spPr/>
    </dgm:pt>
    <dgm:pt modelId="{B4608508-526B-0241-A1A9-B25C4C006C69}" type="pres">
      <dgm:prSet presAssocID="{290F15EA-0E54-6C4D-AAC7-A25EC9E39C55}" presName="text0" presStyleLbl="node1" presStyleIdx="1" presStyleCnt="5" custScaleX="144346" custScaleY="144688" custRadScaleRad="95595">
        <dgm:presLayoutVars>
          <dgm:bulletEnabled val="1"/>
        </dgm:presLayoutVars>
      </dgm:prSet>
      <dgm:spPr/>
    </dgm:pt>
    <dgm:pt modelId="{2DAE2FA6-70C2-EB42-8C4F-3FFFE4DB26C8}" type="pres">
      <dgm:prSet presAssocID="{71748C03-9D13-BC4B-B3CB-CB20E21C4752}" presName="Name56" presStyleLbl="parChTrans1D2" presStyleIdx="1" presStyleCnt="4"/>
      <dgm:spPr/>
    </dgm:pt>
    <dgm:pt modelId="{3D2204AF-0C09-114E-99DB-CD84BA65F0EE}" type="pres">
      <dgm:prSet presAssocID="{ED798A7B-A0CC-5549-BD7F-300524B70B01}" presName="text0" presStyleLbl="node1" presStyleIdx="2" presStyleCnt="5" custScaleX="145973" custScaleY="144190" custRadScaleRad="108946" custRadScaleInc="1463">
        <dgm:presLayoutVars>
          <dgm:bulletEnabled val="1"/>
        </dgm:presLayoutVars>
      </dgm:prSet>
      <dgm:spPr/>
    </dgm:pt>
    <dgm:pt modelId="{8073AD04-B400-B841-96D4-BFCEBD302A76}" type="pres">
      <dgm:prSet presAssocID="{56C4F475-BB30-A44C-BAF5-4367F2ED69D4}" presName="Name56" presStyleLbl="parChTrans1D2" presStyleIdx="2" presStyleCnt="4"/>
      <dgm:spPr/>
    </dgm:pt>
    <dgm:pt modelId="{938CD9DA-6C45-1049-A99D-AD9D1875B34B}" type="pres">
      <dgm:prSet presAssocID="{BF0C9BCF-5BBF-104F-82F9-A6DC0A00FB4A}" presName="text0" presStyleLbl="node1" presStyleIdx="3" presStyleCnt="5" custScaleX="144346" custScaleY="144524" custRadScaleRad="93392">
        <dgm:presLayoutVars>
          <dgm:bulletEnabled val="1"/>
        </dgm:presLayoutVars>
      </dgm:prSet>
      <dgm:spPr/>
    </dgm:pt>
    <dgm:pt modelId="{DC49787B-D800-A14A-BA29-FCCE1234E46F}" type="pres">
      <dgm:prSet presAssocID="{FB5DE4BF-ABAE-6448-8DE2-E32737F6F63C}" presName="Name56" presStyleLbl="parChTrans1D2" presStyleIdx="3" presStyleCnt="4"/>
      <dgm:spPr/>
    </dgm:pt>
    <dgm:pt modelId="{1CB9A9F5-412E-BD4B-A340-4CC4F4B7B87D}" type="pres">
      <dgm:prSet presAssocID="{2981F5E6-F733-F341-A643-F51C670768E9}" presName="text0" presStyleLbl="node1" presStyleIdx="4" presStyleCnt="5" custScaleX="145203" custScaleY="144191" custRadScaleRad="110197" custRadScaleInc="-1391">
        <dgm:presLayoutVars>
          <dgm:bulletEnabled val="1"/>
        </dgm:presLayoutVars>
      </dgm:prSet>
      <dgm:spPr/>
    </dgm:pt>
  </dgm:ptLst>
  <dgm:cxnLst>
    <dgm:cxn modelId="{E1A4A00F-B715-8049-99EA-1FE05304EDCD}" type="presOf" srcId="{D40554E0-EA3F-F74A-B0D5-2671093427DF}" destId="{0F2D43F6-4EE3-CD41-ADBB-320D458080CD}" srcOrd="0" destOrd="0" presId="urn:microsoft.com/office/officeart/2008/layout/RadialCluster"/>
    <dgm:cxn modelId="{BA6AD934-54BA-C242-A631-8EA988EB66F3}" type="presOf" srcId="{71748C03-9D13-BC4B-B3CB-CB20E21C4752}" destId="{2DAE2FA6-70C2-EB42-8C4F-3FFFE4DB26C8}" srcOrd="0" destOrd="0" presId="urn:microsoft.com/office/officeart/2008/layout/RadialCluster"/>
    <dgm:cxn modelId="{467C0551-74B7-0049-B505-74019FAF1F16}" type="presOf" srcId="{2981F5E6-F733-F341-A643-F51C670768E9}" destId="{1CB9A9F5-412E-BD4B-A340-4CC4F4B7B87D}" srcOrd="0" destOrd="0" presId="urn:microsoft.com/office/officeart/2008/layout/RadialCluster"/>
    <dgm:cxn modelId="{6DF62764-A67E-E64B-BE43-8C0653D03047}" srcId="{DF674929-70C7-CB42-912D-152828C2926E}" destId="{D40554E0-EA3F-F74A-B0D5-2671093427DF}" srcOrd="0" destOrd="0" parTransId="{20440D1D-C7B6-3745-826D-E9E60726C418}" sibTransId="{B763271B-1964-C847-81E4-FDE0D8CC5C10}"/>
    <dgm:cxn modelId="{E2667D6F-CBD5-6F41-958E-A3CACC1A0C98}" srcId="{D40554E0-EA3F-F74A-B0D5-2671093427DF}" destId="{2981F5E6-F733-F341-A643-F51C670768E9}" srcOrd="3" destOrd="0" parTransId="{FB5DE4BF-ABAE-6448-8DE2-E32737F6F63C}" sibTransId="{AFD753A2-4D6D-B649-90F0-BB68A5F2AC61}"/>
    <dgm:cxn modelId="{703AD9A3-5FF0-884F-BABC-2931A0AE903A}" srcId="{D40554E0-EA3F-F74A-B0D5-2671093427DF}" destId="{290F15EA-0E54-6C4D-AAC7-A25EC9E39C55}" srcOrd="0" destOrd="0" parTransId="{92F4D694-9891-7646-9C58-B21C4B526414}" sibTransId="{FE301F6A-1B1E-094D-9D0E-4B187080580E}"/>
    <dgm:cxn modelId="{7EFA72A7-AEEB-5743-B8C9-5B7A3237DEF2}" type="presOf" srcId="{290F15EA-0E54-6C4D-AAC7-A25EC9E39C55}" destId="{B4608508-526B-0241-A1A9-B25C4C006C69}" srcOrd="0" destOrd="0" presId="urn:microsoft.com/office/officeart/2008/layout/RadialCluster"/>
    <dgm:cxn modelId="{4C80C7A9-A093-004D-A4B7-E1B5204CB015}" srcId="{D40554E0-EA3F-F74A-B0D5-2671093427DF}" destId="{ED798A7B-A0CC-5549-BD7F-300524B70B01}" srcOrd="1" destOrd="0" parTransId="{71748C03-9D13-BC4B-B3CB-CB20E21C4752}" sibTransId="{68A7EA81-45E8-2048-8C55-4E90A0059971}"/>
    <dgm:cxn modelId="{1DE3E7B2-F19B-F84C-8DAF-18BF5AC002F0}" type="presOf" srcId="{56C4F475-BB30-A44C-BAF5-4367F2ED69D4}" destId="{8073AD04-B400-B841-96D4-BFCEBD302A76}" srcOrd="0" destOrd="0" presId="urn:microsoft.com/office/officeart/2008/layout/RadialCluster"/>
    <dgm:cxn modelId="{545085BD-6FB9-E345-A2FF-92B33CDC23F3}" type="presOf" srcId="{92F4D694-9891-7646-9C58-B21C4B526414}" destId="{2727DF21-7097-694F-90B4-5C51A6592810}" srcOrd="0" destOrd="0" presId="urn:microsoft.com/office/officeart/2008/layout/RadialCluster"/>
    <dgm:cxn modelId="{101412C5-D9D1-3242-BC06-72F88B730C8F}" type="presOf" srcId="{FB5DE4BF-ABAE-6448-8DE2-E32737F6F63C}" destId="{DC49787B-D800-A14A-BA29-FCCE1234E46F}" srcOrd="0" destOrd="0" presId="urn:microsoft.com/office/officeart/2008/layout/RadialCluster"/>
    <dgm:cxn modelId="{DDE3AFC6-2252-9C4E-BD74-67DAC04D8159}" type="presOf" srcId="{ED798A7B-A0CC-5549-BD7F-300524B70B01}" destId="{3D2204AF-0C09-114E-99DB-CD84BA65F0EE}" srcOrd="0" destOrd="0" presId="urn:microsoft.com/office/officeart/2008/layout/RadialCluster"/>
    <dgm:cxn modelId="{927819D0-3026-AE45-847E-F0B28B0EAA8E}" srcId="{D40554E0-EA3F-F74A-B0D5-2671093427DF}" destId="{BF0C9BCF-5BBF-104F-82F9-A6DC0A00FB4A}" srcOrd="2" destOrd="0" parTransId="{56C4F475-BB30-A44C-BAF5-4367F2ED69D4}" sibTransId="{6EB8D63F-DF23-AE4B-9CFC-9AF9CC379692}"/>
    <dgm:cxn modelId="{AB31C9D3-4715-7D45-857D-4D912AC761DA}" type="presOf" srcId="{BF0C9BCF-5BBF-104F-82F9-A6DC0A00FB4A}" destId="{938CD9DA-6C45-1049-A99D-AD9D1875B34B}" srcOrd="0" destOrd="0" presId="urn:microsoft.com/office/officeart/2008/layout/RadialCluster"/>
    <dgm:cxn modelId="{245C3ED4-4231-764F-B43E-EE62ACE6DC93}" type="presOf" srcId="{DF674929-70C7-CB42-912D-152828C2926E}" destId="{099C5548-2162-9A4C-8A0C-90AA1C916EF3}" srcOrd="0" destOrd="0" presId="urn:microsoft.com/office/officeart/2008/layout/RadialCluster"/>
    <dgm:cxn modelId="{53C45F92-9488-B44A-88A6-AF22A0F0D708}" type="presParOf" srcId="{099C5548-2162-9A4C-8A0C-90AA1C916EF3}" destId="{09FD5D86-E8EA-3545-A3D0-2DF3F8D1AC3A}" srcOrd="0" destOrd="0" presId="urn:microsoft.com/office/officeart/2008/layout/RadialCluster"/>
    <dgm:cxn modelId="{8D55DE78-C4A9-F242-88E7-0C73AC2D41D1}" type="presParOf" srcId="{09FD5D86-E8EA-3545-A3D0-2DF3F8D1AC3A}" destId="{0F2D43F6-4EE3-CD41-ADBB-320D458080CD}" srcOrd="0" destOrd="0" presId="urn:microsoft.com/office/officeart/2008/layout/RadialCluster"/>
    <dgm:cxn modelId="{1876931F-BD26-CA48-92BF-70B622F6747F}" type="presParOf" srcId="{09FD5D86-E8EA-3545-A3D0-2DF3F8D1AC3A}" destId="{2727DF21-7097-694F-90B4-5C51A6592810}" srcOrd="1" destOrd="0" presId="urn:microsoft.com/office/officeart/2008/layout/RadialCluster"/>
    <dgm:cxn modelId="{36B29A5A-4B8F-D94E-B355-4A904C77EC3E}" type="presParOf" srcId="{09FD5D86-E8EA-3545-A3D0-2DF3F8D1AC3A}" destId="{B4608508-526B-0241-A1A9-B25C4C006C69}" srcOrd="2" destOrd="0" presId="urn:microsoft.com/office/officeart/2008/layout/RadialCluster"/>
    <dgm:cxn modelId="{59A99BA4-C648-1F4C-B29D-29FAF5FE2E0A}" type="presParOf" srcId="{09FD5D86-E8EA-3545-A3D0-2DF3F8D1AC3A}" destId="{2DAE2FA6-70C2-EB42-8C4F-3FFFE4DB26C8}" srcOrd="3" destOrd="0" presId="urn:microsoft.com/office/officeart/2008/layout/RadialCluster"/>
    <dgm:cxn modelId="{13A23530-0EE4-A847-89D6-C852F283CC26}" type="presParOf" srcId="{09FD5D86-E8EA-3545-A3D0-2DF3F8D1AC3A}" destId="{3D2204AF-0C09-114E-99DB-CD84BA65F0EE}" srcOrd="4" destOrd="0" presId="urn:microsoft.com/office/officeart/2008/layout/RadialCluster"/>
    <dgm:cxn modelId="{5D86C8FD-9287-EC46-9782-F51EDE041478}" type="presParOf" srcId="{09FD5D86-E8EA-3545-A3D0-2DF3F8D1AC3A}" destId="{8073AD04-B400-B841-96D4-BFCEBD302A76}" srcOrd="5" destOrd="0" presId="urn:microsoft.com/office/officeart/2008/layout/RadialCluster"/>
    <dgm:cxn modelId="{BB0566A3-6428-C34F-AA46-33327938FA94}" type="presParOf" srcId="{09FD5D86-E8EA-3545-A3D0-2DF3F8D1AC3A}" destId="{938CD9DA-6C45-1049-A99D-AD9D1875B34B}" srcOrd="6" destOrd="0" presId="urn:microsoft.com/office/officeart/2008/layout/RadialCluster"/>
    <dgm:cxn modelId="{B3058323-AC7D-8E42-BA49-FBBBD00ACAB3}" type="presParOf" srcId="{09FD5D86-E8EA-3545-A3D0-2DF3F8D1AC3A}" destId="{DC49787B-D800-A14A-BA29-FCCE1234E46F}" srcOrd="7" destOrd="0" presId="urn:microsoft.com/office/officeart/2008/layout/RadialCluster"/>
    <dgm:cxn modelId="{1C5C0F70-4A05-3F48-85A5-062485716906}" type="presParOf" srcId="{09FD5D86-E8EA-3545-A3D0-2DF3F8D1AC3A}" destId="{1CB9A9F5-412E-BD4B-A340-4CC4F4B7B87D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B702AB-373E-CE48-807E-D966570C9B41}" type="doc">
      <dgm:prSet loTypeId="urn:microsoft.com/office/officeart/2005/8/layout/pyramid1" loCatId="" qsTypeId="urn:microsoft.com/office/officeart/2005/8/quickstyle/simple4" qsCatId="simple" csTypeId="urn:microsoft.com/office/officeart/2005/8/colors/colorful3" csCatId="colorful" phldr="1"/>
      <dgm:spPr/>
    </dgm:pt>
    <dgm:pt modelId="{C1C21DE4-DC03-D847-B0FA-3974DED31AEC}">
      <dgm:prSet phldrT="[Text]"/>
      <dgm:spPr>
        <a:solidFill>
          <a:schemeClr val="accent4"/>
        </a:solidFill>
        <a:ln w="76200">
          <a:solidFill>
            <a:schemeClr val="accent6"/>
          </a:solidFill>
        </a:ln>
      </dgm:spPr>
      <dgm:t>
        <a:bodyPr/>
        <a:lstStyle/>
        <a:p>
          <a:endParaRPr lang="en-US" dirty="0"/>
        </a:p>
      </dgm:t>
    </dgm:pt>
    <dgm:pt modelId="{1C148ABF-DBEC-E948-98A3-D44FC05A08D1}" type="parTrans" cxnId="{19D22D92-613F-4E4A-BD74-14961E0EABE6}">
      <dgm:prSet/>
      <dgm:spPr/>
      <dgm:t>
        <a:bodyPr/>
        <a:lstStyle/>
        <a:p>
          <a:endParaRPr lang="en-US"/>
        </a:p>
      </dgm:t>
    </dgm:pt>
    <dgm:pt modelId="{557D3098-AB27-A84B-8903-D05189C183F9}" type="sibTrans" cxnId="{19D22D92-613F-4E4A-BD74-14961E0EABE6}">
      <dgm:prSet/>
      <dgm:spPr/>
      <dgm:t>
        <a:bodyPr/>
        <a:lstStyle/>
        <a:p>
          <a:endParaRPr lang="en-US"/>
        </a:p>
      </dgm:t>
    </dgm:pt>
    <dgm:pt modelId="{FA7D943B-5068-5449-BCE7-81EEF100DA85}">
      <dgm:prSet phldrT="[Text]"/>
      <dgm:spPr>
        <a:ln w="76200">
          <a:solidFill>
            <a:schemeClr val="accent4"/>
          </a:solidFill>
        </a:ln>
      </dgm:spPr>
      <dgm:t>
        <a:bodyPr/>
        <a:lstStyle/>
        <a:p>
          <a:r>
            <a:rPr lang="en-US" dirty="0"/>
            <a:t>Universal</a:t>
          </a:r>
        </a:p>
      </dgm:t>
    </dgm:pt>
    <dgm:pt modelId="{7C2E0676-9FB3-0542-B07D-A5CE7DD8E4E5}" type="parTrans" cxnId="{B33896B7-A994-0D48-BB5B-DD8C3DA92475}">
      <dgm:prSet/>
      <dgm:spPr/>
      <dgm:t>
        <a:bodyPr/>
        <a:lstStyle/>
        <a:p>
          <a:endParaRPr lang="en-US"/>
        </a:p>
      </dgm:t>
    </dgm:pt>
    <dgm:pt modelId="{3C2A4B12-2D68-124A-B964-66E81B671F60}" type="sibTrans" cxnId="{B33896B7-A994-0D48-BB5B-DD8C3DA92475}">
      <dgm:prSet/>
      <dgm:spPr/>
      <dgm:t>
        <a:bodyPr/>
        <a:lstStyle/>
        <a:p>
          <a:endParaRPr lang="en-US"/>
        </a:p>
      </dgm:t>
    </dgm:pt>
    <dgm:pt modelId="{07A7D13E-47E7-8A41-BA04-12A9F982D404}">
      <dgm:prSet phldrT="[Text]"/>
      <dgm:spPr>
        <a:solidFill>
          <a:schemeClr val="accent4"/>
        </a:solidFill>
        <a:ln w="76200">
          <a:solidFill>
            <a:schemeClr val="accent2"/>
          </a:solidFill>
        </a:ln>
      </dgm:spPr>
      <dgm:t>
        <a:bodyPr/>
        <a:lstStyle/>
        <a:p>
          <a:endParaRPr lang="en-US" dirty="0"/>
        </a:p>
      </dgm:t>
    </dgm:pt>
    <dgm:pt modelId="{C06B1C4C-71EC-F94A-807C-32B2BD77B2A4}" type="sibTrans" cxnId="{2ECECAE4-6243-9148-BD72-6A9ADF766A1B}">
      <dgm:prSet/>
      <dgm:spPr/>
      <dgm:t>
        <a:bodyPr/>
        <a:lstStyle/>
        <a:p>
          <a:endParaRPr lang="en-US"/>
        </a:p>
      </dgm:t>
    </dgm:pt>
    <dgm:pt modelId="{F7361BA0-B9D6-4046-B100-BBA03D2657A0}" type="parTrans" cxnId="{2ECECAE4-6243-9148-BD72-6A9ADF766A1B}">
      <dgm:prSet/>
      <dgm:spPr/>
      <dgm:t>
        <a:bodyPr/>
        <a:lstStyle/>
        <a:p>
          <a:endParaRPr lang="en-US"/>
        </a:p>
      </dgm:t>
    </dgm:pt>
    <dgm:pt modelId="{E6C66D94-9CB2-AA49-A89B-F1CE9E967543}" type="pres">
      <dgm:prSet presAssocID="{89B702AB-373E-CE48-807E-D966570C9B41}" presName="Name0" presStyleCnt="0">
        <dgm:presLayoutVars>
          <dgm:dir/>
          <dgm:animLvl val="lvl"/>
          <dgm:resizeHandles val="exact"/>
        </dgm:presLayoutVars>
      </dgm:prSet>
      <dgm:spPr/>
    </dgm:pt>
    <dgm:pt modelId="{B37B4063-A75C-0649-859B-31FB919EA815}" type="pres">
      <dgm:prSet presAssocID="{C1C21DE4-DC03-D847-B0FA-3974DED31AEC}" presName="Name8" presStyleCnt="0"/>
      <dgm:spPr/>
    </dgm:pt>
    <dgm:pt modelId="{5F96C96E-1AEE-794A-9559-FBA9AE6636DE}" type="pres">
      <dgm:prSet presAssocID="{C1C21DE4-DC03-D847-B0FA-3974DED31AEC}" presName="level" presStyleLbl="node1" presStyleIdx="0" presStyleCnt="3" custScaleY="160728">
        <dgm:presLayoutVars>
          <dgm:chMax val="1"/>
          <dgm:bulletEnabled val="1"/>
        </dgm:presLayoutVars>
      </dgm:prSet>
      <dgm:spPr/>
    </dgm:pt>
    <dgm:pt modelId="{1E6E37C9-194E-A646-90C4-A981DF25266D}" type="pres">
      <dgm:prSet presAssocID="{C1C21DE4-DC03-D847-B0FA-3974DED31AE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EFE43E9-6E39-354E-AEB9-3ACDBCBA4995}" type="pres">
      <dgm:prSet presAssocID="{07A7D13E-47E7-8A41-BA04-12A9F982D404}" presName="Name8" presStyleCnt="0"/>
      <dgm:spPr/>
    </dgm:pt>
    <dgm:pt modelId="{7AE8A64F-43E6-1247-98E1-4F5C2EDF018F}" type="pres">
      <dgm:prSet presAssocID="{07A7D13E-47E7-8A41-BA04-12A9F982D404}" presName="level" presStyleLbl="node1" presStyleIdx="1" presStyleCnt="3" custScaleY="252874">
        <dgm:presLayoutVars>
          <dgm:chMax val="1"/>
          <dgm:bulletEnabled val="1"/>
        </dgm:presLayoutVars>
      </dgm:prSet>
      <dgm:spPr/>
    </dgm:pt>
    <dgm:pt modelId="{5A4D88C4-C4DA-1A4E-9D73-3FB7229F90AD}" type="pres">
      <dgm:prSet presAssocID="{07A7D13E-47E7-8A41-BA04-12A9F982D40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2B653B-6C5C-E644-AE9E-5A2AD220029E}" type="pres">
      <dgm:prSet presAssocID="{FA7D943B-5068-5449-BCE7-81EEF100DA85}" presName="Name8" presStyleCnt="0"/>
      <dgm:spPr/>
    </dgm:pt>
    <dgm:pt modelId="{3D8E6659-2A11-CE46-8500-41457CC78AF1}" type="pres">
      <dgm:prSet presAssocID="{FA7D943B-5068-5449-BCE7-81EEF100DA85}" presName="level" presStyleLbl="node1" presStyleIdx="2" presStyleCnt="3" custScaleY="612431">
        <dgm:presLayoutVars>
          <dgm:chMax val="1"/>
          <dgm:bulletEnabled val="1"/>
        </dgm:presLayoutVars>
      </dgm:prSet>
      <dgm:spPr/>
    </dgm:pt>
    <dgm:pt modelId="{88FEEAEF-5BCE-734E-8C44-70CDDC31E2AB}" type="pres">
      <dgm:prSet presAssocID="{FA7D943B-5068-5449-BCE7-81EEF100DA8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8B2EB06-388B-6C4C-8B72-A37D99365746}" type="presOf" srcId="{07A7D13E-47E7-8A41-BA04-12A9F982D404}" destId="{7AE8A64F-43E6-1247-98E1-4F5C2EDF018F}" srcOrd="0" destOrd="0" presId="urn:microsoft.com/office/officeart/2005/8/layout/pyramid1"/>
    <dgm:cxn modelId="{FA64C821-B278-BB49-B37E-73CFB80E9B93}" type="presOf" srcId="{C1C21DE4-DC03-D847-B0FA-3974DED31AEC}" destId="{1E6E37C9-194E-A646-90C4-A981DF25266D}" srcOrd="1" destOrd="0" presId="urn:microsoft.com/office/officeart/2005/8/layout/pyramid1"/>
    <dgm:cxn modelId="{8A425A32-61B2-B74A-8295-44169ED0EB2E}" type="presOf" srcId="{FA7D943B-5068-5449-BCE7-81EEF100DA85}" destId="{3D8E6659-2A11-CE46-8500-41457CC78AF1}" srcOrd="0" destOrd="0" presId="urn:microsoft.com/office/officeart/2005/8/layout/pyramid1"/>
    <dgm:cxn modelId="{BE93714B-1F09-C348-B653-F2D81440E4AA}" type="presOf" srcId="{FA7D943B-5068-5449-BCE7-81EEF100DA85}" destId="{88FEEAEF-5BCE-734E-8C44-70CDDC31E2AB}" srcOrd="1" destOrd="0" presId="urn:microsoft.com/office/officeart/2005/8/layout/pyramid1"/>
    <dgm:cxn modelId="{330C4086-376E-944D-971D-74E25085CFD0}" type="presOf" srcId="{07A7D13E-47E7-8A41-BA04-12A9F982D404}" destId="{5A4D88C4-C4DA-1A4E-9D73-3FB7229F90AD}" srcOrd="1" destOrd="0" presId="urn:microsoft.com/office/officeart/2005/8/layout/pyramid1"/>
    <dgm:cxn modelId="{19D22D92-613F-4E4A-BD74-14961E0EABE6}" srcId="{89B702AB-373E-CE48-807E-D966570C9B41}" destId="{C1C21DE4-DC03-D847-B0FA-3974DED31AEC}" srcOrd="0" destOrd="0" parTransId="{1C148ABF-DBEC-E948-98A3-D44FC05A08D1}" sibTransId="{557D3098-AB27-A84B-8903-D05189C183F9}"/>
    <dgm:cxn modelId="{B33896B7-A994-0D48-BB5B-DD8C3DA92475}" srcId="{89B702AB-373E-CE48-807E-D966570C9B41}" destId="{FA7D943B-5068-5449-BCE7-81EEF100DA85}" srcOrd="2" destOrd="0" parTransId="{7C2E0676-9FB3-0542-B07D-A5CE7DD8E4E5}" sibTransId="{3C2A4B12-2D68-124A-B964-66E81B671F60}"/>
    <dgm:cxn modelId="{2ECECAE4-6243-9148-BD72-6A9ADF766A1B}" srcId="{89B702AB-373E-CE48-807E-D966570C9B41}" destId="{07A7D13E-47E7-8A41-BA04-12A9F982D404}" srcOrd="1" destOrd="0" parTransId="{F7361BA0-B9D6-4046-B100-BBA03D2657A0}" sibTransId="{C06B1C4C-71EC-F94A-807C-32B2BD77B2A4}"/>
    <dgm:cxn modelId="{917243F0-222E-2F42-99C7-4AE3E28766DA}" type="presOf" srcId="{C1C21DE4-DC03-D847-B0FA-3974DED31AEC}" destId="{5F96C96E-1AEE-794A-9559-FBA9AE6636DE}" srcOrd="0" destOrd="0" presId="urn:microsoft.com/office/officeart/2005/8/layout/pyramid1"/>
    <dgm:cxn modelId="{753FD2FA-59C8-7F4D-B952-620E9BBBEBD8}" type="presOf" srcId="{89B702AB-373E-CE48-807E-D966570C9B41}" destId="{E6C66D94-9CB2-AA49-A89B-F1CE9E967543}" srcOrd="0" destOrd="0" presId="urn:microsoft.com/office/officeart/2005/8/layout/pyramid1"/>
    <dgm:cxn modelId="{6001E5ED-49D0-8C44-97F9-F148D96E3531}" type="presParOf" srcId="{E6C66D94-9CB2-AA49-A89B-F1CE9E967543}" destId="{B37B4063-A75C-0649-859B-31FB919EA815}" srcOrd="0" destOrd="0" presId="urn:microsoft.com/office/officeart/2005/8/layout/pyramid1"/>
    <dgm:cxn modelId="{57FEAEE0-E875-D046-A5D2-CE99A57B3B09}" type="presParOf" srcId="{B37B4063-A75C-0649-859B-31FB919EA815}" destId="{5F96C96E-1AEE-794A-9559-FBA9AE6636DE}" srcOrd="0" destOrd="0" presId="urn:microsoft.com/office/officeart/2005/8/layout/pyramid1"/>
    <dgm:cxn modelId="{A4DB7A58-0FBE-C047-911A-F2C6C0B62ECE}" type="presParOf" srcId="{B37B4063-A75C-0649-859B-31FB919EA815}" destId="{1E6E37C9-194E-A646-90C4-A981DF25266D}" srcOrd="1" destOrd="0" presId="urn:microsoft.com/office/officeart/2005/8/layout/pyramid1"/>
    <dgm:cxn modelId="{CF041DC1-1676-214E-9226-B2D8A18CF0A4}" type="presParOf" srcId="{E6C66D94-9CB2-AA49-A89B-F1CE9E967543}" destId="{7EFE43E9-6E39-354E-AEB9-3ACDBCBA4995}" srcOrd="1" destOrd="0" presId="urn:microsoft.com/office/officeart/2005/8/layout/pyramid1"/>
    <dgm:cxn modelId="{5D95AA5E-3053-7D4D-8246-2D75F9561661}" type="presParOf" srcId="{7EFE43E9-6E39-354E-AEB9-3ACDBCBA4995}" destId="{7AE8A64F-43E6-1247-98E1-4F5C2EDF018F}" srcOrd="0" destOrd="0" presId="urn:microsoft.com/office/officeart/2005/8/layout/pyramid1"/>
    <dgm:cxn modelId="{DBA87E7B-592C-E049-8099-BD0C0BC06F32}" type="presParOf" srcId="{7EFE43E9-6E39-354E-AEB9-3ACDBCBA4995}" destId="{5A4D88C4-C4DA-1A4E-9D73-3FB7229F90AD}" srcOrd="1" destOrd="0" presId="urn:microsoft.com/office/officeart/2005/8/layout/pyramid1"/>
    <dgm:cxn modelId="{5E0547A0-8AAE-9648-B750-696A19E6DE65}" type="presParOf" srcId="{E6C66D94-9CB2-AA49-A89B-F1CE9E967543}" destId="{6F2B653B-6C5C-E644-AE9E-5A2AD220029E}" srcOrd="2" destOrd="0" presId="urn:microsoft.com/office/officeart/2005/8/layout/pyramid1"/>
    <dgm:cxn modelId="{226DC7DD-0D6A-C542-9124-E58C32BF3968}" type="presParOf" srcId="{6F2B653B-6C5C-E644-AE9E-5A2AD220029E}" destId="{3D8E6659-2A11-CE46-8500-41457CC78AF1}" srcOrd="0" destOrd="0" presId="urn:microsoft.com/office/officeart/2005/8/layout/pyramid1"/>
    <dgm:cxn modelId="{A8CA1B61-DF4E-F642-B0BD-686BEDB4D203}" type="presParOf" srcId="{6F2B653B-6C5C-E644-AE9E-5A2AD220029E}" destId="{88FEEAEF-5BCE-734E-8C44-70CDDC31E2A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B702AB-373E-CE48-807E-D966570C9B41}" type="doc">
      <dgm:prSet loTypeId="urn:microsoft.com/office/officeart/2005/8/layout/pyramid1" loCatId="" qsTypeId="urn:microsoft.com/office/officeart/2005/8/quickstyle/simple4" qsCatId="simple" csTypeId="urn:microsoft.com/office/officeart/2005/8/colors/colorful3" csCatId="colorful" phldr="1"/>
      <dgm:spPr/>
    </dgm:pt>
    <dgm:pt modelId="{C1C21DE4-DC03-D847-B0FA-3974DED31AEC}">
      <dgm:prSet phldrT="[Text]"/>
      <dgm:spPr>
        <a:solidFill>
          <a:schemeClr val="accent4"/>
        </a:solidFill>
        <a:ln w="76200">
          <a:solidFill>
            <a:schemeClr val="accent6"/>
          </a:solidFill>
        </a:ln>
      </dgm:spPr>
      <dgm:t>
        <a:bodyPr/>
        <a:lstStyle/>
        <a:p>
          <a:endParaRPr lang="en-US" dirty="0"/>
        </a:p>
      </dgm:t>
    </dgm:pt>
    <dgm:pt modelId="{1C148ABF-DBEC-E948-98A3-D44FC05A08D1}" type="parTrans" cxnId="{19D22D92-613F-4E4A-BD74-14961E0EABE6}">
      <dgm:prSet/>
      <dgm:spPr/>
      <dgm:t>
        <a:bodyPr/>
        <a:lstStyle/>
        <a:p>
          <a:endParaRPr lang="en-US"/>
        </a:p>
      </dgm:t>
    </dgm:pt>
    <dgm:pt modelId="{557D3098-AB27-A84B-8903-D05189C183F9}" type="sibTrans" cxnId="{19D22D92-613F-4E4A-BD74-14961E0EABE6}">
      <dgm:prSet/>
      <dgm:spPr/>
      <dgm:t>
        <a:bodyPr/>
        <a:lstStyle/>
        <a:p>
          <a:endParaRPr lang="en-US"/>
        </a:p>
      </dgm:t>
    </dgm:pt>
    <dgm:pt modelId="{07A7D13E-47E7-8A41-BA04-12A9F982D404}">
      <dgm:prSet phldrT="[Text]"/>
      <dgm:spPr>
        <a:solidFill>
          <a:schemeClr val="accent2"/>
        </a:solidFill>
        <a:ln w="76200">
          <a:solidFill>
            <a:schemeClr val="accent4"/>
          </a:solidFill>
        </a:ln>
      </dgm:spPr>
      <dgm:t>
        <a:bodyPr/>
        <a:lstStyle/>
        <a:p>
          <a:r>
            <a:rPr lang="en-US" dirty="0"/>
            <a:t>Targeted</a:t>
          </a:r>
        </a:p>
      </dgm:t>
    </dgm:pt>
    <dgm:pt modelId="{C06B1C4C-71EC-F94A-807C-32B2BD77B2A4}" type="sibTrans" cxnId="{2ECECAE4-6243-9148-BD72-6A9ADF766A1B}">
      <dgm:prSet/>
      <dgm:spPr/>
      <dgm:t>
        <a:bodyPr/>
        <a:lstStyle/>
        <a:p>
          <a:endParaRPr lang="en-US"/>
        </a:p>
      </dgm:t>
    </dgm:pt>
    <dgm:pt modelId="{F7361BA0-B9D6-4046-B100-BBA03D2657A0}" type="parTrans" cxnId="{2ECECAE4-6243-9148-BD72-6A9ADF766A1B}">
      <dgm:prSet/>
      <dgm:spPr/>
      <dgm:t>
        <a:bodyPr/>
        <a:lstStyle/>
        <a:p>
          <a:endParaRPr lang="en-US"/>
        </a:p>
      </dgm:t>
    </dgm:pt>
    <dgm:pt modelId="{FA7D943B-5068-5449-BCE7-81EEF100DA85}">
      <dgm:prSet phldrT="[Text]"/>
      <dgm:spPr>
        <a:ln w="76200">
          <a:solidFill>
            <a:schemeClr val="accent4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3C2A4B12-2D68-124A-B964-66E81B671F60}" type="sibTrans" cxnId="{B33896B7-A994-0D48-BB5B-DD8C3DA92475}">
      <dgm:prSet/>
      <dgm:spPr/>
      <dgm:t>
        <a:bodyPr/>
        <a:lstStyle/>
        <a:p>
          <a:endParaRPr lang="en-US"/>
        </a:p>
      </dgm:t>
    </dgm:pt>
    <dgm:pt modelId="{7C2E0676-9FB3-0542-B07D-A5CE7DD8E4E5}" type="parTrans" cxnId="{B33896B7-A994-0D48-BB5B-DD8C3DA92475}">
      <dgm:prSet/>
      <dgm:spPr/>
      <dgm:t>
        <a:bodyPr/>
        <a:lstStyle/>
        <a:p>
          <a:endParaRPr lang="en-US"/>
        </a:p>
      </dgm:t>
    </dgm:pt>
    <dgm:pt modelId="{E6C66D94-9CB2-AA49-A89B-F1CE9E967543}" type="pres">
      <dgm:prSet presAssocID="{89B702AB-373E-CE48-807E-D966570C9B41}" presName="Name0" presStyleCnt="0">
        <dgm:presLayoutVars>
          <dgm:dir/>
          <dgm:animLvl val="lvl"/>
          <dgm:resizeHandles val="exact"/>
        </dgm:presLayoutVars>
      </dgm:prSet>
      <dgm:spPr/>
    </dgm:pt>
    <dgm:pt modelId="{B37B4063-A75C-0649-859B-31FB919EA815}" type="pres">
      <dgm:prSet presAssocID="{C1C21DE4-DC03-D847-B0FA-3974DED31AEC}" presName="Name8" presStyleCnt="0"/>
      <dgm:spPr/>
    </dgm:pt>
    <dgm:pt modelId="{5F96C96E-1AEE-794A-9559-FBA9AE6636DE}" type="pres">
      <dgm:prSet presAssocID="{C1C21DE4-DC03-D847-B0FA-3974DED31AEC}" presName="level" presStyleLbl="node1" presStyleIdx="0" presStyleCnt="3" custScaleY="160728">
        <dgm:presLayoutVars>
          <dgm:chMax val="1"/>
          <dgm:bulletEnabled val="1"/>
        </dgm:presLayoutVars>
      </dgm:prSet>
      <dgm:spPr/>
    </dgm:pt>
    <dgm:pt modelId="{1E6E37C9-194E-A646-90C4-A981DF25266D}" type="pres">
      <dgm:prSet presAssocID="{C1C21DE4-DC03-D847-B0FA-3974DED31AE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EFE43E9-6E39-354E-AEB9-3ACDBCBA4995}" type="pres">
      <dgm:prSet presAssocID="{07A7D13E-47E7-8A41-BA04-12A9F982D404}" presName="Name8" presStyleCnt="0"/>
      <dgm:spPr/>
    </dgm:pt>
    <dgm:pt modelId="{7AE8A64F-43E6-1247-98E1-4F5C2EDF018F}" type="pres">
      <dgm:prSet presAssocID="{07A7D13E-47E7-8A41-BA04-12A9F982D404}" presName="level" presStyleLbl="node1" presStyleIdx="1" presStyleCnt="3" custScaleY="252874">
        <dgm:presLayoutVars>
          <dgm:chMax val="1"/>
          <dgm:bulletEnabled val="1"/>
        </dgm:presLayoutVars>
      </dgm:prSet>
      <dgm:spPr/>
    </dgm:pt>
    <dgm:pt modelId="{5A4D88C4-C4DA-1A4E-9D73-3FB7229F90AD}" type="pres">
      <dgm:prSet presAssocID="{07A7D13E-47E7-8A41-BA04-12A9F982D40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2B653B-6C5C-E644-AE9E-5A2AD220029E}" type="pres">
      <dgm:prSet presAssocID="{FA7D943B-5068-5449-BCE7-81EEF100DA85}" presName="Name8" presStyleCnt="0"/>
      <dgm:spPr/>
    </dgm:pt>
    <dgm:pt modelId="{3D8E6659-2A11-CE46-8500-41457CC78AF1}" type="pres">
      <dgm:prSet presAssocID="{FA7D943B-5068-5449-BCE7-81EEF100DA85}" presName="level" presStyleLbl="node1" presStyleIdx="2" presStyleCnt="3" custScaleY="612431">
        <dgm:presLayoutVars>
          <dgm:chMax val="1"/>
          <dgm:bulletEnabled val="1"/>
        </dgm:presLayoutVars>
      </dgm:prSet>
      <dgm:spPr/>
    </dgm:pt>
    <dgm:pt modelId="{88FEEAEF-5BCE-734E-8C44-70CDDC31E2AB}" type="pres">
      <dgm:prSet presAssocID="{FA7D943B-5068-5449-BCE7-81EEF100DA8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61B3B1B-3B02-C24E-B75C-8671D8F23FD8}" type="presOf" srcId="{89B702AB-373E-CE48-807E-D966570C9B41}" destId="{E6C66D94-9CB2-AA49-A89B-F1CE9E967543}" srcOrd="0" destOrd="0" presId="urn:microsoft.com/office/officeart/2005/8/layout/pyramid1"/>
    <dgm:cxn modelId="{7C344127-3899-B941-B220-1B54CD1AE5B8}" type="presOf" srcId="{07A7D13E-47E7-8A41-BA04-12A9F982D404}" destId="{5A4D88C4-C4DA-1A4E-9D73-3FB7229F90AD}" srcOrd="1" destOrd="0" presId="urn:microsoft.com/office/officeart/2005/8/layout/pyramid1"/>
    <dgm:cxn modelId="{E0E71D77-9745-7546-A370-9A2800AF4652}" type="presOf" srcId="{07A7D13E-47E7-8A41-BA04-12A9F982D404}" destId="{7AE8A64F-43E6-1247-98E1-4F5C2EDF018F}" srcOrd="0" destOrd="0" presId="urn:microsoft.com/office/officeart/2005/8/layout/pyramid1"/>
    <dgm:cxn modelId="{19D22D92-613F-4E4A-BD74-14961E0EABE6}" srcId="{89B702AB-373E-CE48-807E-D966570C9B41}" destId="{C1C21DE4-DC03-D847-B0FA-3974DED31AEC}" srcOrd="0" destOrd="0" parTransId="{1C148ABF-DBEC-E948-98A3-D44FC05A08D1}" sibTransId="{557D3098-AB27-A84B-8903-D05189C183F9}"/>
    <dgm:cxn modelId="{1641DBAF-DC0D-5A4D-BA3D-DB3C25C5A87E}" type="presOf" srcId="{C1C21DE4-DC03-D847-B0FA-3974DED31AEC}" destId="{5F96C96E-1AEE-794A-9559-FBA9AE6636DE}" srcOrd="0" destOrd="0" presId="urn:microsoft.com/office/officeart/2005/8/layout/pyramid1"/>
    <dgm:cxn modelId="{B33896B7-A994-0D48-BB5B-DD8C3DA92475}" srcId="{89B702AB-373E-CE48-807E-D966570C9B41}" destId="{FA7D943B-5068-5449-BCE7-81EEF100DA85}" srcOrd="2" destOrd="0" parTransId="{7C2E0676-9FB3-0542-B07D-A5CE7DD8E4E5}" sibTransId="{3C2A4B12-2D68-124A-B964-66E81B671F60}"/>
    <dgm:cxn modelId="{B8B5F4E2-C7C9-454C-9106-C7D0FE10317B}" type="presOf" srcId="{FA7D943B-5068-5449-BCE7-81EEF100DA85}" destId="{88FEEAEF-5BCE-734E-8C44-70CDDC31E2AB}" srcOrd="1" destOrd="0" presId="urn:microsoft.com/office/officeart/2005/8/layout/pyramid1"/>
    <dgm:cxn modelId="{2ECECAE4-6243-9148-BD72-6A9ADF766A1B}" srcId="{89B702AB-373E-CE48-807E-D966570C9B41}" destId="{07A7D13E-47E7-8A41-BA04-12A9F982D404}" srcOrd="1" destOrd="0" parTransId="{F7361BA0-B9D6-4046-B100-BBA03D2657A0}" sibTransId="{C06B1C4C-71EC-F94A-807C-32B2BD77B2A4}"/>
    <dgm:cxn modelId="{2E034DF4-4B52-AB40-AC74-EBE60F5CA6B2}" type="presOf" srcId="{C1C21DE4-DC03-D847-B0FA-3974DED31AEC}" destId="{1E6E37C9-194E-A646-90C4-A981DF25266D}" srcOrd="1" destOrd="0" presId="urn:microsoft.com/office/officeart/2005/8/layout/pyramid1"/>
    <dgm:cxn modelId="{6DB870F8-AB52-894C-B502-8D52612AEE58}" type="presOf" srcId="{FA7D943B-5068-5449-BCE7-81EEF100DA85}" destId="{3D8E6659-2A11-CE46-8500-41457CC78AF1}" srcOrd="0" destOrd="0" presId="urn:microsoft.com/office/officeart/2005/8/layout/pyramid1"/>
    <dgm:cxn modelId="{C794A41A-EC9A-E24B-8B58-B0C2B4AA73AA}" type="presParOf" srcId="{E6C66D94-9CB2-AA49-A89B-F1CE9E967543}" destId="{B37B4063-A75C-0649-859B-31FB919EA815}" srcOrd="0" destOrd="0" presId="urn:microsoft.com/office/officeart/2005/8/layout/pyramid1"/>
    <dgm:cxn modelId="{5C4A43DC-47E6-A74F-BDD3-38AD7A45EAA6}" type="presParOf" srcId="{B37B4063-A75C-0649-859B-31FB919EA815}" destId="{5F96C96E-1AEE-794A-9559-FBA9AE6636DE}" srcOrd="0" destOrd="0" presId="urn:microsoft.com/office/officeart/2005/8/layout/pyramid1"/>
    <dgm:cxn modelId="{3E130743-2CDF-F843-BFB8-8A720047F29F}" type="presParOf" srcId="{B37B4063-A75C-0649-859B-31FB919EA815}" destId="{1E6E37C9-194E-A646-90C4-A981DF25266D}" srcOrd="1" destOrd="0" presId="urn:microsoft.com/office/officeart/2005/8/layout/pyramid1"/>
    <dgm:cxn modelId="{DCFBE180-7C27-4D43-9173-505543858C36}" type="presParOf" srcId="{E6C66D94-9CB2-AA49-A89B-F1CE9E967543}" destId="{7EFE43E9-6E39-354E-AEB9-3ACDBCBA4995}" srcOrd="1" destOrd="0" presId="urn:microsoft.com/office/officeart/2005/8/layout/pyramid1"/>
    <dgm:cxn modelId="{3C632371-A24C-4347-A3CA-8ACD7C8F69FC}" type="presParOf" srcId="{7EFE43E9-6E39-354E-AEB9-3ACDBCBA4995}" destId="{7AE8A64F-43E6-1247-98E1-4F5C2EDF018F}" srcOrd="0" destOrd="0" presId="urn:microsoft.com/office/officeart/2005/8/layout/pyramid1"/>
    <dgm:cxn modelId="{EC0345E0-3D74-CA41-A873-9E6BCDBB7833}" type="presParOf" srcId="{7EFE43E9-6E39-354E-AEB9-3ACDBCBA4995}" destId="{5A4D88C4-C4DA-1A4E-9D73-3FB7229F90AD}" srcOrd="1" destOrd="0" presId="urn:microsoft.com/office/officeart/2005/8/layout/pyramid1"/>
    <dgm:cxn modelId="{17D4014B-4394-B041-A8EA-2A375027DF59}" type="presParOf" srcId="{E6C66D94-9CB2-AA49-A89B-F1CE9E967543}" destId="{6F2B653B-6C5C-E644-AE9E-5A2AD220029E}" srcOrd="2" destOrd="0" presId="urn:microsoft.com/office/officeart/2005/8/layout/pyramid1"/>
    <dgm:cxn modelId="{DFE27537-4C43-D648-A133-0BA36E3086B9}" type="presParOf" srcId="{6F2B653B-6C5C-E644-AE9E-5A2AD220029E}" destId="{3D8E6659-2A11-CE46-8500-41457CC78AF1}" srcOrd="0" destOrd="0" presId="urn:microsoft.com/office/officeart/2005/8/layout/pyramid1"/>
    <dgm:cxn modelId="{37418E20-84DF-1C42-BD0A-179ED2B83DFB}" type="presParOf" srcId="{6F2B653B-6C5C-E644-AE9E-5A2AD220029E}" destId="{88FEEAEF-5BCE-734E-8C44-70CDDC31E2A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B702AB-373E-CE48-807E-D966570C9B41}" type="doc">
      <dgm:prSet loTypeId="urn:microsoft.com/office/officeart/2005/8/layout/pyramid1" loCatId="" qsTypeId="urn:microsoft.com/office/officeart/2005/8/quickstyle/simple4" qsCatId="simple" csTypeId="urn:microsoft.com/office/officeart/2005/8/colors/colorful3" csCatId="colorful" phldr="1"/>
      <dgm:spPr/>
    </dgm:pt>
    <dgm:pt modelId="{C1C21DE4-DC03-D847-B0FA-3974DED31AEC}">
      <dgm:prSet phldrT="[Text]"/>
      <dgm:spPr>
        <a:solidFill>
          <a:schemeClr val="accent2"/>
        </a:solidFill>
        <a:ln w="76200">
          <a:solidFill>
            <a:schemeClr val="accent4"/>
          </a:solidFill>
        </a:ln>
      </dgm:spPr>
      <dgm:t>
        <a:bodyPr/>
        <a:lstStyle/>
        <a:p>
          <a:endParaRPr lang="en-US" dirty="0"/>
        </a:p>
      </dgm:t>
    </dgm:pt>
    <dgm:pt modelId="{1C148ABF-DBEC-E948-98A3-D44FC05A08D1}" type="parTrans" cxnId="{19D22D92-613F-4E4A-BD74-14961E0EABE6}">
      <dgm:prSet/>
      <dgm:spPr/>
      <dgm:t>
        <a:bodyPr/>
        <a:lstStyle/>
        <a:p>
          <a:endParaRPr lang="en-US"/>
        </a:p>
      </dgm:t>
    </dgm:pt>
    <dgm:pt modelId="{557D3098-AB27-A84B-8903-D05189C183F9}" type="sibTrans" cxnId="{19D22D92-613F-4E4A-BD74-14961E0EABE6}">
      <dgm:prSet/>
      <dgm:spPr/>
      <dgm:t>
        <a:bodyPr/>
        <a:lstStyle/>
        <a:p>
          <a:endParaRPr lang="en-US"/>
        </a:p>
      </dgm:t>
    </dgm:pt>
    <dgm:pt modelId="{FA7D943B-5068-5449-BCE7-81EEF100DA85}">
      <dgm:prSet phldrT="[Text]"/>
      <dgm:spPr>
        <a:ln w="76200">
          <a:solidFill>
            <a:schemeClr val="accent4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3C2A4B12-2D68-124A-B964-66E81B671F60}" type="sibTrans" cxnId="{B33896B7-A994-0D48-BB5B-DD8C3DA92475}">
      <dgm:prSet/>
      <dgm:spPr/>
      <dgm:t>
        <a:bodyPr/>
        <a:lstStyle/>
        <a:p>
          <a:endParaRPr lang="en-US"/>
        </a:p>
      </dgm:t>
    </dgm:pt>
    <dgm:pt modelId="{7C2E0676-9FB3-0542-B07D-A5CE7DD8E4E5}" type="parTrans" cxnId="{B33896B7-A994-0D48-BB5B-DD8C3DA92475}">
      <dgm:prSet/>
      <dgm:spPr/>
      <dgm:t>
        <a:bodyPr/>
        <a:lstStyle/>
        <a:p>
          <a:endParaRPr lang="en-US"/>
        </a:p>
      </dgm:t>
    </dgm:pt>
    <dgm:pt modelId="{07A7D13E-47E7-8A41-BA04-12A9F982D404}">
      <dgm:prSet phldrT="[Text]"/>
      <dgm:spPr>
        <a:solidFill>
          <a:schemeClr val="accent2"/>
        </a:solidFill>
        <a:ln w="76200">
          <a:solidFill>
            <a:schemeClr val="accent4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C06B1C4C-71EC-F94A-807C-32B2BD77B2A4}" type="sibTrans" cxnId="{2ECECAE4-6243-9148-BD72-6A9ADF766A1B}">
      <dgm:prSet/>
      <dgm:spPr/>
      <dgm:t>
        <a:bodyPr/>
        <a:lstStyle/>
        <a:p>
          <a:endParaRPr lang="en-US"/>
        </a:p>
      </dgm:t>
    </dgm:pt>
    <dgm:pt modelId="{F7361BA0-B9D6-4046-B100-BBA03D2657A0}" type="parTrans" cxnId="{2ECECAE4-6243-9148-BD72-6A9ADF766A1B}">
      <dgm:prSet/>
      <dgm:spPr/>
      <dgm:t>
        <a:bodyPr/>
        <a:lstStyle/>
        <a:p>
          <a:endParaRPr lang="en-US"/>
        </a:p>
      </dgm:t>
    </dgm:pt>
    <dgm:pt modelId="{E6C66D94-9CB2-AA49-A89B-F1CE9E967543}" type="pres">
      <dgm:prSet presAssocID="{89B702AB-373E-CE48-807E-D966570C9B41}" presName="Name0" presStyleCnt="0">
        <dgm:presLayoutVars>
          <dgm:dir/>
          <dgm:animLvl val="lvl"/>
          <dgm:resizeHandles val="exact"/>
        </dgm:presLayoutVars>
      </dgm:prSet>
      <dgm:spPr/>
    </dgm:pt>
    <dgm:pt modelId="{B37B4063-A75C-0649-859B-31FB919EA815}" type="pres">
      <dgm:prSet presAssocID="{C1C21DE4-DC03-D847-B0FA-3974DED31AEC}" presName="Name8" presStyleCnt="0"/>
      <dgm:spPr/>
    </dgm:pt>
    <dgm:pt modelId="{5F96C96E-1AEE-794A-9559-FBA9AE6636DE}" type="pres">
      <dgm:prSet presAssocID="{C1C21DE4-DC03-D847-B0FA-3974DED31AEC}" presName="level" presStyleLbl="node1" presStyleIdx="0" presStyleCnt="3" custScaleY="160728">
        <dgm:presLayoutVars>
          <dgm:chMax val="1"/>
          <dgm:bulletEnabled val="1"/>
        </dgm:presLayoutVars>
      </dgm:prSet>
      <dgm:spPr/>
    </dgm:pt>
    <dgm:pt modelId="{1E6E37C9-194E-A646-90C4-A981DF25266D}" type="pres">
      <dgm:prSet presAssocID="{C1C21DE4-DC03-D847-B0FA-3974DED31AE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EFE43E9-6E39-354E-AEB9-3ACDBCBA4995}" type="pres">
      <dgm:prSet presAssocID="{07A7D13E-47E7-8A41-BA04-12A9F982D404}" presName="Name8" presStyleCnt="0"/>
      <dgm:spPr/>
    </dgm:pt>
    <dgm:pt modelId="{7AE8A64F-43E6-1247-98E1-4F5C2EDF018F}" type="pres">
      <dgm:prSet presAssocID="{07A7D13E-47E7-8A41-BA04-12A9F982D404}" presName="level" presStyleLbl="node1" presStyleIdx="1" presStyleCnt="3" custScaleY="252874">
        <dgm:presLayoutVars>
          <dgm:chMax val="1"/>
          <dgm:bulletEnabled val="1"/>
        </dgm:presLayoutVars>
      </dgm:prSet>
      <dgm:spPr/>
    </dgm:pt>
    <dgm:pt modelId="{5A4D88C4-C4DA-1A4E-9D73-3FB7229F90AD}" type="pres">
      <dgm:prSet presAssocID="{07A7D13E-47E7-8A41-BA04-12A9F982D40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2B653B-6C5C-E644-AE9E-5A2AD220029E}" type="pres">
      <dgm:prSet presAssocID="{FA7D943B-5068-5449-BCE7-81EEF100DA85}" presName="Name8" presStyleCnt="0"/>
      <dgm:spPr/>
    </dgm:pt>
    <dgm:pt modelId="{3D8E6659-2A11-CE46-8500-41457CC78AF1}" type="pres">
      <dgm:prSet presAssocID="{FA7D943B-5068-5449-BCE7-81EEF100DA85}" presName="level" presStyleLbl="node1" presStyleIdx="2" presStyleCnt="3" custScaleY="612431">
        <dgm:presLayoutVars>
          <dgm:chMax val="1"/>
          <dgm:bulletEnabled val="1"/>
        </dgm:presLayoutVars>
      </dgm:prSet>
      <dgm:spPr/>
    </dgm:pt>
    <dgm:pt modelId="{88FEEAEF-5BCE-734E-8C44-70CDDC31E2AB}" type="pres">
      <dgm:prSet presAssocID="{FA7D943B-5068-5449-BCE7-81EEF100DA8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A375D00-274F-4841-997A-86802C08BBE4}" type="presOf" srcId="{C1C21DE4-DC03-D847-B0FA-3974DED31AEC}" destId="{1E6E37C9-194E-A646-90C4-A981DF25266D}" srcOrd="1" destOrd="0" presId="urn:microsoft.com/office/officeart/2005/8/layout/pyramid1"/>
    <dgm:cxn modelId="{65843A1E-CB19-A641-B676-AE89E9BAE7F2}" type="presOf" srcId="{07A7D13E-47E7-8A41-BA04-12A9F982D404}" destId="{7AE8A64F-43E6-1247-98E1-4F5C2EDF018F}" srcOrd="0" destOrd="0" presId="urn:microsoft.com/office/officeart/2005/8/layout/pyramid1"/>
    <dgm:cxn modelId="{9CC50549-3FCE-BA4B-84E3-6E0785A2D310}" type="presOf" srcId="{FA7D943B-5068-5449-BCE7-81EEF100DA85}" destId="{3D8E6659-2A11-CE46-8500-41457CC78AF1}" srcOrd="0" destOrd="0" presId="urn:microsoft.com/office/officeart/2005/8/layout/pyramid1"/>
    <dgm:cxn modelId="{EC60D483-CBE7-154E-A416-2A644177505F}" type="presOf" srcId="{FA7D943B-5068-5449-BCE7-81EEF100DA85}" destId="{88FEEAEF-5BCE-734E-8C44-70CDDC31E2AB}" srcOrd="1" destOrd="0" presId="urn:microsoft.com/office/officeart/2005/8/layout/pyramid1"/>
    <dgm:cxn modelId="{19D22D92-613F-4E4A-BD74-14961E0EABE6}" srcId="{89B702AB-373E-CE48-807E-D966570C9B41}" destId="{C1C21DE4-DC03-D847-B0FA-3974DED31AEC}" srcOrd="0" destOrd="0" parTransId="{1C148ABF-DBEC-E948-98A3-D44FC05A08D1}" sibTransId="{557D3098-AB27-A84B-8903-D05189C183F9}"/>
    <dgm:cxn modelId="{087CF5B3-7E40-1840-9896-772C5D31CE95}" type="presOf" srcId="{C1C21DE4-DC03-D847-B0FA-3974DED31AEC}" destId="{5F96C96E-1AEE-794A-9559-FBA9AE6636DE}" srcOrd="0" destOrd="0" presId="urn:microsoft.com/office/officeart/2005/8/layout/pyramid1"/>
    <dgm:cxn modelId="{B33896B7-A994-0D48-BB5B-DD8C3DA92475}" srcId="{89B702AB-373E-CE48-807E-D966570C9B41}" destId="{FA7D943B-5068-5449-BCE7-81EEF100DA85}" srcOrd="2" destOrd="0" parTransId="{7C2E0676-9FB3-0542-B07D-A5CE7DD8E4E5}" sibTransId="{3C2A4B12-2D68-124A-B964-66E81B671F60}"/>
    <dgm:cxn modelId="{B52838BC-7221-D348-883F-21B6F395B8BA}" type="presOf" srcId="{07A7D13E-47E7-8A41-BA04-12A9F982D404}" destId="{5A4D88C4-C4DA-1A4E-9D73-3FB7229F90AD}" srcOrd="1" destOrd="0" presId="urn:microsoft.com/office/officeart/2005/8/layout/pyramid1"/>
    <dgm:cxn modelId="{8C9660D6-576F-6347-8B8F-456A8E760D4C}" type="presOf" srcId="{89B702AB-373E-CE48-807E-D966570C9B41}" destId="{E6C66D94-9CB2-AA49-A89B-F1CE9E967543}" srcOrd="0" destOrd="0" presId="urn:microsoft.com/office/officeart/2005/8/layout/pyramid1"/>
    <dgm:cxn modelId="{2ECECAE4-6243-9148-BD72-6A9ADF766A1B}" srcId="{89B702AB-373E-CE48-807E-D966570C9B41}" destId="{07A7D13E-47E7-8A41-BA04-12A9F982D404}" srcOrd="1" destOrd="0" parTransId="{F7361BA0-B9D6-4046-B100-BBA03D2657A0}" sibTransId="{C06B1C4C-71EC-F94A-807C-32B2BD77B2A4}"/>
    <dgm:cxn modelId="{767DB768-5AA6-2947-99AF-B8720D7038DE}" type="presParOf" srcId="{E6C66D94-9CB2-AA49-A89B-F1CE9E967543}" destId="{B37B4063-A75C-0649-859B-31FB919EA815}" srcOrd="0" destOrd="0" presId="urn:microsoft.com/office/officeart/2005/8/layout/pyramid1"/>
    <dgm:cxn modelId="{8D0B9169-BC82-AE44-981C-3E5D310B9286}" type="presParOf" srcId="{B37B4063-A75C-0649-859B-31FB919EA815}" destId="{5F96C96E-1AEE-794A-9559-FBA9AE6636DE}" srcOrd="0" destOrd="0" presId="urn:microsoft.com/office/officeart/2005/8/layout/pyramid1"/>
    <dgm:cxn modelId="{30601C42-73B4-184C-A606-869EAA6E5596}" type="presParOf" srcId="{B37B4063-A75C-0649-859B-31FB919EA815}" destId="{1E6E37C9-194E-A646-90C4-A981DF25266D}" srcOrd="1" destOrd="0" presId="urn:microsoft.com/office/officeart/2005/8/layout/pyramid1"/>
    <dgm:cxn modelId="{2474B755-6AA0-C645-86BB-921AE0F43A7B}" type="presParOf" srcId="{E6C66D94-9CB2-AA49-A89B-F1CE9E967543}" destId="{7EFE43E9-6E39-354E-AEB9-3ACDBCBA4995}" srcOrd="1" destOrd="0" presId="urn:microsoft.com/office/officeart/2005/8/layout/pyramid1"/>
    <dgm:cxn modelId="{7E6222B8-F870-7F4A-970F-E7753D9A7D25}" type="presParOf" srcId="{7EFE43E9-6E39-354E-AEB9-3ACDBCBA4995}" destId="{7AE8A64F-43E6-1247-98E1-4F5C2EDF018F}" srcOrd="0" destOrd="0" presId="urn:microsoft.com/office/officeart/2005/8/layout/pyramid1"/>
    <dgm:cxn modelId="{3301ED36-FFEA-D941-A8C7-26ABF142A0DB}" type="presParOf" srcId="{7EFE43E9-6E39-354E-AEB9-3ACDBCBA4995}" destId="{5A4D88C4-C4DA-1A4E-9D73-3FB7229F90AD}" srcOrd="1" destOrd="0" presId="urn:microsoft.com/office/officeart/2005/8/layout/pyramid1"/>
    <dgm:cxn modelId="{02A36DFB-82B7-8346-A061-75F35DB24418}" type="presParOf" srcId="{E6C66D94-9CB2-AA49-A89B-F1CE9E967543}" destId="{6F2B653B-6C5C-E644-AE9E-5A2AD220029E}" srcOrd="2" destOrd="0" presId="urn:microsoft.com/office/officeart/2005/8/layout/pyramid1"/>
    <dgm:cxn modelId="{EE34C4B5-0671-1942-9F94-EA799FDA7704}" type="presParOf" srcId="{6F2B653B-6C5C-E644-AE9E-5A2AD220029E}" destId="{3D8E6659-2A11-CE46-8500-41457CC78AF1}" srcOrd="0" destOrd="0" presId="urn:microsoft.com/office/officeart/2005/8/layout/pyramid1"/>
    <dgm:cxn modelId="{EAFAD02F-0EEC-4E47-9832-CFEF6C4F28AE}" type="presParOf" srcId="{6F2B653B-6C5C-E644-AE9E-5A2AD220029E}" destId="{88FEEAEF-5BCE-734E-8C44-70CDDC31E2A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30544-0D26-BD48-B707-848277BCEA99}">
      <dsp:nvSpPr>
        <dsp:cNvPr id="0" name=""/>
        <dsp:cNvSpPr/>
      </dsp:nvSpPr>
      <dsp:spPr>
        <a:xfrm>
          <a:off x="3115746" y="0"/>
          <a:ext cx="2128282" cy="1463177"/>
        </a:xfrm>
        <a:prstGeom prst="trapezoid">
          <a:avLst>
            <a:gd name="adj" fmla="val 7272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Evidence-Based Practices &amp; Programming</a:t>
          </a:r>
        </a:p>
      </dsp:txBody>
      <dsp:txXfrm>
        <a:off x="3115746" y="0"/>
        <a:ext cx="2128282" cy="1463177"/>
      </dsp:txXfrm>
    </dsp:sp>
    <dsp:sp modelId="{D3AEC8BF-5081-244C-91FF-B225AAAFF8D9}">
      <dsp:nvSpPr>
        <dsp:cNvPr id="0" name=""/>
        <dsp:cNvSpPr/>
      </dsp:nvSpPr>
      <dsp:spPr>
        <a:xfrm>
          <a:off x="2348688" y="1463177"/>
          <a:ext cx="3662398" cy="1054692"/>
        </a:xfrm>
        <a:prstGeom prst="trapezoid">
          <a:avLst>
            <a:gd name="adj" fmla="val 7272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Organizational Strategies</a:t>
          </a:r>
        </a:p>
      </dsp:txBody>
      <dsp:txXfrm>
        <a:off x="2989607" y="1463177"/>
        <a:ext cx="2380559" cy="1054692"/>
      </dsp:txXfrm>
    </dsp:sp>
    <dsp:sp modelId="{9BE1B96B-F205-B64E-A037-90CEC9D33EC0}">
      <dsp:nvSpPr>
        <dsp:cNvPr id="0" name=""/>
        <dsp:cNvSpPr/>
      </dsp:nvSpPr>
      <dsp:spPr>
        <a:xfrm>
          <a:off x="1457468" y="2517870"/>
          <a:ext cx="5444838" cy="1225413"/>
        </a:xfrm>
        <a:prstGeom prst="trapezoid">
          <a:avLst>
            <a:gd name="adj" fmla="val 7272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Culture &amp; Climate</a:t>
          </a:r>
        </a:p>
      </dsp:txBody>
      <dsp:txXfrm>
        <a:off x="2410314" y="2517870"/>
        <a:ext cx="3539145" cy="1225413"/>
      </dsp:txXfrm>
    </dsp:sp>
    <dsp:sp modelId="{C234C71D-EE24-3B47-B2A1-4D250E76BC28}">
      <dsp:nvSpPr>
        <dsp:cNvPr id="0" name=""/>
        <dsp:cNvSpPr/>
      </dsp:nvSpPr>
      <dsp:spPr>
        <a:xfrm>
          <a:off x="728734" y="3743283"/>
          <a:ext cx="6902306" cy="1001997"/>
        </a:xfrm>
        <a:prstGeom prst="trapezoid">
          <a:avLst>
            <a:gd name="adj" fmla="val 7272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Adult SEL</a:t>
          </a:r>
        </a:p>
      </dsp:txBody>
      <dsp:txXfrm>
        <a:off x="1936637" y="3743283"/>
        <a:ext cx="4486499" cy="1001997"/>
      </dsp:txXfrm>
    </dsp:sp>
    <dsp:sp modelId="{F7108037-149D-EF42-AA62-2DCF8EABAB0D}">
      <dsp:nvSpPr>
        <dsp:cNvPr id="0" name=""/>
        <dsp:cNvSpPr/>
      </dsp:nvSpPr>
      <dsp:spPr>
        <a:xfrm>
          <a:off x="0" y="4745281"/>
          <a:ext cx="8359775" cy="1001997"/>
        </a:xfrm>
        <a:prstGeom prst="trapezoid">
          <a:avLst>
            <a:gd name="adj" fmla="val 72728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School/District Framework</a:t>
          </a:r>
        </a:p>
      </dsp:txBody>
      <dsp:txXfrm>
        <a:off x="1462960" y="4745281"/>
        <a:ext cx="5433853" cy="100199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30544-0D26-BD48-B707-848277BCEA99}">
      <dsp:nvSpPr>
        <dsp:cNvPr id="0" name=""/>
        <dsp:cNvSpPr/>
      </dsp:nvSpPr>
      <dsp:spPr>
        <a:xfrm>
          <a:off x="3115746" y="0"/>
          <a:ext cx="2128282" cy="1463177"/>
        </a:xfrm>
        <a:prstGeom prst="trapezoid">
          <a:avLst>
            <a:gd name="adj" fmla="val 7272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Evidence-Based Practices &amp; Programming</a:t>
          </a:r>
        </a:p>
      </dsp:txBody>
      <dsp:txXfrm>
        <a:off x="3115746" y="0"/>
        <a:ext cx="2128282" cy="1463177"/>
      </dsp:txXfrm>
    </dsp:sp>
    <dsp:sp modelId="{D3AEC8BF-5081-244C-91FF-B225AAAFF8D9}">
      <dsp:nvSpPr>
        <dsp:cNvPr id="0" name=""/>
        <dsp:cNvSpPr/>
      </dsp:nvSpPr>
      <dsp:spPr>
        <a:xfrm>
          <a:off x="2348688" y="1463177"/>
          <a:ext cx="3662398" cy="1054692"/>
        </a:xfrm>
        <a:prstGeom prst="trapezoid">
          <a:avLst>
            <a:gd name="adj" fmla="val 7272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Organizational Strategies</a:t>
          </a:r>
        </a:p>
      </dsp:txBody>
      <dsp:txXfrm>
        <a:off x="2989607" y="1463177"/>
        <a:ext cx="2380559" cy="1054692"/>
      </dsp:txXfrm>
    </dsp:sp>
    <dsp:sp modelId="{9BE1B96B-F205-B64E-A037-90CEC9D33EC0}">
      <dsp:nvSpPr>
        <dsp:cNvPr id="0" name=""/>
        <dsp:cNvSpPr/>
      </dsp:nvSpPr>
      <dsp:spPr>
        <a:xfrm>
          <a:off x="1457468" y="2517870"/>
          <a:ext cx="5444838" cy="1225413"/>
        </a:xfrm>
        <a:prstGeom prst="trapezoid">
          <a:avLst>
            <a:gd name="adj" fmla="val 7272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Culture &amp; Climate</a:t>
          </a:r>
        </a:p>
      </dsp:txBody>
      <dsp:txXfrm>
        <a:off x="2410314" y="2517870"/>
        <a:ext cx="3539145" cy="1225413"/>
      </dsp:txXfrm>
    </dsp:sp>
    <dsp:sp modelId="{C234C71D-EE24-3B47-B2A1-4D250E76BC28}">
      <dsp:nvSpPr>
        <dsp:cNvPr id="0" name=""/>
        <dsp:cNvSpPr/>
      </dsp:nvSpPr>
      <dsp:spPr>
        <a:xfrm>
          <a:off x="728734" y="3743283"/>
          <a:ext cx="6902306" cy="1001997"/>
        </a:xfrm>
        <a:prstGeom prst="trapezoid">
          <a:avLst>
            <a:gd name="adj" fmla="val 7272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Adult SEL</a:t>
          </a:r>
        </a:p>
      </dsp:txBody>
      <dsp:txXfrm>
        <a:off x="1936637" y="3743283"/>
        <a:ext cx="4486499" cy="1001997"/>
      </dsp:txXfrm>
    </dsp:sp>
    <dsp:sp modelId="{F7108037-149D-EF42-AA62-2DCF8EABAB0D}">
      <dsp:nvSpPr>
        <dsp:cNvPr id="0" name=""/>
        <dsp:cNvSpPr/>
      </dsp:nvSpPr>
      <dsp:spPr>
        <a:xfrm>
          <a:off x="0" y="4745281"/>
          <a:ext cx="8359775" cy="1001997"/>
        </a:xfrm>
        <a:prstGeom prst="trapezoid">
          <a:avLst>
            <a:gd name="adj" fmla="val 72728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School/District Framework</a:t>
          </a:r>
        </a:p>
      </dsp:txBody>
      <dsp:txXfrm>
        <a:off x="1462960" y="4745281"/>
        <a:ext cx="5433853" cy="1001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3EBD5-4D6C-034C-B9A5-C9ABE312DC55}">
      <dsp:nvSpPr>
        <dsp:cNvPr id="0" name=""/>
        <dsp:cNvSpPr/>
      </dsp:nvSpPr>
      <dsp:spPr>
        <a:xfrm>
          <a:off x="2103181" y="712698"/>
          <a:ext cx="4573882" cy="4573882"/>
        </a:xfrm>
        <a:prstGeom prst="blockArc">
          <a:avLst>
            <a:gd name="adj1" fmla="val 10843970"/>
            <a:gd name="adj2" fmla="val 16200281"/>
            <a:gd name="adj3" fmla="val 4644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F153A2-1BBF-B740-A97C-9599DA8E8C09}">
      <dsp:nvSpPr>
        <dsp:cNvPr id="0" name=""/>
        <dsp:cNvSpPr/>
      </dsp:nvSpPr>
      <dsp:spPr>
        <a:xfrm>
          <a:off x="2103363" y="684128"/>
          <a:ext cx="4573882" cy="4573882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C7E0BB-A512-E241-B6D7-6515C964C75C}">
      <dsp:nvSpPr>
        <dsp:cNvPr id="0" name=""/>
        <dsp:cNvSpPr/>
      </dsp:nvSpPr>
      <dsp:spPr>
        <a:xfrm>
          <a:off x="2103363" y="684128"/>
          <a:ext cx="4573882" cy="4573882"/>
        </a:xfrm>
        <a:prstGeom prst="blockArc">
          <a:avLst>
            <a:gd name="adj1" fmla="val 0"/>
            <a:gd name="adj2" fmla="val 5400000"/>
            <a:gd name="adj3" fmla="val 4644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D70D89-C198-A743-8D0B-95164CBD302F}">
      <dsp:nvSpPr>
        <dsp:cNvPr id="0" name=""/>
        <dsp:cNvSpPr/>
      </dsp:nvSpPr>
      <dsp:spPr>
        <a:xfrm>
          <a:off x="2103546" y="712698"/>
          <a:ext cx="4573882" cy="4573882"/>
        </a:xfrm>
        <a:prstGeom prst="blockArc">
          <a:avLst>
            <a:gd name="adj1" fmla="val 16199719"/>
            <a:gd name="adj2" fmla="val 21556030"/>
            <a:gd name="adj3" fmla="val 464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31DF97-005B-754E-A409-22843D129399}">
      <dsp:nvSpPr>
        <dsp:cNvPr id="0" name=""/>
        <dsp:cNvSpPr/>
      </dsp:nvSpPr>
      <dsp:spPr>
        <a:xfrm>
          <a:off x="3482175" y="2014217"/>
          <a:ext cx="1906237" cy="1943726"/>
        </a:xfrm>
        <a:prstGeom prst="ellipse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Approaches to SEL Instruction</a:t>
          </a:r>
        </a:p>
      </dsp:txBody>
      <dsp:txXfrm>
        <a:off x="3761337" y="2298869"/>
        <a:ext cx="1347913" cy="1374422"/>
      </dsp:txXfrm>
    </dsp:sp>
    <dsp:sp modelId="{FC263386-120B-114A-B06D-712E6BF328C7}">
      <dsp:nvSpPr>
        <dsp:cNvPr id="0" name=""/>
        <dsp:cNvSpPr/>
      </dsp:nvSpPr>
      <dsp:spPr>
        <a:xfrm>
          <a:off x="3232088" y="-395496"/>
          <a:ext cx="2316432" cy="232259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Stand-alone SEL lessons</a:t>
          </a:r>
        </a:p>
      </dsp:txBody>
      <dsp:txXfrm>
        <a:off x="3571322" y="-55359"/>
        <a:ext cx="1637964" cy="1642324"/>
      </dsp:txXfrm>
    </dsp:sp>
    <dsp:sp modelId="{0113D8EC-8F48-8746-9C92-C3EB13112AE8}">
      <dsp:nvSpPr>
        <dsp:cNvPr id="0" name=""/>
        <dsp:cNvSpPr/>
      </dsp:nvSpPr>
      <dsp:spPr>
        <a:xfrm>
          <a:off x="5462798" y="1813295"/>
          <a:ext cx="2322687" cy="231554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Teaching practices</a:t>
          </a:r>
        </a:p>
      </dsp:txBody>
      <dsp:txXfrm>
        <a:off x="5802948" y="2152399"/>
        <a:ext cx="1642387" cy="1637339"/>
      </dsp:txXfrm>
    </dsp:sp>
    <dsp:sp modelId="{F5B51F42-926B-C942-91A7-92BC06E150D0}">
      <dsp:nvSpPr>
        <dsp:cNvPr id="0" name=""/>
        <dsp:cNvSpPr/>
      </dsp:nvSpPr>
      <dsp:spPr>
        <a:xfrm>
          <a:off x="3230178" y="4042146"/>
          <a:ext cx="2320253" cy="232551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Academic integration</a:t>
          </a:r>
        </a:p>
      </dsp:txBody>
      <dsp:txXfrm>
        <a:off x="3569971" y="4382710"/>
        <a:ext cx="1640667" cy="1644391"/>
      </dsp:txXfrm>
    </dsp:sp>
    <dsp:sp modelId="{B960BB94-EFBE-894D-B872-08DCF91C39CC}">
      <dsp:nvSpPr>
        <dsp:cNvPr id="0" name=""/>
        <dsp:cNvSpPr/>
      </dsp:nvSpPr>
      <dsp:spPr>
        <a:xfrm>
          <a:off x="915600" y="1812808"/>
          <a:ext cx="2481733" cy="231652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Culture &amp; climate strategies &amp; organizational support</a:t>
          </a:r>
        </a:p>
      </dsp:txBody>
      <dsp:txXfrm>
        <a:off x="1279041" y="2152055"/>
        <a:ext cx="1754851" cy="16380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69702-98C3-744A-8E6A-97720211A825}">
      <dsp:nvSpPr>
        <dsp:cNvPr id="0" name=""/>
        <dsp:cNvSpPr/>
      </dsp:nvSpPr>
      <dsp:spPr>
        <a:xfrm>
          <a:off x="3350310" y="-173008"/>
          <a:ext cx="2176073" cy="218342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Teacher burnout</a:t>
          </a:r>
        </a:p>
      </dsp:txBody>
      <dsp:txXfrm>
        <a:off x="3668989" y="146747"/>
        <a:ext cx="1538715" cy="1543912"/>
      </dsp:txXfrm>
    </dsp:sp>
    <dsp:sp modelId="{88466D96-E8ED-0440-B1B8-A270DBBF31DE}">
      <dsp:nvSpPr>
        <dsp:cNvPr id="0" name=""/>
        <dsp:cNvSpPr/>
      </dsp:nvSpPr>
      <dsp:spPr>
        <a:xfrm rot="2160000">
          <a:off x="5390384" y="1410388"/>
          <a:ext cx="294490" cy="6139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5398820" y="1507219"/>
        <a:ext cx="206143" cy="368388"/>
      </dsp:txXfrm>
    </dsp:sp>
    <dsp:sp modelId="{3B522D35-9857-F44D-AE33-20EECE1E917F}">
      <dsp:nvSpPr>
        <dsp:cNvPr id="0" name=""/>
        <dsp:cNvSpPr/>
      </dsp:nvSpPr>
      <dsp:spPr>
        <a:xfrm>
          <a:off x="5563852" y="1435400"/>
          <a:ext cx="2164539" cy="217469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Teacher performance deteriorates</a:t>
          </a:r>
        </a:p>
      </dsp:txBody>
      <dsp:txXfrm>
        <a:off x="5880841" y="1753876"/>
        <a:ext cx="1530561" cy="1537738"/>
      </dsp:txXfrm>
    </dsp:sp>
    <dsp:sp modelId="{28939D27-B088-534E-99E9-B5DCE0AF41E4}">
      <dsp:nvSpPr>
        <dsp:cNvPr id="0" name=""/>
        <dsp:cNvSpPr/>
      </dsp:nvSpPr>
      <dsp:spPr>
        <a:xfrm rot="6480000">
          <a:off x="6077130" y="3508620"/>
          <a:ext cx="297829" cy="6139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6135610" y="3588928"/>
        <a:ext cx="208480" cy="368388"/>
      </dsp:txXfrm>
    </dsp:sp>
    <dsp:sp modelId="{B7D3D62A-539A-4145-B68C-DF2263A39643}">
      <dsp:nvSpPr>
        <dsp:cNvPr id="0" name=""/>
        <dsp:cNvSpPr/>
      </dsp:nvSpPr>
      <dsp:spPr>
        <a:xfrm>
          <a:off x="4712943" y="4038991"/>
          <a:ext cx="2179766" cy="215829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Increased student misbehavior</a:t>
          </a:r>
        </a:p>
      </dsp:txBody>
      <dsp:txXfrm>
        <a:off x="5032162" y="4355067"/>
        <a:ext cx="1541328" cy="1526147"/>
      </dsp:txXfrm>
    </dsp:sp>
    <dsp:sp modelId="{9D6D4079-91AC-6E46-9D50-AE00980230B2}">
      <dsp:nvSpPr>
        <dsp:cNvPr id="0" name=""/>
        <dsp:cNvSpPr/>
      </dsp:nvSpPr>
      <dsp:spPr>
        <a:xfrm rot="10800000">
          <a:off x="4296081" y="4811150"/>
          <a:ext cx="294582" cy="6139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4384456" y="4933946"/>
        <a:ext cx="206207" cy="368388"/>
      </dsp:txXfrm>
    </dsp:sp>
    <dsp:sp modelId="{7D77CB33-4BB5-204C-9120-CF8CBC418B0C}">
      <dsp:nvSpPr>
        <dsp:cNvPr id="0" name=""/>
        <dsp:cNvSpPr/>
      </dsp:nvSpPr>
      <dsp:spPr>
        <a:xfrm>
          <a:off x="1990605" y="4052043"/>
          <a:ext cx="2166522" cy="213219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Classroom climate deteriorates</a:t>
          </a:r>
        </a:p>
      </dsp:txBody>
      <dsp:txXfrm>
        <a:off x="2307885" y="4364296"/>
        <a:ext cx="1531962" cy="1507688"/>
      </dsp:txXfrm>
    </dsp:sp>
    <dsp:sp modelId="{62969707-A278-C647-8D5A-6CFD0D70F275}">
      <dsp:nvSpPr>
        <dsp:cNvPr id="0" name=""/>
        <dsp:cNvSpPr/>
      </dsp:nvSpPr>
      <dsp:spPr>
        <a:xfrm rot="15120000">
          <a:off x="2487835" y="3510977"/>
          <a:ext cx="327159" cy="6139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2552074" y="3680445"/>
        <a:ext cx="229011" cy="368388"/>
      </dsp:txXfrm>
    </dsp:sp>
    <dsp:sp modelId="{21D442BA-D279-CD42-AF57-C4F0D4FA9829}">
      <dsp:nvSpPr>
        <dsp:cNvPr id="0" name=""/>
        <dsp:cNvSpPr/>
      </dsp:nvSpPr>
      <dsp:spPr>
        <a:xfrm>
          <a:off x="1110808" y="1485901"/>
          <a:ext cx="2239526" cy="207368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Teacher emotionally exhausted</a:t>
          </a:r>
        </a:p>
      </dsp:txBody>
      <dsp:txXfrm>
        <a:off x="1438779" y="1789586"/>
        <a:ext cx="1583584" cy="1466318"/>
      </dsp:txXfrm>
    </dsp:sp>
    <dsp:sp modelId="{CC58F4AB-6FB3-074E-8A2B-74FDC516EC84}">
      <dsp:nvSpPr>
        <dsp:cNvPr id="0" name=""/>
        <dsp:cNvSpPr/>
      </dsp:nvSpPr>
      <dsp:spPr>
        <a:xfrm rot="19440000">
          <a:off x="3181669" y="1418704"/>
          <a:ext cx="291896" cy="6139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190031" y="1567236"/>
        <a:ext cx="204327" cy="3683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303F3-B92E-2143-9E86-A3A7EEDB1C60}">
      <dsp:nvSpPr>
        <dsp:cNvPr id="0" name=""/>
        <dsp:cNvSpPr/>
      </dsp:nvSpPr>
      <dsp:spPr>
        <a:xfrm>
          <a:off x="5038165" y="1296134"/>
          <a:ext cx="3739580" cy="545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15"/>
              </a:lnTo>
              <a:lnTo>
                <a:pt x="3739580" y="273415"/>
              </a:lnTo>
              <a:lnTo>
                <a:pt x="3739580" y="545603"/>
              </a:lnTo>
            </a:path>
          </a:pathLst>
        </a:custGeom>
        <a:noFill/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2765FA-BDFA-CD4E-960D-168F092AE7B3}">
      <dsp:nvSpPr>
        <dsp:cNvPr id="0" name=""/>
        <dsp:cNvSpPr/>
      </dsp:nvSpPr>
      <dsp:spPr>
        <a:xfrm>
          <a:off x="4968894" y="1296134"/>
          <a:ext cx="91440" cy="545603"/>
        </a:xfrm>
        <a:custGeom>
          <a:avLst/>
          <a:gdLst/>
          <a:ahLst/>
          <a:cxnLst/>
          <a:rect l="0" t="0" r="0" b="0"/>
          <a:pathLst>
            <a:path>
              <a:moveTo>
                <a:pt x="69270" y="0"/>
              </a:moveTo>
              <a:lnTo>
                <a:pt x="69270" y="273415"/>
              </a:lnTo>
              <a:lnTo>
                <a:pt x="45720" y="273415"/>
              </a:lnTo>
              <a:lnTo>
                <a:pt x="45720" y="545603"/>
              </a:lnTo>
            </a:path>
          </a:pathLst>
        </a:custGeom>
        <a:noFill/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49E86-9A84-8349-B560-D2561AE08D06}">
      <dsp:nvSpPr>
        <dsp:cNvPr id="0" name=""/>
        <dsp:cNvSpPr/>
      </dsp:nvSpPr>
      <dsp:spPr>
        <a:xfrm>
          <a:off x="1272583" y="1296134"/>
          <a:ext cx="3765581" cy="545603"/>
        </a:xfrm>
        <a:custGeom>
          <a:avLst/>
          <a:gdLst/>
          <a:ahLst/>
          <a:cxnLst/>
          <a:rect l="0" t="0" r="0" b="0"/>
          <a:pathLst>
            <a:path>
              <a:moveTo>
                <a:pt x="3765581" y="0"/>
              </a:moveTo>
              <a:lnTo>
                <a:pt x="3765581" y="273415"/>
              </a:lnTo>
              <a:lnTo>
                <a:pt x="0" y="273415"/>
              </a:lnTo>
              <a:lnTo>
                <a:pt x="0" y="545603"/>
              </a:lnTo>
            </a:path>
          </a:pathLst>
        </a:custGeom>
        <a:noFill/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AD5D2-E377-534F-9597-DE0E045B3686}">
      <dsp:nvSpPr>
        <dsp:cNvPr id="0" name=""/>
        <dsp:cNvSpPr/>
      </dsp:nvSpPr>
      <dsp:spPr>
        <a:xfrm>
          <a:off x="1590719" y="0"/>
          <a:ext cx="6894890" cy="1296134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Evidence-Based SEL           Practices &amp; Programming</a:t>
          </a:r>
        </a:p>
      </dsp:txBody>
      <dsp:txXfrm>
        <a:off x="1590719" y="0"/>
        <a:ext cx="6894890" cy="1296134"/>
      </dsp:txXfrm>
    </dsp:sp>
    <dsp:sp modelId="{98F7CA10-CF5B-A14F-AA22-97B32D2BA68D}">
      <dsp:nvSpPr>
        <dsp:cNvPr id="0" name=""/>
        <dsp:cNvSpPr/>
      </dsp:nvSpPr>
      <dsp:spPr>
        <a:xfrm>
          <a:off x="0" y="1841738"/>
          <a:ext cx="2545167" cy="393461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Explicit Instruction: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Deliver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SEL   curricular content</a:t>
          </a:r>
        </a:p>
      </dsp:txBody>
      <dsp:txXfrm>
        <a:off x="0" y="1841738"/>
        <a:ext cx="2545167" cy="3934610"/>
      </dsp:txXfrm>
    </dsp:sp>
    <dsp:sp modelId="{562D358C-C15F-3446-82EB-F562A4CA4299}">
      <dsp:nvSpPr>
        <dsp:cNvPr id="0" name=""/>
        <dsp:cNvSpPr/>
      </dsp:nvSpPr>
      <dsp:spPr>
        <a:xfrm>
          <a:off x="3091993" y="1841738"/>
          <a:ext cx="3845241" cy="39457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Generalize              SEL concepts         into instruction, relationships with students, and classroom management</a:t>
          </a:r>
        </a:p>
      </dsp:txBody>
      <dsp:txXfrm>
        <a:off x="3091993" y="1841738"/>
        <a:ext cx="3845241" cy="3945744"/>
      </dsp:txXfrm>
    </dsp:sp>
    <dsp:sp modelId="{A72404BF-DE17-DA41-9705-78FDBE4B0AE7}">
      <dsp:nvSpPr>
        <dsp:cNvPr id="0" name=""/>
        <dsp:cNvSpPr/>
      </dsp:nvSpPr>
      <dsp:spPr>
        <a:xfrm>
          <a:off x="7481611" y="1841738"/>
          <a:ext cx="2592268" cy="393588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Embedded Instruction: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Integrate    SEL into academic content areas</a:t>
          </a:r>
        </a:p>
      </dsp:txBody>
      <dsp:txXfrm>
        <a:off x="7481611" y="1841738"/>
        <a:ext cx="2592268" cy="39358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1FA67-B9CB-8541-85C5-1A6B960FB611}">
      <dsp:nvSpPr>
        <dsp:cNvPr id="0" name=""/>
        <dsp:cNvSpPr/>
      </dsp:nvSpPr>
      <dsp:spPr>
        <a:xfrm rot="5400000">
          <a:off x="326732" y="2333622"/>
          <a:ext cx="967747" cy="161030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6ADA13-E2BE-9748-A26C-0CAF3AA1B3B9}">
      <dsp:nvSpPr>
        <dsp:cNvPr id="0" name=""/>
        <dsp:cNvSpPr/>
      </dsp:nvSpPr>
      <dsp:spPr>
        <a:xfrm>
          <a:off x="165191" y="2814758"/>
          <a:ext cx="1453796" cy="1274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coaching</a:t>
          </a:r>
        </a:p>
      </dsp:txBody>
      <dsp:txXfrm>
        <a:off x="165191" y="2814758"/>
        <a:ext cx="1453796" cy="1274337"/>
      </dsp:txXfrm>
    </dsp:sp>
    <dsp:sp modelId="{BEB2DCC6-C450-1F48-9629-E58ADC4E4B67}">
      <dsp:nvSpPr>
        <dsp:cNvPr id="0" name=""/>
        <dsp:cNvSpPr/>
      </dsp:nvSpPr>
      <dsp:spPr>
        <a:xfrm>
          <a:off x="1344687" y="2215069"/>
          <a:ext cx="274301" cy="27430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BAF003-A193-F448-8A6B-1C19D84FE2D7}">
      <dsp:nvSpPr>
        <dsp:cNvPr id="0" name=""/>
        <dsp:cNvSpPr/>
      </dsp:nvSpPr>
      <dsp:spPr>
        <a:xfrm rot="5400000">
          <a:off x="2106463" y="1893226"/>
          <a:ext cx="967747" cy="161030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0ACB6B-52A9-D943-892E-A94CF2436514}">
      <dsp:nvSpPr>
        <dsp:cNvPr id="0" name=""/>
        <dsp:cNvSpPr/>
      </dsp:nvSpPr>
      <dsp:spPr>
        <a:xfrm>
          <a:off x="1944922" y="2374362"/>
          <a:ext cx="1453796" cy="1274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modeling</a:t>
          </a:r>
        </a:p>
      </dsp:txBody>
      <dsp:txXfrm>
        <a:off x="1944922" y="2374362"/>
        <a:ext cx="1453796" cy="1274337"/>
      </dsp:txXfrm>
    </dsp:sp>
    <dsp:sp modelId="{26E57ECD-B256-074C-80EE-D18B9A04CC18}">
      <dsp:nvSpPr>
        <dsp:cNvPr id="0" name=""/>
        <dsp:cNvSpPr/>
      </dsp:nvSpPr>
      <dsp:spPr>
        <a:xfrm>
          <a:off x="3124418" y="1774673"/>
          <a:ext cx="274301" cy="27430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9B810D-8AB9-9C40-8DDD-07FC1070BD4A}">
      <dsp:nvSpPr>
        <dsp:cNvPr id="0" name=""/>
        <dsp:cNvSpPr/>
      </dsp:nvSpPr>
      <dsp:spPr>
        <a:xfrm rot="5400000">
          <a:off x="3886194" y="1452830"/>
          <a:ext cx="967747" cy="161030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B7232A-519C-9947-94F0-5EC6557F79BD}">
      <dsp:nvSpPr>
        <dsp:cNvPr id="0" name=""/>
        <dsp:cNvSpPr/>
      </dsp:nvSpPr>
      <dsp:spPr>
        <a:xfrm>
          <a:off x="3724653" y="1933965"/>
          <a:ext cx="1453796" cy="1274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role play</a:t>
          </a:r>
        </a:p>
      </dsp:txBody>
      <dsp:txXfrm>
        <a:off x="3724653" y="1933965"/>
        <a:ext cx="1453796" cy="1274337"/>
      </dsp:txXfrm>
    </dsp:sp>
    <dsp:sp modelId="{788147AD-59A3-C447-8C72-6433637CD6F8}">
      <dsp:nvSpPr>
        <dsp:cNvPr id="0" name=""/>
        <dsp:cNvSpPr/>
      </dsp:nvSpPr>
      <dsp:spPr>
        <a:xfrm>
          <a:off x="4904149" y="1334277"/>
          <a:ext cx="274301" cy="27430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802550-46CB-7345-AC05-59B53679D656}">
      <dsp:nvSpPr>
        <dsp:cNvPr id="0" name=""/>
        <dsp:cNvSpPr/>
      </dsp:nvSpPr>
      <dsp:spPr>
        <a:xfrm rot="5400000">
          <a:off x="5665925" y="1012433"/>
          <a:ext cx="967747" cy="161030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683E60-6917-D646-A50E-9E005586AFF5}">
      <dsp:nvSpPr>
        <dsp:cNvPr id="0" name=""/>
        <dsp:cNvSpPr/>
      </dsp:nvSpPr>
      <dsp:spPr>
        <a:xfrm>
          <a:off x="5381473" y="1493569"/>
          <a:ext cx="1699619" cy="1274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behavioral rehearsal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5381473" y="1493569"/>
        <a:ext cx="1699619" cy="1274337"/>
      </dsp:txXfrm>
    </dsp:sp>
    <dsp:sp modelId="{1A5F84EA-F9EB-FD46-B339-F4F377A41232}">
      <dsp:nvSpPr>
        <dsp:cNvPr id="0" name=""/>
        <dsp:cNvSpPr/>
      </dsp:nvSpPr>
      <dsp:spPr>
        <a:xfrm>
          <a:off x="6683880" y="893881"/>
          <a:ext cx="274301" cy="27430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77CB6C-C09A-9E4E-878C-503F695A0514}">
      <dsp:nvSpPr>
        <dsp:cNvPr id="0" name=""/>
        <dsp:cNvSpPr/>
      </dsp:nvSpPr>
      <dsp:spPr>
        <a:xfrm rot="5400000">
          <a:off x="7445656" y="572037"/>
          <a:ext cx="967747" cy="161030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C8DADA-4A4F-EB46-9F75-5AB514C440AE}">
      <dsp:nvSpPr>
        <dsp:cNvPr id="0" name=""/>
        <dsp:cNvSpPr/>
      </dsp:nvSpPr>
      <dsp:spPr>
        <a:xfrm>
          <a:off x="7284115" y="1053173"/>
          <a:ext cx="1453796" cy="1274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feedback</a:t>
          </a:r>
        </a:p>
      </dsp:txBody>
      <dsp:txXfrm>
        <a:off x="7284115" y="1053173"/>
        <a:ext cx="1453796" cy="1274337"/>
      </dsp:txXfrm>
    </dsp:sp>
    <dsp:sp modelId="{285F6485-68A1-B54E-AF5D-593E8F102296}">
      <dsp:nvSpPr>
        <dsp:cNvPr id="0" name=""/>
        <dsp:cNvSpPr/>
      </dsp:nvSpPr>
      <dsp:spPr>
        <a:xfrm>
          <a:off x="8463611" y="453485"/>
          <a:ext cx="274301" cy="27430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4C23FE-E407-8C4E-BC66-F8482CCCE320}">
      <dsp:nvSpPr>
        <dsp:cNvPr id="0" name=""/>
        <dsp:cNvSpPr/>
      </dsp:nvSpPr>
      <dsp:spPr>
        <a:xfrm rot="5400000">
          <a:off x="9225387" y="131641"/>
          <a:ext cx="967747" cy="161030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B0EA61-16E4-E942-A620-11D9294BEB2C}">
      <dsp:nvSpPr>
        <dsp:cNvPr id="0" name=""/>
        <dsp:cNvSpPr/>
      </dsp:nvSpPr>
      <dsp:spPr>
        <a:xfrm>
          <a:off x="9063846" y="612777"/>
          <a:ext cx="1453796" cy="1274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apply in multiple settings</a:t>
          </a:r>
        </a:p>
      </dsp:txBody>
      <dsp:txXfrm>
        <a:off x="9063846" y="612777"/>
        <a:ext cx="1453796" cy="12743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D43F6-4EE3-CD41-ADBB-320D458080CD}">
      <dsp:nvSpPr>
        <dsp:cNvPr id="0" name=""/>
        <dsp:cNvSpPr/>
      </dsp:nvSpPr>
      <dsp:spPr>
        <a:xfrm>
          <a:off x="4158236" y="1798909"/>
          <a:ext cx="2651501" cy="263911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SEL Measures</a:t>
          </a:r>
        </a:p>
      </dsp:txBody>
      <dsp:txXfrm>
        <a:off x="4287067" y="1927740"/>
        <a:ext cx="2393839" cy="2381455"/>
      </dsp:txXfrm>
    </dsp:sp>
    <dsp:sp modelId="{2727DF21-7097-694F-90B4-5C51A6592810}">
      <dsp:nvSpPr>
        <dsp:cNvPr id="0" name=""/>
        <dsp:cNvSpPr/>
      </dsp:nvSpPr>
      <dsp:spPr>
        <a:xfrm rot="16200000">
          <a:off x="5406655" y="1721577"/>
          <a:ext cx="1546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662" y="0"/>
              </a:lnTo>
            </a:path>
          </a:pathLst>
        </a:custGeom>
        <a:noFill/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08508-526B-0241-A1A9-B25C4C006C69}">
      <dsp:nvSpPr>
        <dsp:cNvPr id="0" name=""/>
        <dsp:cNvSpPr/>
      </dsp:nvSpPr>
      <dsp:spPr>
        <a:xfrm>
          <a:off x="4579358" y="-169298"/>
          <a:ext cx="1809258" cy="181354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Students</a:t>
          </a:r>
        </a:p>
      </dsp:txBody>
      <dsp:txXfrm>
        <a:off x="4667679" y="-80977"/>
        <a:ext cx="1632616" cy="1636902"/>
      </dsp:txXfrm>
    </dsp:sp>
    <dsp:sp modelId="{2DAE2FA6-70C2-EB42-8C4F-3FFFE4DB26C8}">
      <dsp:nvSpPr>
        <dsp:cNvPr id="0" name=""/>
        <dsp:cNvSpPr/>
      </dsp:nvSpPr>
      <dsp:spPr>
        <a:xfrm rot="39501">
          <a:off x="6809722" y="3136418"/>
          <a:ext cx="4728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2803" y="0"/>
              </a:lnTo>
            </a:path>
          </a:pathLst>
        </a:custGeom>
        <a:noFill/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204AF-0C09-114E-99DB-CD84BA65F0EE}">
      <dsp:nvSpPr>
        <dsp:cNvPr id="0" name=""/>
        <dsp:cNvSpPr/>
      </dsp:nvSpPr>
      <dsp:spPr>
        <a:xfrm>
          <a:off x="7282510" y="2245995"/>
          <a:ext cx="1829651" cy="180730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Climate</a:t>
          </a:r>
        </a:p>
      </dsp:txBody>
      <dsp:txXfrm>
        <a:off x="7370735" y="2334220"/>
        <a:ext cx="1653201" cy="1630852"/>
      </dsp:txXfrm>
    </dsp:sp>
    <dsp:sp modelId="{8073AD04-B400-B841-96D4-BFCEBD302A76}">
      <dsp:nvSpPr>
        <dsp:cNvPr id="0" name=""/>
        <dsp:cNvSpPr/>
      </dsp:nvSpPr>
      <dsp:spPr>
        <a:xfrm rot="5400000">
          <a:off x="5433577" y="4488436"/>
          <a:ext cx="1008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820" y="0"/>
              </a:lnTo>
            </a:path>
          </a:pathLst>
        </a:custGeom>
        <a:noFill/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CD9DA-6C45-1049-A99D-AD9D1875B34B}">
      <dsp:nvSpPr>
        <dsp:cNvPr id="0" name=""/>
        <dsp:cNvSpPr/>
      </dsp:nvSpPr>
      <dsp:spPr>
        <a:xfrm>
          <a:off x="4579358" y="4538846"/>
          <a:ext cx="1809258" cy="181148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Outcomes</a:t>
          </a:r>
        </a:p>
      </dsp:txBody>
      <dsp:txXfrm>
        <a:off x="4667679" y="4627167"/>
        <a:ext cx="1632616" cy="1634847"/>
      </dsp:txXfrm>
    </dsp:sp>
    <dsp:sp modelId="{DC49787B-D800-A14A-BA29-FCCE1234E46F}">
      <dsp:nvSpPr>
        <dsp:cNvPr id="0" name=""/>
        <dsp:cNvSpPr/>
      </dsp:nvSpPr>
      <dsp:spPr>
        <a:xfrm rot="10762443">
          <a:off x="3649448" y="3135731"/>
          <a:ext cx="5088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8802" y="0"/>
              </a:lnTo>
            </a:path>
          </a:pathLst>
        </a:custGeom>
        <a:noFill/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9A9F5-412E-BD4B-A340-4CC4F4B7B87D}">
      <dsp:nvSpPr>
        <dsp:cNvPr id="0" name=""/>
        <dsp:cNvSpPr/>
      </dsp:nvSpPr>
      <dsp:spPr>
        <a:xfrm>
          <a:off x="1829464" y="2244795"/>
          <a:ext cx="1819999" cy="180731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Fidelity: Adult behavior</a:t>
          </a:r>
        </a:p>
      </dsp:txBody>
      <dsp:txXfrm>
        <a:off x="1917690" y="2333021"/>
        <a:ext cx="1643547" cy="16308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6C96E-1AEE-794A-9559-FBA9AE6636DE}">
      <dsp:nvSpPr>
        <dsp:cNvPr id="0" name=""/>
        <dsp:cNvSpPr/>
      </dsp:nvSpPr>
      <dsp:spPr>
        <a:xfrm>
          <a:off x="2439896" y="0"/>
          <a:ext cx="906408" cy="848833"/>
        </a:xfrm>
        <a:prstGeom prst="trapezoid">
          <a:avLst>
            <a:gd name="adj" fmla="val 53391"/>
          </a:avLst>
        </a:prstGeom>
        <a:solidFill>
          <a:schemeClr val="accent4"/>
        </a:solidFill>
        <a:ln w="76200">
          <a:solidFill>
            <a:schemeClr val="accent6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400" kern="1200" dirty="0"/>
        </a:p>
      </dsp:txBody>
      <dsp:txXfrm>
        <a:off x="2439896" y="0"/>
        <a:ext cx="906408" cy="848833"/>
      </dsp:txXfrm>
    </dsp:sp>
    <dsp:sp modelId="{7AE8A64F-43E6-1247-98E1-4F5C2EDF018F}">
      <dsp:nvSpPr>
        <dsp:cNvPr id="0" name=""/>
        <dsp:cNvSpPr/>
      </dsp:nvSpPr>
      <dsp:spPr>
        <a:xfrm>
          <a:off x="1726869" y="848833"/>
          <a:ext cx="2332463" cy="1335473"/>
        </a:xfrm>
        <a:prstGeom prst="trapezoid">
          <a:avLst>
            <a:gd name="adj" fmla="val 53391"/>
          </a:avLst>
        </a:prstGeom>
        <a:solidFill>
          <a:schemeClr val="accent4"/>
        </a:solidFill>
        <a:ln w="76200">
          <a:solidFill>
            <a:schemeClr val="accent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2135050" y="848833"/>
        <a:ext cx="1516101" cy="1335473"/>
      </dsp:txXfrm>
    </dsp:sp>
    <dsp:sp modelId="{3D8E6659-2A11-CE46-8500-41457CC78AF1}">
      <dsp:nvSpPr>
        <dsp:cNvPr id="0" name=""/>
        <dsp:cNvSpPr/>
      </dsp:nvSpPr>
      <dsp:spPr>
        <a:xfrm>
          <a:off x="0" y="2184307"/>
          <a:ext cx="5786202" cy="3234359"/>
        </a:xfrm>
        <a:prstGeom prst="trapezoid">
          <a:avLst>
            <a:gd name="adj" fmla="val 53391"/>
          </a:avLst>
        </a:prstGeom>
        <a:gradFill rotWithShape="0">
          <a:gsLst>
            <a:gs pos="0">
              <a:schemeClr val="accent3">
                <a:hueOff val="4979966"/>
                <a:satOff val="-1943"/>
                <a:lumOff val="1529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4979966"/>
                <a:satOff val="-1943"/>
                <a:lumOff val="1529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4979966"/>
                <a:satOff val="-1943"/>
                <a:lumOff val="1529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76200">
          <a:solidFill>
            <a:schemeClr val="accent4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Universal</a:t>
          </a:r>
        </a:p>
      </dsp:txBody>
      <dsp:txXfrm>
        <a:off x="1012585" y="2184307"/>
        <a:ext cx="3761031" cy="32343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6C96E-1AEE-794A-9559-FBA9AE6636DE}">
      <dsp:nvSpPr>
        <dsp:cNvPr id="0" name=""/>
        <dsp:cNvSpPr/>
      </dsp:nvSpPr>
      <dsp:spPr>
        <a:xfrm>
          <a:off x="2439896" y="0"/>
          <a:ext cx="906408" cy="848833"/>
        </a:xfrm>
        <a:prstGeom prst="trapezoid">
          <a:avLst>
            <a:gd name="adj" fmla="val 53391"/>
          </a:avLst>
        </a:prstGeom>
        <a:solidFill>
          <a:schemeClr val="accent4"/>
        </a:solidFill>
        <a:ln w="76200">
          <a:solidFill>
            <a:schemeClr val="accent6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>
        <a:off x="2439896" y="0"/>
        <a:ext cx="906408" cy="848833"/>
      </dsp:txXfrm>
    </dsp:sp>
    <dsp:sp modelId="{7AE8A64F-43E6-1247-98E1-4F5C2EDF018F}">
      <dsp:nvSpPr>
        <dsp:cNvPr id="0" name=""/>
        <dsp:cNvSpPr/>
      </dsp:nvSpPr>
      <dsp:spPr>
        <a:xfrm>
          <a:off x="1726869" y="848833"/>
          <a:ext cx="2332463" cy="1335473"/>
        </a:xfrm>
        <a:prstGeom prst="trapezoid">
          <a:avLst>
            <a:gd name="adj" fmla="val 53391"/>
          </a:avLst>
        </a:prstGeom>
        <a:solidFill>
          <a:schemeClr val="accent2"/>
        </a:solidFill>
        <a:ln w="76200">
          <a:solidFill>
            <a:schemeClr val="accent4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Targeted</a:t>
          </a:r>
        </a:p>
      </dsp:txBody>
      <dsp:txXfrm>
        <a:off x="2135050" y="848833"/>
        <a:ext cx="1516101" cy="1335473"/>
      </dsp:txXfrm>
    </dsp:sp>
    <dsp:sp modelId="{3D8E6659-2A11-CE46-8500-41457CC78AF1}">
      <dsp:nvSpPr>
        <dsp:cNvPr id="0" name=""/>
        <dsp:cNvSpPr/>
      </dsp:nvSpPr>
      <dsp:spPr>
        <a:xfrm>
          <a:off x="0" y="2184307"/>
          <a:ext cx="5786202" cy="3234359"/>
        </a:xfrm>
        <a:prstGeom prst="trapezoid">
          <a:avLst>
            <a:gd name="adj" fmla="val 53391"/>
          </a:avLst>
        </a:prstGeom>
        <a:gradFill rotWithShape="0">
          <a:gsLst>
            <a:gs pos="0">
              <a:schemeClr val="accent3">
                <a:hueOff val="4979966"/>
                <a:satOff val="-1943"/>
                <a:lumOff val="1529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4979966"/>
                <a:satOff val="-1943"/>
                <a:lumOff val="1529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4979966"/>
                <a:satOff val="-1943"/>
                <a:lumOff val="1529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76200">
          <a:solidFill>
            <a:schemeClr val="accent4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 </a:t>
          </a:r>
        </a:p>
      </dsp:txBody>
      <dsp:txXfrm>
        <a:off x="1012585" y="2184307"/>
        <a:ext cx="3761031" cy="32343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6C96E-1AEE-794A-9559-FBA9AE6636DE}">
      <dsp:nvSpPr>
        <dsp:cNvPr id="0" name=""/>
        <dsp:cNvSpPr/>
      </dsp:nvSpPr>
      <dsp:spPr>
        <a:xfrm>
          <a:off x="2439896" y="0"/>
          <a:ext cx="906408" cy="848833"/>
        </a:xfrm>
        <a:prstGeom prst="trapezoid">
          <a:avLst>
            <a:gd name="adj" fmla="val 53391"/>
          </a:avLst>
        </a:prstGeom>
        <a:solidFill>
          <a:schemeClr val="accent2"/>
        </a:solidFill>
        <a:ln w="76200">
          <a:solidFill>
            <a:schemeClr val="accent4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400" kern="1200" dirty="0"/>
        </a:p>
      </dsp:txBody>
      <dsp:txXfrm>
        <a:off x="2439896" y="0"/>
        <a:ext cx="906408" cy="848833"/>
      </dsp:txXfrm>
    </dsp:sp>
    <dsp:sp modelId="{7AE8A64F-43E6-1247-98E1-4F5C2EDF018F}">
      <dsp:nvSpPr>
        <dsp:cNvPr id="0" name=""/>
        <dsp:cNvSpPr/>
      </dsp:nvSpPr>
      <dsp:spPr>
        <a:xfrm>
          <a:off x="1726869" y="848833"/>
          <a:ext cx="2332463" cy="1335473"/>
        </a:xfrm>
        <a:prstGeom prst="trapezoid">
          <a:avLst>
            <a:gd name="adj" fmla="val 53391"/>
          </a:avLst>
        </a:prstGeom>
        <a:solidFill>
          <a:schemeClr val="accent2"/>
        </a:solidFill>
        <a:ln w="76200">
          <a:solidFill>
            <a:schemeClr val="accent4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 </a:t>
          </a:r>
        </a:p>
      </dsp:txBody>
      <dsp:txXfrm>
        <a:off x="2135050" y="848833"/>
        <a:ext cx="1516101" cy="1335473"/>
      </dsp:txXfrm>
    </dsp:sp>
    <dsp:sp modelId="{3D8E6659-2A11-CE46-8500-41457CC78AF1}">
      <dsp:nvSpPr>
        <dsp:cNvPr id="0" name=""/>
        <dsp:cNvSpPr/>
      </dsp:nvSpPr>
      <dsp:spPr>
        <a:xfrm>
          <a:off x="0" y="2184307"/>
          <a:ext cx="5786202" cy="3234359"/>
        </a:xfrm>
        <a:prstGeom prst="trapezoid">
          <a:avLst>
            <a:gd name="adj" fmla="val 53391"/>
          </a:avLst>
        </a:prstGeom>
        <a:gradFill rotWithShape="0">
          <a:gsLst>
            <a:gs pos="0">
              <a:schemeClr val="accent3">
                <a:hueOff val="4979966"/>
                <a:satOff val="-1943"/>
                <a:lumOff val="1529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4979966"/>
                <a:satOff val="-1943"/>
                <a:lumOff val="1529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4979966"/>
                <a:satOff val="-1943"/>
                <a:lumOff val="1529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76200">
          <a:solidFill>
            <a:schemeClr val="accent4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/>
            <a:t> </a:t>
          </a:r>
        </a:p>
      </dsp:txBody>
      <dsp:txXfrm>
        <a:off x="1012585" y="2184307"/>
        <a:ext cx="3761031" cy="3234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84690-C6EB-8D4C-9A3F-8A68B1EB68BD}" type="datetimeFigureOut">
              <a:rPr lang="en-US" smtClean="0"/>
              <a:t>9/29/18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1C522-5CF0-B048-9E6C-AAC329188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2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A27FA-E075-DC44-8B74-5A4B1409A7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A27FA-E075-DC44-8B74-5A4B1409A7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836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A27FA-E075-DC44-8B74-5A4B1409A7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104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A27FA-E075-DC44-8B74-5A4B1409A7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81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A27FA-E075-DC44-8B74-5A4B1409A7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55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A27FA-E075-DC44-8B74-5A4B1409A7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632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27FA-E075-DC44-8B74-5A4B1409A7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47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27FA-E075-DC44-8B74-5A4B1409A7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77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27FA-E075-DC44-8B74-5A4B1409A7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56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Explicitly teach the skills; Facilitate &amp; support SE development; Skill instruction &amp; practice within academic</a:t>
            </a:r>
            <a:r>
              <a:rPr lang="en-US" baseline="0" dirty="0"/>
              <a:t> context; Administrative &amp; organizational support for SW SEL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27FA-E075-DC44-8B74-5A4B1409A7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98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27FA-E075-DC44-8B74-5A4B1409A7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67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DB3789FA-62A6-4B47-9152-45F1979517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67E0B60C-4686-914C-B712-48973F4171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BC51B08B-FBB9-EA4C-8CEB-5B99F591C2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1254501-B2A9-084C-A5D2-FA65FAF83EAA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844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A27FA-E075-DC44-8B74-5A4B1409A7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637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Educator quality of life 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1C522-5CF0-B048-9E6C-AAC329188D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895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Positive &amp; more academically supportive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27FA-E075-DC44-8B74-5A4B1409A7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630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27FA-E075-DC44-8B74-5A4B1409A73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77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Burn</a:t>
            </a:r>
            <a:r>
              <a:rPr lang="en-US" baseline="0" dirty="0"/>
              <a:t>out teacher behaviors associated with harming school property, criticizing other students, talking back, higher levels of student anti-social&amp; oppositional defiant behaviors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27FA-E075-DC44-8B74-5A4B1409A73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77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Feelings</a:t>
            </a:r>
            <a:r>
              <a:rPr lang="en-US" baseline="0" dirty="0"/>
              <a:t> exist. Change generates feelings. Feelings have consequences </a:t>
            </a:r>
            <a:r>
              <a:rPr lang="mr-IN" baseline="0" dirty="0"/>
              <a:t>–</a:t>
            </a:r>
            <a:r>
              <a:rPr lang="en-US" baseline="0" dirty="0"/>
              <a:t> helpful or obstacles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27FA-E075-DC44-8B74-5A4B1409A73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184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27FA-E075-DC44-8B74-5A4B1409A73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496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A27FA-E075-DC44-8B74-5A4B1409A7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8404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27FA-E075-DC44-8B74-5A4B1409A73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797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27FA-E075-DC44-8B74-5A4B1409A73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88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A27FA-E075-DC44-8B74-5A4B1409A7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0473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27FA-E075-DC44-8B74-5A4B1409A73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049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Include </a:t>
            </a:r>
            <a:r>
              <a:rPr lang="en-US" sz="1200" b="1" dirty="0"/>
              <a:t>specific SEL learning objectives </a:t>
            </a:r>
            <a:r>
              <a:rPr lang="en-US" sz="1200" dirty="0"/>
              <a:t>in content area lessons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27FA-E075-DC44-8B74-5A4B1409A73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944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27FA-E075-DC44-8B74-5A4B1409A73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013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27FA-E075-DC44-8B74-5A4B1409A73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479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27FA-E075-DC44-8B74-5A4B1409A73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133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27FA-E075-DC44-8B74-5A4B1409A73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397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A27FA-E075-DC44-8B74-5A4B1409A7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2635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27FA-E075-DC44-8B74-5A4B1409A73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021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27FA-E075-DC44-8B74-5A4B1409A73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160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27FA-E075-DC44-8B74-5A4B1409A73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42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27FA-E075-DC44-8B74-5A4B1409A7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05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27FA-E075-DC44-8B74-5A4B1409A73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324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27FA-E075-DC44-8B74-5A4B1409A73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929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27FA-E075-DC44-8B74-5A4B1409A73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330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Workshops, coaching, PLCs, study groups. Differentiated.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27FA-E075-DC44-8B74-5A4B1409A73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143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Deep inquiry work builds the competency of adults to learn with and from each other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 practices in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Evaluation,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Orientation,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Hiring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27FA-E075-DC44-8B74-5A4B1409A73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525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A27FA-E075-DC44-8B74-5A4B1409A7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0435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27FA-E075-DC44-8B74-5A4B1409A73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26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27FA-E075-DC44-8B74-5A4B1409A73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457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27FA-E075-DC44-8B74-5A4B1409A73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520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27FA-E075-DC44-8B74-5A4B1409A73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76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LiveSlide</a:t>
            </a:r>
            <a:r>
              <a:rPr lang="en-US" dirty="0"/>
              <a:t> Site</a:t>
            </a:r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=DqNn9qWoO1M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27FA-E075-DC44-8B74-5A4B1409A7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64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27FA-E075-DC44-8B74-5A4B1409A73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83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A27FA-E075-DC44-8B74-5A4B1409A7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341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A27FA-E075-DC44-8B74-5A4B1409A7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404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A27FA-E075-DC44-8B74-5A4B1409A7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67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 different interventions involving more than 97,000 students from kindergarten to high school, and the effects were assessed six months to 18 years after the programs ended.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A27FA-E075-DC44-8B74-5A4B1409A7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7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1836C1C-A16A-5640-9A53-804FC37C9EDE}" type="datetimeFigureOut">
              <a:rPr lang="en-US" smtClean="0"/>
              <a:t>8/26/18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2EBDEFD-B074-324A-8BC3-47B1F9AC900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16131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6C1C-A16A-5640-9A53-804FC37C9EDE}" type="datetimeFigureOut">
              <a:rPr lang="en-US" smtClean="0"/>
              <a:t>8/26/18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DEFD-B074-324A-8BC3-47B1F9AC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0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6C1C-A16A-5640-9A53-804FC37C9EDE}" type="datetimeFigureOut">
              <a:rPr lang="en-US" smtClean="0"/>
              <a:t>8/26/18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DEFD-B074-324A-8BC3-47B1F9AC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4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6C1C-A16A-5640-9A53-804FC37C9EDE}" type="datetimeFigureOut">
              <a:rPr lang="en-US" smtClean="0"/>
              <a:t>8/26/18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DEFD-B074-324A-8BC3-47B1F9AC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9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836C1C-A16A-5640-9A53-804FC37C9EDE}" type="datetimeFigureOut">
              <a:rPr lang="en-US" smtClean="0"/>
              <a:t>8/26/18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EBDEFD-B074-324A-8BC3-47B1F9AC900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9908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6C1C-A16A-5640-9A53-804FC37C9EDE}" type="datetimeFigureOut">
              <a:rPr lang="en-US" smtClean="0"/>
              <a:t>8/26/18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DEFD-B074-324A-8BC3-47B1F9AC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5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6C1C-A16A-5640-9A53-804FC37C9EDE}" type="datetimeFigureOut">
              <a:rPr lang="en-US" smtClean="0"/>
              <a:t>8/26/18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DEFD-B074-324A-8BC3-47B1F9AC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7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6C1C-A16A-5640-9A53-804FC37C9EDE}" type="datetimeFigureOut">
              <a:rPr lang="en-US" smtClean="0"/>
              <a:t>8/26/18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DEFD-B074-324A-8BC3-47B1F9AC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8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6C1C-A16A-5640-9A53-804FC37C9EDE}" type="datetimeFigureOut">
              <a:rPr lang="en-US" smtClean="0"/>
              <a:t>8/26/18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DEFD-B074-324A-8BC3-47B1F9AC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0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836C1C-A16A-5640-9A53-804FC37C9EDE}" type="datetimeFigureOut">
              <a:rPr lang="en-US" smtClean="0"/>
              <a:t>8/26/18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EBDEFD-B074-324A-8BC3-47B1F9AC90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390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836C1C-A16A-5640-9A53-804FC37C9EDE}" type="datetimeFigureOut">
              <a:rPr lang="en-US" smtClean="0"/>
              <a:t>8/26/18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EBDEFD-B074-324A-8BC3-47B1F9AC90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919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1836C1C-A16A-5640-9A53-804FC37C9EDE}" type="datetimeFigureOut">
              <a:rPr lang="en-US" smtClean="0"/>
              <a:t>8/26/18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2EBDEFD-B074-324A-8BC3-47B1F9AC90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93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asel.org/wp-content/uploads/2017/01/Competencies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asel.org/wp-content/uploads/2017/01/Competencies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asel.org/what-is-sel/approaches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2VY8NewhlZBdUpLaWxaWkh4c28/view?usp=sharin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secondaryguide.casel.org/" TargetMode="External"/><Relationship Id="rId2" Type="http://schemas.openxmlformats.org/officeDocument/2006/relationships/hyperlink" Target="https://casel.org/preschool-and-elementary-edition-casel-gui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www.wallacefoundation.org/knowledge-center/pages/navigating-social-and-emotional-learning-from-the-inside-out.aspx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ashoeschools.net/cms/lib/NV01912265/Centricity/Domain/202/Washoe%203%20Signature%20SEL%20Practices%20for%20the%20Classroom.pd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usdsel.org/wp-content/uploads/2016/02/OUSD-SEL-Definition-Standards-3.pdf" TargetMode="External"/><Relationship Id="rId3" Type="http://schemas.openxmlformats.org/officeDocument/2006/relationships/hyperlink" Target="https://www.asdk12.org/cms/lib/AK02207157/Centricity/Domain/1247/SEL_StandardsK12.pdf" TargetMode="External"/><Relationship Id="rId7" Type="http://schemas.openxmlformats.org/officeDocument/2006/relationships/hyperlink" Target="https://drive.google.com/drive/folders/1Bp485K52P-hquMgPl23d8C40FjzZRSfk?usp=sharin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sbe.net/Documents/descriptors_6-12.pdf" TargetMode="External"/><Relationship Id="rId11" Type="http://schemas.openxmlformats.org/officeDocument/2006/relationships/hyperlink" Target="https://www.washoeschools.net/cms/lib/NV01912265/Centricity/Domain/202/Social%20Emotional%20Learning/SEL%20Standards%20English%20and%20Spanish/SELStandards%202017.pdf" TargetMode="External"/><Relationship Id="rId5" Type="http://schemas.openxmlformats.org/officeDocument/2006/relationships/hyperlink" Target="https://www.isbe.net/Documents/descriptor_1-5.pdf" TargetMode="External"/><Relationship Id="rId10" Type="http://schemas.openxmlformats.org/officeDocument/2006/relationships/hyperlink" Target="https://drive.google.com/file/d/0B2VY8NewhlZBQkRnOGxYYW9oV3c/view?usp=sharing" TargetMode="External"/><Relationship Id="rId4" Type="http://schemas.openxmlformats.org/officeDocument/2006/relationships/hyperlink" Target="http://casel.org/wp-content/uploads/2016/08/PDF-7-Illinois-SEL-Standards.pdf" TargetMode="External"/><Relationship Id="rId9" Type="http://schemas.openxmlformats.org/officeDocument/2006/relationships/hyperlink" Target="http://www.tulpehocken.org/Downloads/Student_Interpersonal_Skills_Standards.pdf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sel.org/wp-content/uploads/2017/03/SELPractices-for-Adult-Learning-OUSD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ft.org/sites/default/files/2017_eqwl_survey_web.pdf" TargetMode="External"/><Relationship Id="rId2" Type="http://schemas.openxmlformats.org/officeDocument/2006/relationships/hyperlink" Target="https://www.edutopia.org/blog/social-emotional-learning-for-teachers-elena-aguila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sel.org/" TargetMode="External"/><Relationship Id="rId5" Type="http://schemas.openxmlformats.org/officeDocument/2006/relationships/hyperlink" Target="http://www.ascd.org/research-a-topic/school-culture-and-climate-resources.aspx" TargetMode="External"/><Relationship Id="rId4" Type="http://schemas.openxmlformats.org/officeDocument/2006/relationships/hyperlink" Target="https://www.gtlcenter.org/products-resources/self-assessing-social-and-emotional-instruction-and-competencies-tool-teachers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tlcenter.org/products-resources/self-assessing-social-and-emotional-instruction-and-competencies-tool-teachers" TargetMode="External"/><Relationship Id="rId2" Type="http://schemas.openxmlformats.org/officeDocument/2006/relationships/hyperlink" Target="http://reports.weforum.org/future-of-jobs-2016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3861" y="2485308"/>
            <a:ext cx="8361229" cy="2098226"/>
          </a:xfrm>
        </p:spPr>
        <p:txBody>
          <a:bodyPr/>
          <a:lstStyle/>
          <a:p>
            <a:r>
              <a:rPr lang="en-US" cap="none" dirty="0"/>
              <a:t>Integrating Social-Emotional Learning and PBIS</a:t>
            </a:r>
            <a:endParaRPr lang="en-US" sz="4800" cap="none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8640" y="4704271"/>
            <a:ext cx="6831673" cy="108623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Rebecca Lallier, M.Ed.</a:t>
            </a:r>
          </a:p>
          <a:p>
            <a:r>
              <a:rPr lang="en-US" sz="2400" dirty="0">
                <a:solidFill>
                  <a:schemeClr val="bg1"/>
                </a:solidFill>
              </a:rPr>
              <a:t>VTPBIS Leadership Forum 2018</a:t>
            </a:r>
          </a:p>
        </p:txBody>
      </p:sp>
    </p:spTree>
    <p:extLst>
      <p:ext uri="{BB962C8B-B14F-4D97-AF65-F5344CB8AC3E}">
        <p14:creationId xmlns:p14="http://schemas.microsoft.com/office/powerpoint/2010/main" val="350053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 Study:</a:t>
            </a:r>
            <a:br>
              <a:rPr lang="en-US" dirty="0"/>
            </a:br>
            <a:r>
              <a:rPr lang="en-US" dirty="0"/>
              <a:t>SEL Cost-Benefit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7488" y="2482039"/>
            <a:ext cx="6254496" cy="3581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/>
              <a:t>For every $1 spent implementing SEL programs, $11 is saved in resources that are not expended managing behavior problems and additional interventions for “at risk” youth.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595360" y="5781645"/>
            <a:ext cx="270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(Belfield et al., 2015)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37" y="2668778"/>
            <a:ext cx="3506191" cy="237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75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Meta-Analysis: </a:t>
            </a:r>
            <a:br>
              <a:rPr lang="en-US" dirty="0"/>
            </a:br>
            <a:r>
              <a:rPr lang="en-US" dirty="0"/>
              <a:t>SEL Follow-Up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820656" cy="3581400"/>
          </a:xfrm>
        </p:spPr>
        <p:txBody>
          <a:bodyPr>
            <a:noAutofit/>
          </a:bodyPr>
          <a:lstStyle/>
          <a:p>
            <a:r>
              <a:rPr lang="en-US" sz="2800" dirty="0"/>
              <a:t>3.5 years after the last intervention the </a:t>
            </a:r>
            <a:r>
              <a:rPr lang="en-US" sz="2800" b="1" dirty="0"/>
              <a:t>academic performance</a:t>
            </a:r>
            <a:r>
              <a:rPr lang="en-US" sz="2800" dirty="0"/>
              <a:t> of students exposed to SEL programs was an average </a:t>
            </a:r>
            <a:r>
              <a:rPr lang="en-US" sz="2800" b="1" dirty="0"/>
              <a:t>13 percentile points higher </a:t>
            </a:r>
            <a:r>
              <a:rPr lang="en-US" sz="2800" dirty="0"/>
              <a:t>than their non-SEL peers</a:t>
            </a:r>
          </a:p>
          <a:p>
            <a:r>
              <a:rPr lang="en-US" sz="2800" dirty="0"/>
              <a:t>At other follow-up periods, </a:t>
            </a:r>
            <a:r>
              <a:rPr lang="en-US" sz="2800" b="1" dirty="0"/>
              <a:t>conduct problems, emotional distress</a:t>
            </a:r>
            <a:r>
              <a:rPr lang="en-US" sz="2800" dirty="0"/>
              <a:t>, and </a:t>
            </a:r>
            <a:r>
              <a:rPr lang="en-US" sz="2800" b="1" dirty="0"/>
              <a:t>drug use </a:t>
            </a:r>
            <a:r>
              <a:rPr lang="en-US" sz="2800" dirty="0"/>
              <a:t>were all significantly lower for students exposed to SEL programs</a:t>
            </a:r>
          </a:p>
          <a:p>
            <a:r>
              <a:rPr lang="en-US" sz="2800" dirty="0"/>
              <a:t>development of </a:t>
            </a:r>
            <a:r>
              <a:rPr lang="en-US" sz="2800" b="1" dirty="0"/>
              <a:t>social and emotional skills </a:t>
            </a:r>
            <a:r>
              <a:rPr lang="en-US" sz="2800" dirty="0"/>
              <a:t>and </a:t>
            </a:r>
            <a:r>
              <a:rPr lang="en-US" sz="2800" b="1" dirty="0"/>
              <a:t>positive attitudes toward self, others, and school </a:t>
            </a:r>
            <a:r>
              <a:rPr lang="en-US" sz="2800" dirty="0"/>
              <a:t>was higher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56448" y="6108192"/>
            <a:ext cx="2816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Durlac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et al., 2017)</a:t>
            </a:r>
          </a:p>
        </p:txBody>
      </p:sp>
    </p:spTree>
    <p:extLst>
      <p:ext uri="{BB962C8B-B14F-4D97-AF65-F5344CB8AC3E}">
        <p14:creationId xmlns:p14="http://schemas.microsoft.com/office/powerpoint/2010/main" val="108287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 National Study:</a:t>
            </a:r>
            <a:br>
              <a:rPr lang="en-US" dirty="0"/>
            </a:br>
            <a:r>
              <a:rPr lang="en-US" dirty="0"/>
              <a:t>SEL Impact on Lifetime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43113"/>
            <a:ext cx="9601200" cy="38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Statistically significant associations </a:t>
            </a:r>
            <a:r>
              <a:rPr lang="en-US" sz="2800" b="1" dirty="0"/>
              <a:t>between SEL skills in kindergarten </a:t>
            </a:r>
            <a:r>
              <a:rPr lang="en-US" sz="2800" dirty="0"/>
              <a:t>and </a:t>
            </a:r>
            <a:r>
              <a:rPr lang="en-US" sz="2800" b="1" dirty="0"/>
              <a:t>key outcomes for young adults</a:t>
            </a:r>
            <a:r>
              <a:rPr lang="en-US" sz="2800" dirty="0"/>
              <a:t> years later in: </a:t>
            </a:r>
          </a:p>
          <a:p>
            <a:r>
              <a:rPr lang="en-US" sz="2800" dirty="0"/>
              <a:t>Education</a:t>
            </a:r>
          </a:p>
          <a:p>
            <a:r>
              <a:rPr lang="en-US" sz="2800" dirty="0"/>
              <a:t>Employment</a:t>
            </a:r>
          </a:p>
          <a:p>
            <a:r>
              <a:rPr lang="en-US" sz="2800" dirty="0"/>
              <a:t>Substance use</a:t>
            </a:r>
          </a:p>
          <a:p>
            <a:r>
              <a:rPr lang="en-US" sz="2800" dirty="0"/>
              <a:t>Mental health</a:t>
            </a:r>
          </a:p>
          <a:p>
            <a:r>
              <a:rPr lang="en-US" sz="2800" dirty="0"/>
              <a:t>Incarceration &amp; involvement with police</a:t>
            </a:r>
          </a:p>
          <a:p>
            <a:r>
              <a:rPr lang="en-US" sz="2800" dirty="0"/>
              <a:t>Need for public assistance &amp; public housing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29651" y="6172201"/>
            <a:ext cx="2557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(Jones et al., 2015)</a:t>
            </a:r>
          </a:p>
        </p:txBody>
      </p:sp>
    </p:spTree>
    <p:extLst>
      <p:ext uri="{BB962C8B-B14F-4D97-AF65-F5344CB8AC3E}">
        <p14:creationId xmlns:p14="http://schemas.microsoft.com/office/powerpoint/2010/main" val="174191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2016 World Economic Forum Report</a:t>
            </a:r>
            <a:r>
              <a:rPr lang="en-US" dirty="0"/>
              <a:t>:</a:t>
            </a:r>
            <a:br>
              <a:rPr lang="en-US"/>
            </a:br>
            <a:r>
              <a:rPr lang="en-US"/>
              <a:t>The </a:t>
            </a:r>
            <a:r>
              <a:rPr lang="en-US" dirty="0"/>
              <a:t>Future of Jobs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9597398" cy="823912"/>
          </a:xfrm>
        </p:spPr>
        <p:txBody>
          <a:bodyPr/>
          <a:lstStyle/>
          <a:p>
            <a:pPr algn="ctr"/>
            <a:r>
              <a:rPr lang="en-US" dirty="0"/>
              <a:t>Top 10 job skills required for workers to thrive by 2020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Complex problem solving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Critical thinking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Creativity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People management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Coordinating with others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dirty="0"/>
              <a:t>6.    Emotional intelligence</a:t>
            </a:r>
          </a:p>
          <a:p>
            <a:pPr marL="0" indent="0" fontAlgn="base">
              <a:buNone/>
            </a:pPr>
            <a:r>
              <a:rPr lang="en-US" dirty="0"/>
              <a:t>7.    Judgment and decision-making</a:t>
            </a:r>
          </a:p>
          <a:p>
            <a:pPr marL="0" indent="0" fontAlgn="base">
              <a:buNone/>
            </a:pPr>
            <a:r>
              <a:rPr lang="en-US" dirty="0"/>
              <a:t>8.    Service orientation</a:t>
            </a:r>
          </a:p>
          <a:p>
            <a:pPr marL="0" indent="0" fontAlgn="base">
              <a:buNone/>
            </a:pPr>
            <a:r>
              <a:rPr lang="en-US" dirty="0"/>
              <a:t>9.    Negotiation</a:t>
            </a:r>
          </a:p>
          <a:p>
            <a:pPr marL="0" indent="0" fontAlgn="base">
              <a:buNone/>
            </a:pPr>
            <a:r>
              <a:rPr lang="en-US" dirty="0"/>
              <a:t>10.  Cognitive flexibility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72263" y="611505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(World Economic Forum, 2016)</a:t>
            </a:r>
          </a:p>
        </p:txBody>
      </p:sp>
    </p:spTree>
    <p:extLst>
      <p:ext uri="{BB962C8B-B14F-4D97-AF65-F5344CB8AC3E}">
        <p14:creationId xmlns:p14="http://schemas.microsoft.com/office/powerpoint/2010/main" val="4205499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39233"/>
            <a:ext cx="9601200" cy="1485900"/>
          </a:xfrm>
        </p:spPr>
        <p:txBody>
          <a:bodyPr/>
          <a:lstStyle/>
          <a:p>
            <a:r>
              <a:rPr lang="en-US" dirty="0"/>
              <a:t>Students with SEL Competencies: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783571" y="1198726"/>
            <a:ext cx="4189228" cy="2617174"/>
            <a:chOff x="6783571" y="1198726"/>
            <a:chExt cx="4189228" cy="2617174"/>
          </a:xfrm>
        </p:grpSpPr>
        <p:sp>
          <p:nvSpPr>
            <p:cNvPr id="5" name="Rounded Rectangle 4"/>
            <p:cNvSpPr/>
            <p:nvPr/>
          </p:nvSpPr>
          <p:spPr>
            <a:xfrm>
              <a:off x="6783571" y="1198726"/>
              <a:ext cx="4189228" cy="2424223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74958" y="1384465"/>
              <a:ext cx="3997841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Have more positive attitudes about and involvement with school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09060" y="3876891"/>
            <a:ext cx="4189228" cy="2424223"/>
            <a:chOff x="1609060" y="3876890"/>
            <a:chExt cx="4189228" cy="2424223"/>
          </a:xfrm>
        </p:grpSpPr>
        <p:sp>
          <p:nvSpPr>
            <p:cNvPr id="11" name="Rounded Rectangle 10"/>
            <p:cNvSpPr/>
            <p:nvPr/>
          </p:nvSpPr>
          <p:spPr>
            <a:xfrm>
              <a:off x="1609060" y="3876890"/>
              <a:ext cx="4189228" cy="2424223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29561" y="4550392"/>
              <a:ext cx="39482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Are more accepted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by classmates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9060" y="1198727"/>
            <a:ext cx="4189228" cy="2424223"/>
            <a:chOff x="1609060" y="1198727"/>
            <a:chExt cx="4189228" cy="2424223"/>
          </a:xfrm>
        </p:grpSpPr>
        <p:sp>
          <p:nvSpPr>
            <p:cNvPr id="9" name="Rounded Rectangle 8"/>
            <p:cNvSpPr/>
            <p:nvPr/>
          </p:nvSpPr>
          <p:spPr>
            <a:xfrm>
              <a:off x="1609060" y="1198727"/>
              <a:ext cx="4189228" cy="2424223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29561" y="1790346"/>
              <a:ext cx="39482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Participate more in the classroom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83571" y="3876891"/>
            <a:ext cx="4189228" cy="2424223"/>
            <a:chOff x="6783571" y="3876891"/>
            <a:chExt cx="4189228" cy="2424223"/>
          </a:xfrm>
        </p:grpSpPr>
        <p:sp>
          <p:nvSpPr>
            <p:cNvPr id="10" name="Rounded Rectangle 9"/>
            <p:cNvSpPr/>
            <p:nvPr/>
          </p:nvSpPr>
          <p:spPr>
            <a:xfrm>
              <a:off x="6783571" y="3876891"/>
              <a:ext cx="4189228" cy="2424223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74958" y="4101733"/>
              <a:ext cx="3742661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Are given more instruction &amp; positive feedback by teachers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058400" y="6388678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(Denham, 2017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734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366478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115542"/>
            <a:ext cx="3855720" cy="2157884"/>
          </a:xfrm>
        </p:spPr>
        <p:txBody>
          <a:bodyPr/>
          <a:lstStyle/>
          <a:p>
            <a:pPr algn="ctr"/>
            <a:r>
              <a:rPr lang="en-US" b="1" dirty="0"/>
              <a:t>Turn and Talk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300" dirty="0"/>
              <a:t>What most resonates with you about these research findings?</a:t>
            </a:r>
          </a:p>
          <a:p>
            <a:endParaRPr lang="en-US" sz="4300" dirty="0"/>
          </a:p>
          <a:p>
            <a:r>
              <a:rPr lang="en-US" sz="4300" dirty="0"/>
              <a:t>How can you use this information to advocate for SEL at your school? </a:t>
            </a:r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068537"/>
            <a:ext cx="3855720" cy="3011056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SEL Research Findings</a:t>
            </a:r>
          </a:p>
        </p:txBody>
      </p:sp>
    </p:spTree>
    <p:extLst>
      <p:ext uri="{BB962C8B-B14F-4D97-AF65-F5344CB8AC3E}">
        <p14:creationId xmlns:p14="http://schemas.microsoft.com/office/powerpoint/2010/main" val="1005997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What?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4" y="3472408"/>
            <a:ext cx="9612971" cy="1797015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6600" dirty="0"/>
              <a:t>Competencies, Components, </a:t>
            </a:r>
          </a:p>
          <a:p>
            <a:pPr algn="ctr"/>
            <a:r>
              <a:rPr lang="en-US" sz="6600" dirty="0"/>
              <a:t>&amp; Approaches</a:t>
            </a:r>
          </a:p>
        </p:txBody>
      </p:sp>
    </p:spTree>
    <p:extLst>
      <p:ext uri="{BB962C8B-B14F-4D97-AF65-F5344CB8AC3E}">
        <p14:creationId xmlns:p14="http://schemas.microsoft.com/office/powerpoint/2010/main" val="3521227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17-06-13_23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72" y="154164"/>
            <a:ext cx="8570214" cy="654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F442F4-8CDD-0242-81F0-5DE4EEEC5199}"/>
              </a:ext>
            </a:extLst>
          </p:cNvPr>
          <p:cNvSpPr txBox="1"/>
          <p:nvPr/>
        </p:nvSpPr>
        <p:spPr>
          <a:xfrm>
            <a:off x="2679032" y="6488668"/>
            <a:ext cx="7283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casel.org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wp</a:t>
            </a:r>
            <a:r>
              <a:rPr lang="en-US" dirty="0">
                <a:hlinkClick r:id="rId4"/>
              </a:rPr>
              <a:t>-content/uploads/2017/01/</a:t>
            </a:r>
            <a:r>
              <a:rPr lang="en-US" dirty="0" err="1">
                <a:hlinkClick r:id="rId4"/>
              </a:rPr>
              <a:t>Competencies.pdf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403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mpetenci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408" y="0"/>
            <a:ext cx="8656319" cy="668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A3E5B4-F650-9540-931D-D3F141C3BC88}"/>
              </a:ext>
            </a:extLst>
          </p:cNvPr>
          <p:cNvSpPr txBox="1"/>
          <p:nvPr/>
        </p:nvSpPr>
        <p:spPr>
          <a:xfrm>
            <a:off x="1042737" y="6128084"/>
            <a:ext cx="7283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casel.org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wp</a:t>
            </a:r>
            <a:r>
              <a:rPr lang="en-US" dirty="0">
                <a:hlinkClick r:id="rId4"/>
              </a:rPr>
              <a:t>-content/uploads/2017/01/</a:t>
            </a:r>
            <a:r>
              <a:rPr lang="en-US" dirty="0" err="1">
                <a:hlinkClick r:id="rId4"/>
              </a:rPr>
              <a:t>Competencies.pdf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725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63" y="128024"/>
            <a:ext cx="9601200" cy="742950"/>
          </a:xfrm>
        </p:spPr>
        <p:txBody>
          <a:bodyPr/>
          <a:lstStyle/>
          <a:p>
            <a:r>
              <a:rPr lang="en-US" dirty="0"/>
              <a:t>Components of SEL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3746500" y="869611"/>
          <a:ext cx="8359775" cy="5747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07604" y="4223174"/>
            <a:ext cx="360521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Trust &amp; respectful relationships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43227" y="921280"/>
            <a:ext cx="4100512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Instruction &amp; instructional practices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0866" y="1452328"/>
            <a:ext cx="4357688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Opportunities to practice &amp; apply skills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73921" y="2705785"/>
            <a:ext cx="33147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Coordinated implementation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73984" y="3481587"/>
            <a:ext cx="2314574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Behavior supports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29843" y="2048405"/>
            <a:ext cx="2610646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Systemic &amp; sequential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6133" y="5227322"/>
            <a:ext cx="3005138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Professional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bg1"/>
                </a:solidFill>
              </a:rPr>
              <a:t>development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0296" y="5922106"/>
            <a:ext cx="2801141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Monitoring &amp; evaluation</a:t>
            </a:r>
          </a:p>
        </p:txBody>
      </p:sp>
    </p:spTree>
    <p:extLst>
      <p:ext uri="{BB962C8B-B14F-4D97-AF65-F5344CB8AC3E}">
        <p14:creationId xmlns:p14="http://schemas.microsoft.com/office/powerpoint/2010/main" val="361959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DD3D8-11EB-DA49-A9C9-FDCF2D2C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131764"/>
            <a:ext cx="9601200" cy="14859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/>
            </a:br>
            <a:r>
              <a:rPr lang="en-US" dirty="0"/>
              <a:t>Maximizing Your Session Participation</a:t>
            </a:r>
            <a:br>
              <a:rPr lang="en-US" dirty="0"/>
            </a:br>
            <a:endParaRPr lang="en-US" dirty="0"/>
          </a:p>
        </p:txBody>
      </p:sp>
      <p:grpSp>
        <p:nvGrpSpPr>
          <p:cNvPr id="35842" name="Freeform 4">
            <a:extLst>
              <a:ext uri="{FF2B5EF4-FFF2-40B4-BE49-F238E27FC236}">
                <a16:creationId xmlns:a16="http://schemas.microsoft.com/office/drawing/2014/main" id="{E860DFA0-0340-364E-959D-4BA666D5F151}"/>
              </a:ext>
            </a:extLst>
          </p:cNvPr>
          <p:cNvGrpSpPr>
            <a:grpSpLocks/>
          </p:cNvGrpSpPr>
          <p:nvPr/>
        </p:nvGrpSpPr>
        <p:grpSpPr bwMode="auto">
          <a:xfrm>
            <a:off x="2870200" y="1663700"/>
            <a:ext cx="6680200" cy="3403600"/>
            <a:chOff x="848" y="1048"/>
            <a:chExt cx="4208" cy="2144"/>
          </a:xfrm>
        </p:grpSpPr>
        <p:pic>
          <p:nvPicPr>
            <p:cNvPr id="35847" name="Freeform 4">
              <a:extLst>
                <a:ext uri="{FF2B5EF4-FFF2-40B4-BE49-F238E27FC236}">
                  <a16:creationId xmlns:a16="http://schemas.microsoft.com/office/drawing/2014/main" id="{D3B1A059-5E57-9A46-AC3B-947B0130FC1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" y="1048"/>
              <a:ext cx="4208" cy="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Text Box 3">
              <a:extLst>
                <a:ext uri="{FF2B5EF4-FFF2-40B4-BE49-F238E27FC236}">
                  <a16:creationId xmlns:a16="http://schemas.microsoft.com/office/drawing/2014/main" id="{B8776AB0-AE1E-9540-A39F-4FCCABE92B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1069"/>
              <a:ext cx="4141" cy="2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59338" tIns="159338" rIns="159338" bIns="2368439"/>
            <a:lstStyle>
              <a:lvl1pPr defTabSz="998538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98538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98538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98538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98538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985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985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985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985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endParaRPr lang="en-US" altLang="en-US" sz="2200">
                <a:solidFill>
                  <a:srgbClr val="FFFFFF"/>
                </a:solidFill>
              </a:endParaRPr>
            </a:p>
          </p:txBody>
        </p:sp>
      </p:grpSp>
      <p:grpSp>
        <p:nvGrpSpPr>
          <p:cNvPr id="35843" name="Freeform 5">
            <a:extLst>
              <a:ext uri="{FF2B5EF4-FFF2-40B4-BE49-F238E27FC236}">
                <a16:creationId xmlns:a16="http://schemas.microsoft.com/office/drawing/2014/main" id="{399F06B2-C9E2-8640-81B1-80FAED19CDC1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917700"/>
            <a:ext cx="6515100" cy="3644900"/>
            <a:chOff x="816" y="1208"/>
            <a:chExt cx="4104" cy="2296"/>
          </a:xfrm>
        </p:grpSpPr>
        <p:pic>
          <p:nvPicPr>
            <p:cNvPr id="35845" name="Freeform 5">
              <a:extLst>
                <a:ext uri="{FF2B5EF4-FFF2-40B4-BE49-F238E27FC236}">
                  <a16:creationId xmlns:a16="http://schemas.microsoft.com/office/drawing/2014/main" id="{83D1CF69-CABB-424F-B588-937FF2ED343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208"/>
              <a:ext cx="4104" cy="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6" name="Text Box 6">
              <a:extLst>
                <a:ext uri="{FF2B5EF4-FFF2-40B4-BE49-F238E27FC236}">
                  <a16:creationId xmlns:a16="http://schemas.microsoft.com/office/drawing/2014/main" id="{B62B92EC-51A5-2948-A672-ED3241C92D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1229"/>
              <a:ext cx="3997" cy="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870" tIns="205740" rIns="102870" bIns="102870"/>
            <a:lstStyle>
              <a:lvl1pPr defTabSz="998538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17550" indent="-198438" defTabSz="998538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98538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98538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98538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985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985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985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985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en-US" altLang="en-US"/>
                <a:t>Consider these questions:  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entury Gothic" panose="020B0502020202020204" pitchFamily="34" charset="0"/>
                <a:buChar char="–"/>
              </a:pPr>
              <a:r>
                <a:rPr lang="en-US" altLang="en-US" sz="2800"/>
                <a:t>Where are we in our implementation?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entury Gothic" panose="020B0502020202020204" pitchFamily="34" charset="0"/>
                <a:buChar char="–"/>
              </a:pPr>
              <a:r>
                <a:rPr lang="en-US" altLang="en-US" sz="2800"/>
                <a:t>What do I hope to learn?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entury Gothic" panose="020B0502020202020204" pitchFamily="34" charset="0"/>
                <a:buChar char="–"/>
              </a:pPr>
              <a:r>
                <a:rPr lang="en-US" altLang="en-US" sz="2800"/>
                <a:t>What did I learn?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entury Gothic" panose="020B0502020202020204" pitchFamily="34" charset="0"/>
                <a:buChar char="–"/>
              </a:pPr>
              <a:r>
                <a:rPr lang="en-US" altLang="en-US" sz="2800"/>
                <a:t>What will I do with what I learned? </a:t>
              </a:r>
            </a:p>
            <a:p>
              <a:pPr lv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entury Gothic" panose="020B0502020202020204" pitchFamily="34" charset="0"/>
                <a:buChar char="–"/>
              </a:pPr>
              <a:r>
                <a:rPr lang="en-US" altLang="en-US"/>
                <a:t>By when?</a:t>
              </a:r>
            </a:p>
          </p:txBody>
        </p:sp>
      </p:grpSp>
      <p:sp>
        <p:nvSpPr>
          <p:cNvPr id="35844" name="TextBox 2">
            <a:extLst>
              <a:ext uri="{FF2B5EF4-FFF2-40B4-BE49-F238E27FC236}">
                <a16:creationId xmlns:a16="http://schemas.microsoft.com/office/drawing/2014/main" id="{EC578509-17D3-634A-B79B-0F345277C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5607051"/>
            <a:ext cx="4557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Use the Learning Reflection Sheet</a:t>
            </a:r>
          </a:p>
        </p:txBody>
      </p:sp>
    </p:spTree>
    <p:extLst>
      <p:ext uri="{BB962C8B-B14F-4D97-AF65-F5344CB8AC3E}">
        <p14:creationId xmlns:p14="http://schemas.microsoft.com/office/powerpoint/2010/main" val="866559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/>
          </p:nvPr>
        </p:nvGraphicFramePr>
        <p:xfrm>
          <a:off x="2061720" y="464179"/>
          <a:ext cx="8701087" cy="594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9861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 Approaches &amp; Outcomes</a:t>
            </a:r>
          </a:p>
        </p:txBody>
      </p:sp>
      <p:pic>
        <p:nvPicPr>
          <p:cNvPr id="3" name="Picture 2" descr="https://lh4.googleusercontent.com/KNMacyaLszQcBf2zTIKMRq-ag_Z9xGwjQphqXO2ZQdKFm0jLdv9WBjhcSSoB4HriPtF9T0RJjm6aJrm8ioh1DE6O7CX_Un3qiRnSz8DQGvZPl3dfPFU7Zx5oK-PLi14v-xO8UWZI1J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90" y="1800225"/>
            <a:ext cx="10831021" cy="4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67113" y="63963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  <a:hlinkClick r:id="rId4"/>
              </a:rPr>
              <a:t>http://www.casel.org/what-is-sel/approaches/</a:t>
            </a:r>
            <a:endParaRPr lang="en-US" dirty="0">
              <a:latin typeface="Arial" charset="0"/>
            </a:endParaRPr>
          </a:p>
          <a:p>
            <a:endParaRPr lang="en-US" dirty="0"/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6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Who?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4" y="3472408"/>
            <a:ext cx="9612971" cy="1797015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Adult SEL</a:t>
            </a:r>
          </a:p>
        </p:txBody>
      </p:sp>
    </p:spTree>
    <p:extLst>
      <p:ext uri="{BB962C8B-B14F-4D97-AF65-F5344CB8AC3E}">
        <p14:creationId xmlns:p14="http://schemas.microsoft.com/office/powerpoint/2010/main" val="2102757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DD24-931F-4844-8C01-8325AD7F1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Adult SEL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E94AD-3EF4-6A40-9E4B-2A66A2D2D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68379"/>
            <a:ext cx="9601200" cy="4700337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/>
              <a:t>46% </a:t>
            </a:r>
            <a:r>
              <a:rPr lang="en-US" sz="3200" dirty="0"/>
              <a:t>of teachers report </a:t>
            </a:r>
            <a:r>
              <a:rPr lang="en-US" sz="3200" b="1" dirty="0"/>
              <a:t>high daily stress</a:t>
            </a:r>
            <a:r>
              <a:rPr lang="en-US" sz="3200" dirty="0"/>
              <a:t>, which compromises their health, sleep, quality of life, and </a:t>
            </a:r>
            <a:r>
              <a:rPr lang="en-US" sz="3200" b="1" dirty="0"/>
              <a:t>teaching</a:t>
            </a:r>
            <a:r>
              <a:rPr lang="en-US" sz="3200" dirty="0"/>
              <a:t> </a:t>
            </a:r>
            <a:r>
              <a:rPr lang="en-US" sz="2600" dirty="0"/>
              <a:t>(Greenberg et. al, 2016)</a:t>
            </a:r>
          </a:p>
          <a:p>
            <a:r>
              <a:rPr lang="en-US" sz="3200" b="1" dirty="0"/>
              <a:t>93%</a:t>
            </a:r>
            <a:r>
              <a:rPr lang="en-US" sz="3200" dirty="0"/>
              <a:t> of elementary school teachers report experiencing </a:t>
            </a:r>
            <a:r>
              <a:rPr lang="en-US" sz="3200" b="1" dirty="0"/>
              <a:t>high levels of stress</a:t>
            </a:r>
            <a:r>
              <a:rPr lang="en-US" sz="3200" dirty="0"/>
              <a:t> </a:t>
            </a:r>
            <a:r>
              <a:rPr lang="en-US" sz="2600" dirty="0"/>
              <a:t>(Herman et. al, 2018)</a:t>
            </a:r>
          </a:p>
          <a:p>
            <a:r>
              <a:rPr lang="en-US" sz="3200" b="1" dirty="0"/>
              <a:t>61% </a:t>
            </a:r>
            <a:r>
              <a:rPr lang="en-US" sz="3200" dirty="0"/>
              <a:t>of educators report that work is </a:t>
            </a:r>
            <a:r>
              <a:rPr lang="en-US" sz="3200" b="1" dirty="0"/>
              <a:t>always or often stressful</a:t>
            </a:r>
            <a:r>
              <a:rPr lang="en-US" sz="3200" dirty="0"/>
              <a:t> </a:t>
            </a:r>
            <a:r>
              <a:rPr lang="en-US" sz="2600" dirty="0"/>
              <a:t>(American Federation of Teachers, 2017)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58% </a:t>
            </a:r>
            <a:r>
              <a:rPr lang="en-US" sz="3200" dirty="0">
                <a:solidFill>
                  <a:schemeClr val="tx1"/>
                </a:solidFill>
              </a:rPr>
              <a:t>of educators described their </a:t>
            </a:r>
            <a:r>
              <a:rPr lang="en-US" sz="3200" b="1" dirty="0">
                <a:solidFill>
                  <a:schemeClr val="tx1"/>
                </a:solidFill>
              </a:rPr>
              <a:t>mental health as “not good”</a:t>
            </a:r>
            <a:r>
              <a:rPr lang="en-US" sz="3200" dirty="0">
                <a:solidFill>
                  <a:schemeClr val="tx1"/>
                </a:solidFill>
              </a:rPr>
              <a:t> for at least seven of the previous 30 days, increased from 34% in 2015 </a:t>
            </a:r>
            <a:r>
              <a:rPr lang="en-US" sz="2600" dirty="0"/>
              <a:t>(American Federation of Teachers, 2017)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4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8F250-BACA-014E-BA37-4527D66CE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SEC Impact Student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CAF2B-1A71-9A41-94DD-BD5470B82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32547"/>
            <a:ext cx="9601200" cy="4134853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3000" dirty="0"/>
              <a:t>When </a:t>
            </a:r>
            <a:r>
              <a:rPr lang="en-US" sz="3000" b="1" dirty="0"/>
              <a:t>teachers are highly stressed</a:t>
            </a:r>
            <a:r>
              <a:rPr lang="en-US" sz="3000" dirty="0"/>
              <a:t>, students show </a:t>
            </a:r>
            <a:r>
              <a:rPr lang="en-US" sz="3000" b="1" dirty="0"/>
              <a:t>lower levels of both social adjustment and academic performance</a:t>
            </a:r>
            <a:r>
              <a:rPr lang="en-US" sz="3000" dirty="0"/>
              <a:t>.</a:t>
            </a:r>
          </a:p>
          <a:p>
            <a:pPr fontAlgn="base"/>
            <a:r>
              <a:rPr lang="en-US" sz="3000" dirty="0"/>
              <a:t>Interventions on the organizational or individual level, or those that reach both, can help </a:t>
            </a:r>
            <a:r>
              <a:rPr lang="en-US" sz="3000" b="1" dirty="0"/>
              <a:t>reduce teacher stress by changing the culture and approach to teaching</a:t>
            </a:r>
            <a:r>
              <a:rPr lang="en-US" sz="3000" dirty="0"/>
              <a:t>.</a:t>
            </a:r>
          </a:p>
          <a:p>
            <a:pPr fontAlgn="base"/>
            <a:r>
              <a:rPr lang="en-US" sz="3000" dirty="0"/>
              <a:t>Programs for mentoring, workplace wellness, social emotional learning, and mindfulness are all proven to </a:t>
            </a:r>
            <a:r>
              <a:rPr lang="en-US" sz="3000" b="1" dirty="0"/>
              <a:t>improve teacher well-being and student outcomes</a:t>
            </a:r>
            <a:r>
              <a:rPr lang="en-US" sz="3000" dirty="0"/>
              <a:t>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3F59AC-E617-7F44-AD6B-70162461C9E1}"/>
              </a:ext>
            </a:extLst>
          </p:cNvPr>
          <p:cNvSpPr txBox="1"/>
          <p:nvPr/>
        </p:nvSpPr>
        <p:spPr>
          <a:xfrm>
            <a:off x="8133347" y="6031832"/>
            <a:ext cx="3048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(Greenberg et. al, 2016)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6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Educator </a:t>
            </a:r>
            <a:br>
              <a:rPr lang="en-US" dirty="0"/>
            </a:br>
            <a:r>
              <a:rPr lang="en-US" dirty="0"/>
              <a:t>Social Emotional Competencies (SEC)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Improve educator </a:t>
            </a:r>
            <a:r>
              <a:rPr lang="en-US" sz="2800" b="1" dirty="0"/>
              <a:t>well-being</a:t>
            </a:r>
            <a:r>
              <a:rPr lang="en-US" sz="2800" dirty="0"/>
              <a:t> </a:t>
            </a:r>
          </a:p>
          <a:p>
            <a:r>
              <a:rPr lang="en-US" sz="2800" b="1" dirty="0"/>
              <a:t>Decrease</a:t>
            </a:r>
            <a:r>
              <a:rPr lang="en-US" sz="2800" dirty="0"/>
              <a:t> </a:t>
            </a:r>
            <a:r>
              <a:rPr lang="en-US" sz="2800" b="1" dirty="0"/>
              <a:t>stress</a:t>
            </a:r>
            <a:r>
              <a:rPr lang="en-US" sz="2800" dirty="0"/>
              <a:t> and likelihood of educator </a:t>
            </a:r>
            <a:r>
              <a:rPr lang="en-US" sz="2800" b="1" dirty="0"/>
              <a:t>burnout</a:t>
            </a:r>
          </a:p>
          <a:p>
            <a:r>
              <a:rPr lang="en-US" sz="2800" dirty="0"/>
              <a:t>Increase educator </a:t>
            </a:r>
            <a:r>
              <a:rPr lang="en-US" sz="2800" b="1" dirty="0"/>
              <a:t>satisfaction</a:t>
            </a:r>
            <a:endParaRPr lang="en-US" sz="2800" dirty="0"/>
          </a:p>
          <a:p>
            <a:r>
              <a:rPr lang="en-US" sz="2800" dirty="0"/>
              <a:t>Build &amp; strengthen </a:t>
            </a:r>
            <a:r>
              <a:rPr lang="en-US" sz="2800" b="1" dirty="0"/>
              <a:t>relationships</a:t>
            </a:r>
            <a:r>
              <a:rPr lang="en-US" sz="2800" dirty="0"/>
              <a:t> with students &amp; colleagues</a:t>
            </a:r>
          </a:p>
          <a:p>
            <a:r>
              <a:rPr lang="en-US" sz="2800" dirty="0"/>
              <a:t>Provide</a:t>
            </a:r>
            <a:r>
              <a:rPr lang="en-US" sz="2800" b="1" dirty="0"/>
              <a:t> modeling of</a:t>
            </a:r>
            <a:r>
              <a:rPr lang="en-US" sz="2800" dirty="0"/>
              <a:t> </a:t>
            </a:r>
            <a:r>
              <a:rPr lang="en-US" sz="2800" b="1" dirty="0"/>
              <a:t>SEL skills </a:t>
            </a:r>
            <a:r>
              <a:rPr lang="en-US" sz="2800" dirty="0"/>
              <a:t>for students</a:t>
            </a:r>
          </a:p>
          <a:p>
            <a:r>
              <a:rPr lang="en-US" sz="2800" dirty="0"/>
              <a:t>Create a </a:t>
            </a:r>
            <a:r>
              <a:rPr lang="en-US" sz="2800" b="1" dirty="0"/>
              <a:t>positive learning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97113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319" y="286870"/>
            <a:ext cx="7960660" cy="59704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88188" y="6382871"/>
            <a:ext cx="2976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(Jennings &amp; Frank, 2017)</a:t>
            </a:r>
          </a:p>
        </p:txBody>
      </p:sp>
    </p:spTree>
    <p:extLst>
      <p:ext uri="{BB962C8B-B14F-4D97-AF65-F5344CB8AC3E}">
        <p14:creationId xmlns:p14="http://schemas.microsoft.com/office/powerpoint/2010/main" val="2730812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765" y="537882"/>
            <a:ext cx="3433482" cy="1485900"/>
          </a:xfrm>
        </p:spPr>
        <p:txBody>
          <a:bodyPr/>
          <a:lstStyle/>
          <a:p>
            <a:r>
              <a:rPr lang="en-US" dirty="0"/>
              <a:t>Burnout Cascade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2922494" y="537882"/>
          <a:ext cx="8839200" cy="6024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01270" y="6162054"/>
            <a:ext cx="3442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(Jennings &amp; Frank, 2017)</a:t>
            </a:r>
          </a:p>
        </p:txBody>
      </p:sp>
    </p:spTree>
    <p:extLst>
      <p:ext uri="{BB962C8B-B14F-4D97-AF65-F5344CB8AC3E}">
        <p14:creationId xmlns:p14="http://schemas.microsoft.com/office/powerpoint/2010/main" val="2578445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67293" y="808074"/>
            <a:ext cx="9824484" cy="525248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24556" y="1467294"/>
            <a:ext cx="859110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SEL is foundational for educators to build the skills to manage the tidal wave of changes and to be effective in their responses to changes.</a:t>
            </a:r>
          </a:p>
          <a:p>
            <a:r>
              <a:rPr lang="en-US" sz="4400" dirty="0"/>
              <a:t>                                         </a:t>
            </a:r>
            <a:r>
              <a:rPr lang="en-US" sz="2800" dirty="0">
                <a:solidFill>
                  <a:schemeClr val="bg1"/>
                </a:solidFill>
              </a:rPr>
              <a:t>Elena Aguilar</a:t>
            </a:r>
          </a:p>
          <a:p>
            <a:br>
              <a:rPr lang="en-US" sz="2800" dirty="0"/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9810" y="1073556"/>
            <a:ext cx="957263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</a:p>
        </p:txBody>
      </p:sp>
      <p:sp>
        <p:nvSpPr>
          <p:cNvPr id="5" name="Rectangle 4"/>
          <p:cNvSpPr/>
          <p:nvPr/>
        </p:nvSpPr>
        <p:spPr>
          <a:xfrm>
            <a:off x="4660463" y="3867951"/>
            <a:ext cx="6783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endParaRPr lang="en-US" sz="9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1468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321508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850692"/>
            <a:ext cx="3855720" cy="2157884"/>
          </a:xfrm>
        </p:spPr>
        <p:txBody>
          <a:bodyPr/>
          <a:lstStyle/>
          <a:p>
            <a:pPr algn="ctr"/>
            <a:r>
              <a:rPr lang="en-US" b="1" dirty="0"/>
              <a:t>Small Group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2914" y="1458668"/>
            <a:ext cx="5565186" cy="36106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/>
              <a:t>For each competency, discuss what it looks like in a teacher:</a:t>
            </a:r>
          </a:p>
          <a:p>
            <a:pPr marL="0" indent="0">
              <a:buNone/>
            </a:pPr>
            <a:endParaRPr lang="en-US" sz="2800" dirty="0"/>
          </a:p>
          <a:p>
            <a:pPr fontAlgn="base"/>
            <a:r>
              <a:rPr lang="en-US" sz="2800" dirty="0"/>
              <a:t>who has mastered                        that competency.</a:t>
            </a:r>
          </a:p>
          <a:p>
            <a:pPr marL="0" indent="0" fontAlgn="base">
              <a:buNone/>
            </a:pPr>
            <a:endParaRPr lang="en-US" sz="2800" dirty="0"/>
          </a:p>
          <a:p>
            <a:pPr fontAlgn="base"/>
            <a:r>
              <a:rPr lang="en-US" sz="2800" dirty="0"/>
              <a:t>who has lagging skills                      in that competency.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406" y="2718209"/>
            <a:ext cx="4140708" cy="2680348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dirty="0"/>
              <a:t>Teacher Social and Emotional Competencies</a:t>
            </a:r>
          </a:p>
          <a:p>
            <a:endParaRPr lang="en-US" sz="2400" dirty="0"/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182" y="2490286"/>
            <a:ext cx="2414324" cy="31361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F88388-3D4D-674E-9E75-797751A3E01A}"/>
              </a:ext>
            </a:extLst>
          </p:cNvPr>
          <p:cNvSpPr txBox="1"/>
          <p:nvPr/>
        </p:nvSpPr>
        <p:spPr>
          <a:xfrm>
            <a:off x="5902914" y="6411943"/>
            <a:ext cx="4909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(American Institutes for Research, 2018)</a:t>
            </a:r>
          </a:p>
        </p:txBody>
      </p:sp>
    </p:spTree>
    <p:extLst>
      <p:ext uri="{BB962C8B-B14F-4D97-AF65-F5344CB8AC3E}">
        <p14:creationId xmlns:p14="http://schemas.microsoft.com/office/powerpoint/2010/main" val="2078765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72710C77-C610-524D-BAC7-5DBC5CE2C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95251"/>
            <a:ext cx="8229600" cy="1389063"/>
          </a:xfrm>
        </p:spPr>
        <p:txBody>
          <a:bodyPr>
            <a:normAutofit fontScale="90000"/>
          </a:bodyPr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Where is your school in the implementation process?</a:t>
            </a:r>
            <a:br>
              <a:rPr lang="en-US" altLang="en-US" sz="4000">
                <a:ea typeface="ＭＳ Ｐゴシック" panose="020B0600070205080204" pitchFamily="34" charset="-128"/>
              </a:rPr>
            </a:br>
            <a:endParaRPr lang="en-US" altLang="en-US" sz="1600">
              <a:ea typeface="ＭＳ Ｐゴシック" panose="020B0600070205080204" pitchFamily="34" charset="-128"/>
            </a:endParaRPr>
          </a:p>
        </p:txBody>
      </p:sp>
      <p:pic>
        <p:nvPicPr>
          <p:cNvPr id="36866" name="Content Placeholder 3">
            <a:extLst>
              <a:ext uri="{FF2B5EF4-FFF2-40B4-BE49-F238E27FC236}">
                <a16:creationId xmlns:a16="http://schemas.microsoft.com/office/drawing/2014/main" id="{54161DC1-3AEB-C74F-BD21-8F4709B8297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1473200"/>
            <a:ext cx="64389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>
            <a:extLst>
              <a:ext uri="{FF2B5EF4-FFF2-40B4-BE49-F238E27FC236}">
                <a16:creationId xmlns:a16="http://schemas.microsoft.com/office/drawing/2014/main" id="{2402BF8F-D33A-584C-90DB-DFD62384B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4" y="6483350"/>
            <a:ext cx="3813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Adapted from Fixsen &amp; Blase, 2005</a:t>
            </a:r>
          </a:p>
        </p:txBody>
      </p:sp>
    </p:spTree>
    <p:extLst>
      <p:ext uri="{BB962C8B-B14F-4D97-AF65-F5344CB8AC3E}">
        <p14:creationId xmlns:p14="http://schemas.microsoft.com/office/powerpoint/2010/main" val="2914699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how?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4" y="3472408"/>
            <a:ext cx="9612971" cy="1797015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6600" dirty="0"/>
              <a:t>Practices, Standards, &amp; Curricula</a:t>
            </a:r>
          </a:p>
        </p:txBody>
      </p:sp>
    </p:spTree>
    <p:extLst>
      <p:ext uri="{BB962C8B-B14F-4D97-AF65-F5344CB8AC3E}">
        <p14:creationId xmlns:p14="http://schemas.microsoft.com/office/powerpoint/2010/main" val="1058168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272988" y="719666"/>
          <a:ext cx="10076330" cy="5788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15782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348579" y="1079292"/>
            <a:ext cx="4796853" cy="416726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4203" y="1079292"/>
            <a:ext cx="4796853" cy="416726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09663"/>
            <a:ext cx="4443984" cy="982119"/>
          </a:xfrm>
        </p:spPr>
        <p:txBody>
          <a:bodyPr/>
          <a:lstStyle/>
          <a:p>
            <a:pPr algn="ctr"/>
            <a:r>
              <a:rPr lang="en-US" sz="3200" b="1" dirty="0"/>
              <a:t>School Culture</a:t>
            </a:r>
          </a:p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405797"/>
            <a:ext cx="4443984" cy="256219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 </a:t>
            </a:r>
            <a:r>
              <a:rPr lang="en-US" sz="2800" dirty="0"/>
              <a:t>the way teachers and other </a:t>
            </a:r>
            <a:r>
              <a:rPr lang="en-US" sz="2800" b="1" dirty="0"/>
              <a:t>staff members work together </a:t>
            </a:r>
            <a:r>
              <a:rPr lang="en-US" sz="2800" dirty="0"/>
              <a:t>and the set of </a:t>
            </a:r>
            <a:r>
              <a:rPr lang="en-US" sz="2800" b="1" dirty="0"/>
              <a:t>beliefs, values, and assumptions </a:t>
            </a:r>
            <a:r>
              <a:rPr lang="en-US" sz="2800" dirty="0"/>
              <a:t>they share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1423677"/>
            <a:ext cx="4443984" cy="868105"/>
          </a:xfrm>
        </p:spPr>
        <p:txBody>
          <a:bodyPr/>
          <a:lstStyle/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School Climate</a:t>
            </a:r>
            <a:r>
              <a:rPr lang="en-US" b="1" dirty="0"/>
              <a:t> </a:t>
            </a:r>
          </a:p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2405797"/>
            <a:ext cx="4443984" cy="25621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the school's </a:t>
            </a:r>
            <a:r>
              <a:rPr lang="en-US" sz="2800" b="1" dirty="0"/>
              <a:t>effects on students</a:t>
            </a:r>
            <a:r>
              <a:rPr lang="en-US" sz="2800" dirty="0"/>
              <a:t>, including </a:t>
            </a:r>
            <a:r>
              <a:rPr lang="en-US" sz="2800" b="1" dirty="0"/>
              <a:t>teaching practices</a:t>
            </a:r>
            <a:r>
              <a:rPr lang="en-US" sz="2800" dirty="0"/>
              <a:t>; </a:t>
            </a:r>
            <a:r>
              <a:rPr lang="en-US" sz="2800" b="1" dirty="0"/>
              <a:t>diversity</a:t>
            </a:r>
            <a:r>
              <a:rPr lang="en-US" sz="2800" dirty="0"/>
              <a:t>; and the </a:t>
            </a:r>
            <a:r>
              <a:rPr lang="en-US" sz="2800" b="1" dirty="0"/>
              <a:t>relationships</a:t>
            </a:r>
            <a:r>
              <a:rPr lang="en-US" sz="2800" dirty="0"/>
              <a:t> among administrators, teachers, parents, and students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13626" y="5819481"/>
            <a:ext cx="1255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(ASCD)</a:t>
            </a:r>
          </a:p>
        </p:txBody>
      </p:sp>
    </p:spTree>
    <p:extLst>
      <p:ext uri="{BB962C8B-B14F-4D97-AF65-F5344CB8AC3E}">
        <p14:creationId xmlns:p14="http://schemas.microsoft.com/office/powerpoint/2010/main" val="3156617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744" y="367098"/>
            <a:ext cx="10324214" cy="1485900"/>
          </a:xfrm>
        </p:spPr>
        <p:txBody>
          <a:bodyPr/>
          <a:lstStyle/>
          <a:p>
            <a:r>
              <a:rPr lang="en-US" dirty="0"/>
              <a:t>Teacher SEL Skills and Teaching Practices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982" y="1303079"/>
            <a:ext cx="8591107" cy="52267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A1B8CA-6E22-404E-ABDB-1DE6BA29B66E}"/>
              </a:ext>
            </a:extLst>
          </p:cNvPr>
          <p:cNvSpPr txBox="1"/>
          <p:nvPr/>
        </p:nvSpPr>
        <p:spPr>
          <a:xfrm>
            <a:off x="10103005" y="6457890"/>
            <a:ext cx="2341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(Yoder, 2014)</a:t>
            </a:r>
          </a:p>
        </p:txBody>
      </p:sp>
    </p:spTree>
    <p:extLst>
      <p:ext uri="{BB962C8B-B14F-4D97-AF65-F5344CB8AC3E}">
        <p14:creationId xmlns:p14="http://schemas.microsoft.com/office/powerpoint/2010/main" val="4205355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CFBDE-D318-BD4E-B1CD-07151EF77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3069"/>
            <a:ext cx="9601200" cy="1485900"/>
          </a:xfrm>
        </p:spPr>
        <p:txBody>
          <a:bodyPr/>
          <a:lstStyle/>
          <a:p>
            <a:r>
              <a:rPr lang="en-US" dirty="0"/>
              <a:t>Identifying Evidence-Based </a:t>
            </a:r>
            <a:br>
              <a:rPr lang="en-US" dirty="0"/>
            </a:br>
            <a:r>
              <a:rPr lang="en-US" dirty="0"/>
              <a:t>SEL Curricula &amp;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57832-9B03-A74D-8763-BFF8D467F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78969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CASEL Guides: Effective Social and Emotional Learning Programs (</a:t>
            </a:r>
            <a:r>
              <a:rPr lang="en-US" dirty="0" err="1"/>
              <a:t>SELect</a:t>
            </a:r>
            <a:r>
              <a:rPr lang="en-US" dirty="0"/>
              <a:t>)</a:t>
            </a:r>
          </a:p>
          <a:p>
            <a:r>
              <a:rPr lang="en-US" dirty="0">
                <a:hlinkClick r:id="rId2"/>
              </a:rPr>
              <a:t>Preschool &amp; Elementary</a:t>
            </a:r>
            <a:endParaRPr lang="en-US" dirty="0"/>
          </a:p>
          <a:p>
            <a:r>
              <a:rPr lang="en-US" dirty="0">
                <a:hlinkClick r:id="rId3"/>
              </a:rPr>
              <a:t>Secondary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hlinkClick r:id="rId4"/>
            </a:endParaRPr>
          </a:p>
          <a:p>
            <a:pPr marL="0" indent="0">
              <a:buNone/>
            </a:pPr>
            <a:r>
              <a:rPr lang="en-US" dirty="0">
                <a:hlinkClick r:id="rId4"/>
              </a:rPr>
              <a:t>Navigating Social and Emotional Learning from Inside Out: Looking Inside and Across 25 Leading SEL Programs (elementary focus)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1A1436-49C4-9C41-B820-19DD5F8959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957" y="2208510"/>
            <a:ext cx="2758698" cy="16243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7957FF-2E5C-954F-B2CB-1A96D0BC24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88" y="4601129"/>
            <a:ext cx="2843631" cy="17711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67618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5.googleusercontent.com/idG3Nx1RDPtXTBKI4ZdcRTdUXxtiJpO0o9x9LfWCfL45NDVHey2tMC-3cbjZMDE2hA730MaJMWHJH39hb3W5WSE8ieYr0RO_bjcERXmGVTbA3xACfIk7WPYxOguAAe5lVlXydhbel0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891">
            <a:off x="7591974" y="715117"/>
            <a:ext cx="3340272" cy="43736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66085" y="4886793"/>
            <a:ext cx="5186597" cy="160394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485" y="286448"/>
            <a:ext cx="9601200" cy="1485900"/>
          </a:xfrm>
        </p:spPr>
        <p:txBody>
          <a:bodyPr/>
          <a:lstStyle/>
          <a:p>
            <a:r>
              <a:rPr lang="en-US" dirty="0"/>
              <a:t>Signature SEL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7875" y="1381749"/>
            <a:ext cx="4429593" cy="4218482"/>
          </a:xfrm>
        </p:spPr>
        <p:txBody>
          <a:bodyPr>
            <a:normAutofit lnSpcReduction="10000"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800" b="1" dirty="0"/>
              <a:t>Welcoming Ritual</a:t>
            </a:r>
          </a:p>
          <a:p>
            <a:pPr marL="0" lvl="3" indent="0" fontAlgn="base">
              <a:buNone/>
            </a:pPr>
            <a:r>
              <a:rPr lang="en-US" sz="2400" i="0" dirty="0"/>
              <a:t>	• Activities for inclusion</a:t>
            </a:r>
            <a:endParaRPr lang="en-US" sz="2400" b="1" i="0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2800" b="1" dirty="0"/>
              <a:t> Engaging Practices </a:t>
            </a:r>
          </a:p>
          <a:p>
            <a:pPr marL="0" lvl="2" indent="0" fontAlgn="base">
              <a:buNone/>
            </a:pPr>
            <a:r>
              <a:rPr lang="en-US" sz="2400" i="0" dirty="0"/>
              <a:t>	</a:t>
            </a:r>
            <a:r>
              <a:rPr lang="en-US" sz="2400" dirty="0"/>
              <a:t> • </a:t>
            </a:r>
            <a:r>
              <a:rPr lang="en-US" sz="2400" i="0" dirty="0"/>
              <a:t>Academic integration</a:t>
            </a:r>
          </a:p>
          <a:p>
            <a:pPr marL="0" lvl="2" indent="0" fontAlgn="base">
              <a:buNone/>
            </a:pPr>
            <a:r>
              <a:rPr lang="en-US" sz="2400" i="0" dirty="0"/>
              <a:t>	</a:t>
            </a:r>
            <a:r>
              <a:rPr lang="en-US" sz="2400" dirty="0"/>
              <a:t> • </a:t>
            </a:r>
            <a:r>
              <a:rPr lang="en-US" sz="2400" i="0" dirty="0"/>
              <a:t>Sense-making</a:t>
            </a:r>
          </a:p>
          <a:p>
            <a:pPr marL="0" lvl="2" indent="0" fontAlgn="base">
              <a:buNone/>
            </a:pPr>
            <a:r>
              <a:rPr lang="en-US" sz="2400" i="0" dirty="0"/>
              <a:t>	</a:t>
            </a:r>
            <a:r>
              <a:rPr lang="en-US" sz="2400" dirty="0"/>
              <a:t> • </a:t>
            </a:r>
            <a:r>
              <a:rPr lang="en-US" sz="2400" i="0" dirty="0"/>
              <a:t>Transitions</a:t>
            </a:r>
          </a:p>
          <a:p>
            <a:pPr marL="0" lvl="2" indent="0" fontAlgn="base">
              <a:buNone/>
            </a:pPr>
            <a:r>
              <a:rPr lang="en-US" sz="2400" i="0" dirty="0"/>
              <a:t>	</a:t>
            </a:r>
            <a:r>
              <a:rPr lang="en-US" sz="2400" dirty="0"/>
              <a:t> • </a:t>
            </a:r>
            <a:r>
              <a:rPr lang="en-US" sz="2400" i="0" dirty="0"/>
              <a:t>Brain breaks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800" b="1" dirty="0"/>
              <a:t>Optimistic Closure </a:t>
            </a:r>
          </a:p>
          <a:p>
            <a:pPr marL="0" lvl="1" indent="0" fontAlgn="base">
              <a:buNone/>
            </a:pPr>
            <a:r>
              <a:rPr lang="en-US" sz="2400" i="0" dirty="0"/>
              <a:t>	 • Reflections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5021705"/>
            <a:ext cx="543018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Addresses all 5 SEL competencies 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Creates collaborative classrooms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Builds upon/aligned to CCSS, Restorative Justice, &amp; trauma-informed practices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C30F40-ABD2-AF44-9559-4CE983427ABA}"/>
              </a:ext>
            </a:extLst>
          </p:cNvPr>
          <p:cNvSpPr txBox="1"/>
          <p:nvPr/>
        </p:nvSpPr>
        <p:spPr>
          <a:xfrm>
            <a:off x="888170" y="5495203"/>
            <a:ext cx="4879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www.washoeschools.net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cms</a:t>
            </a:r>
            <a:r>
              <a:rPr lang="en-US" dirty="0">
                <a:hlinkClick r:id="rId4"/>
              </a:rPr>
              <a:t>/lib/NV01912265/Centricity/Domain/202/Washoe%203%20Signature%20SEL%20Practices%20for%20the%20Classroom.pdf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370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Skill Development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79291" y="2291232"/>
          <a:ext cx="10523095" cy="4542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84222" y="4360592"/>
            <a:ext cx="1214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Tell</a:t>
            </a:r>
          </a:p>
          <a:p>
            <a:pPr algn="ctr"/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888101" y="3948969"/>
            <a:ext cx="1391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Show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9365" y="3515801"/>
            <a:ext cx="1156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40838" y="3038469"/>
            <a:ext cx="157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Practice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19030" y="2171980"/>
            <a:ext cx="1899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Monitor progress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8405" y="2127891"/>
            <a:ext cx="18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Generalize</a:t>
            </a:r>
          </a:p>
        </p:txBody>
      </p:sp>
    </p:spTree>
    <p:extLst>
      <p:ext uri="{BB962C8B-B14F-4D97-AF65-F5344CB8AC3E}">
        <p14:creationId xmlns:p14="http://schemas.microsoft.com/office/powerpoint/2010/main" val="3058649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67293" y="808074"/>
            <a:ext cx="9824484" cy="525248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24556" y="1172158"/>
            <a:ext cx="82634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To develop the standards we simply asked ourselves:</a:t>
            </a:r>
          </a:p>
          <a:p>
            <a:pPr marL="914400" lvl="1" indent="-457200" fontAlgn="base"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What is it you wish your students could graduate with?</a:t>
            </a:r>
          </a:p>
          <a:p>
            <a:pPr marL="914400" lvl="1" indent="-457200" fontAlgn="base"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What are the skills you most depend on as an adult?</a:t>
            </a:r>
          </a:p>
          <a:p>
            <a:pPr fontAlgn="base"/>
            <a:r>
              <a:rPr lang="en-US" sz="3200" dirty="0">
                <a:solidFill>
                  <a:schemeClr val="bg1"/>
                </a:solidFill>
              </a:rPr>
              <a:t>Those were all the standards we needed.</a:t>
            </a:r>
          </a:p>
          <a:p>
            <a:br>
              <a:rPr lang="en-US" sz="3200" dirty="0"/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7194" y="808073"/>
            <a:ext cx="957263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</a:p>
        </p:txBody>
      </p:sp>
      <p:sp>
        <p:nvSpPr>
          <p:cNvPr id="5" name="Rectangle 4"/>
          <p:cNvSpPr/>
          <p:nvPr/>
        </p:nvSpPr>
        <p:spPr>
          <a:xfrm>
            <a:off x="9479362" y="3579258"/>
            <a:ext cx="6783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endParaRPr lang="en-US" sz="9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6271" y="5062789"/>
            <a:ext cx="4287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Anchorage School District</a:t>
            </a:r>
          </a:p>
        </p:txBody>
      </p:sp>
    </p:spTree>
    <p:extLst>
      <p:ext uri="{BB962C8B-B14F-4D97-AF65-F5344CB8AC3E}">
        <p14:creationId xmlns:p14="http://schemas.microsoft.com/office/powerpoint/2010/main" val="37820656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93098"/>
          </a:xfrm>
        </p:spPr>
        <p:txBody>
          <a:bodyPr/>
          <a:lstStyle/>
          <a:p>
            <a:r>
              <a:rPr lang="en-US"/>
              <a:t>Examples of SEL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8898"/>
            <a:ext cx="9601200" cy="4557010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3"/>
              </a:rPr>
              <a:t>Anchorage School District SEL Standards</a:t>
            </a:r>
            <a:endParaRPr lang="en-US" sz="2400" dirty="0"/>
          </a:p>
          <a:p>
            <a:r>
              <a:rPr lang="en-US" sz="2400" dirty="0">
                <a:hlinkClick r:id="rId4"/>
              </a:rPr>
              <a:t>Illinois SEL Standards</a:t>
            </a:r>
            <a:endParaRPr lang="en-US" sz="2400" dirty="0"/>
          </a:p>
          <a:p>
            <a:pPr marL="0" lvl="1" indent="0">
              <a:buNone/>
            </a:pPr>
            <a:r>
              <a:rPr lang="en-US" sz="2400" dirty="0"/>
              <a:t>	• </a:t>
            </a:r>
            <a:r>
              <a:rPr lang="en-US" sz="2400" dirty="0">
                <a:hlinkClick r:id="rId5"/>
              </a:rPr>
              <a:t>Performance Descriptors grades 1-5</a:t>
            </a:r>
            <a:endParaRPr lang="en-US" sz="2400" dirty="0"/>
          </a:p>
          <a:p>
            <a:pPr marL="0" lvl="1" indent="0">
              <a:buNone/>
            </a:pPr>
            <a:r>
              <a:rPr lang="en-US" sz="2400" dirty="0"/>
              <a:t>	• </a:t>
            </a:r>
            <a:r>
              <a:rPr lang="en-US" sz="2400" dirty="0">
                <a:hlinkClick r:id="rId6"/>
              </a:rPr>
              <a:t>Performance Descriptors grades 6-12</a:t>
            </a:r>
            <a:endParaRPr lang="en-US" sz="2400" dirty="0"/>
          </a:p>
          <a:p>
            <a:r>
              <a:rPr lang="en-US" sz="2400" dirty="0">
                <a:hlinkClick r:id="rId7"/>
              </a:rPr>
              <a:t>Minnesota SEL Competencies</a:t>
            </a:r>
            <a:endParaRPr lang="en-US" sz="2400" dirty="0"/>
          </a:p>
          <a:p>
            <a:r>
              <a:rPr lang="en-US" sz="2400" dirty="0">
                <a:hlinkClick r:id="rId8"/>
              </a:rPr>
              <a:t>Oakland Unified School District SEL Standards</a:t>
            </a:r>
            <a:endParaRPr lang="en-US" sz="2400" dirty="0"/>
          </a:p>
          <a:p>
            <a:r>
              <a:rPr lang="en-US" sz="2400" dirty="0">
                <a:hlinkClick r:id="rId9"/>
              </a:rPr>
              <a:t>Pennsylvania Standards for Interpersonal Skills </a:t>
            </a:r>
            <a:endParaRPr lang="en-US" sz="2400" dirty="0"/>
          </a:p>
          <a:p>
            <a:r>
              <a:rPr lang="en-US" sz="2400" dirty="0">
                <a:hlinkClick r:id="rId10"/>
              </a:rPr>
              <a:t>Vermont Early Learning Standards (birth-3</a:t>
            </a:r>
            <a:r>
              <a:rPr lang="en-US" sz="2400" baseline="30000" dirty="0">
                <a:hlinkClick r:id="rId10"/>
              </a:rPr>
              <a:t>rd</a:t>
            </a:r>
            <a:r>
              <a:rPr lang="en-US" sz="2400" dirty="0">
                <a:hlinkClick r:id="rId10"/>
              </a:rPr>
              <a:t> grade)</a:t>
            </a:r>
            <a:endParaRPr lang="en-US" sz="2400" dirty="0">
              <a:hlinkClick r:id="rId11" invalidUrl="https://www.washoeschools.net/cms/lib/NV01912265/Centricity/Domain/202/Social Emotional Learning/SEL Standards English and Spanish/SELStandards 2017.pdf"/>
            </a:endParaRPr>
          </a:p>
          <a:p>
            <a:r>
              <a:rPr lang="en-US" sz="2400" dirty="0">
                <a:hlinkClick r:id="rId11" invalidUrl="https://www.washoeschools.net/cms/lib/NV01912265/Centricity/Domain/202/Social Emotional Learning/SEL Standards English and Spanish/SELStandards 2017.pdf"/>
              </a:rPr>
              <a:t>Washoe County School District SEL Standards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328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E1E6-F84C-EC4A-BF6A-4EFA7842D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Illinois SEL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36A0F-01B9-AC41-B308-99328EDFF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44297"/>
            <a:ext cx="10050651" cy="43860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b="1" dirty="0"/>
              <a:t>Goal 1: </a:t>
            </a:r>
            <a:r>
              <a:rPr lang="en-US" sz="3600" dirty="0"/>
              <a:t>Develop </a:t>
            </a:r>
            <a:r>
              <a:rPr lang="en-US" sz="3600" b="1" dirty="0"/>
              <a:t>self-awareness</a:t>
            </a:r>
            <a:r>
              <a:rPr lang="en-US" sz="3600" dirty="0"/>
              <a:t> and </a:t>
            </a:r>
            <a:r>
              <a:rPr lang="en-US" sz="3600" b="1" dirty="0"/>
              <a:t>self-management</a:t>
            </a:r>
            <a:r>
              <a:rPr lang="en-US" sz="3600" dirty="0"/>
              <a:t> skills to achieve school and life success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Goal 2: </a:t>
            </a:r>
            <a:r>
              <a:rPr lang="en-US" sz="3600" dirty="0"/>
              <a:t>Use </a:t>
            </a:r>
            <a:r>
              <a:rPr lang="en-US" sz="3600" b="1" dirty="0"/>
              <a:t>social-awareness</a:t>
            </a:r>
            <a:r>
              <a:rPr lang="en-US" sz="3600" dirty="0"/>
              <a:t> and </a:t>
            </a:r>
            <a:r>
              <a:rPr lang="en-US" sz="3600" b="1" dirty="0"/>
              <a:t>interpersonal skills </a:t>
            </a:r>
            <a:r>
              <a:rPr lang="en-US" sz="3600" dirty="0"/>
              <a:t>to establish and maintain positive relationships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Goal 3: </a:t>
            </a:r>
            <a:r>
              <a:rPr lang="en-US" sz="3600" dirty="0"/>
              <a:t>Demonstrate </a:t>
            </a:r>
            <a:r>
              <a:rPr lang="en-US" sz="3600" b="1" dirty="0"/>
              <a:t>decision-making skills and responsible behaviors </a:t>
            </a:r>
            <a:r>
              <a:rPr lang="en-US" sz="3600" dirty="0"/>
              <a:t>in personal, school, and community contexts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189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70AF5-D133-E544-9C93-09A92EE90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3325"/>
            <a:ext cx="9601200" cy="1485900"/>
          </a:xfrm>
        </p:spPr>
        <p:txBody>
          <a:bodyPr>
            <a:normAutofit/>
          </a:bodyPr>
          <a:lstStyle/>
          <a:p>
            <a:r>
              <a:rPr lang="en-US" dirty="0"/>
              <a:t>Upon completion of this workshop, you will have discovered answers to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2AADC-8871-2942-9E20-9295F60AB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063211"/>
            <a:ext cx="10360617" cy="4570063"/>
          </a:xfrm>
        </p:spPr>
        <p:txBody>
          <a:bodyPr>
            <a:noAutofit/>
          </a:bodyPr>
          <a:lstStyle/>
          <a:p>
            <a:r>
              <a:rPr lang="en-US" sz="2800" b="1" dirty="0"/>
              <a:t>Why provide SEL?: </a:t>
            </a:r>
            <a:r>
              <a:rPr lang="en-US" sz="2800" dirty="0"/>
              <a:t>Research findings</a:t>
            </a:r>
          </a:p>
          <a:p>
            <a:r>
              <a:rPr lang="en-US" sz="2800" b="1" dirty="0"/>
              <a:t>What is SEL?: </a:t>
            </a:r>
            <a:r>
              <a:rPr lang="en-US" sz="2800" dirty="0"/>
              <a:t>Competencies, components, &amp; approaches</a:t>
            </a:r>
          </a:p>
          <a:p>
            <a:r>
              <a:rPr lang="en-US" sz="2800" b="1" dirty="0"/>
              <a:t>Who do we start with?: </a:t>
            </a:r>
            <a:r>
              <a:rPr lang="en-US" sz="2800" dirty="0"/>
              <a:t>Adult SEL </a:t>
            </a:r>
          </a:p>
          <a:p>
            <a:r>
              <a:rPr lang="en-US" sz="2800" b="1" dirty="0"/>
              <a:t>How do we deliver SEL?: </a:t>
            </a:r>
            <a:r>
              <a:rPr lang="en-US" sz="2800" dirty="0"/>
              <a:t>Practices, standards, and curricula</a:t>
            </a:r>
          </a:p>
          <a:p>
            <a:r>
              <a:rPr lang="en-US" sz="2800" b="1" dirty="0"/>
              <a:t>Where do we go from here?: </a:t>
            </a:r>
            <a:r>
              <a:rPr lang="en-US" sz="2800" dirty="0"/>
              <a:t>Getting started at your school</a:t>
            </a:r>
          </a:p>
          <a:p>
            <a:r>
              <a:rPr lang="en-US" sz="2800" b="1" dirty="0"/>
              <a:t>When are we going to do this?: </a:t>
            </a:r>
            <a:r>
              <a:rPr lang="en-US" sz="2800" dirty="0"/>
              <a:t>Identifying next steps and long-range planning</a:t>
            </a:r>
          </a:p>
        </p:txBody>
      </p:sp>
    </p:spTree>
    <p:extLst>
      <p:ext uri="{BB962C8B-B14F-4D97-AF65-F5344CB8AC3E}">
        <p14:creationId xmlns:p14="http://schemas.microsoft.com/office/powerpoint/2010/main" val="1549629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19331" y="319890"/>
          <a:ext cx="10972800" cy="6235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37897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Where?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4" y="3472408"/>
            <a:ext cx="9612971" cy="1797015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19941299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01384"/>
            <a:ext cx="9601200" cy="2990537"/>
          </a:xfrm>
        </p:spPr>
        <p:txBody>
          <a:bodyPr>
            <a:normAutofit/>
          </a:bodyPr>
          <a:lstStyle/>
          <a:p>
            <a:pPr fontAlgn="base"/>
            <a:r>
              <a:rPr lang="en-US" sz="2800" dirty="0"/>
              <a:t>What are our </a:t>
            </a:r>
            <a:r>
              <a:rPr lang="en-US" sz="2800" b="1" dirty="0"/>
              <a:t>primary SEL needs</a:t>
            </a:r>
            <a:r>
              <a:rPr lang="en-US" sz="2800" dirty="0"/>
              <a:t>?</a:t>
            </a:r>
          </a:p>
          <a:p>
            <a:pPr fontAlgn="base"/>
            <a:r>
              <a:rPr lang="en-US" sz="2800" dirty="0"/>
              <a:t>What are our </a:t>
            </a:r>
            <a:r>
              <a:rPr lang="en-US" sz="2800" b="1" dirty="0"/>
              <a:t>desired outcomes</a:t>
            </a:r>
            <a:r>
              <a:rPr lang="en-US" sz="2800" dirty="0"/>
              <a:t>?</a:t>
            </a:r>
          </a:p>
          <a:p>
            <a:pPr fontAlgn="base"/>
            <a:r>
              <a:rPr lang="en-US" sz="2800" dirty="0"/>
              <a:t>What are our </a:t>
            </a:r>
            <a:r>
              <a:rPr lang="en-US" sz="2800" b="1" dirty="0"/>
              <a:t>strengths</a:t>
            </a:r>
            <a:r>
              <a:rPr lang="en-US" sz="2800" dirty="0"/>
              <a:t> in relation to SEL?</a:t>
            </a:r>
          </a:p>
          <a:p>
            <a:pPr fontAlgn="base"/>
            <a:r>
              <a:rPr lang="en-US" sz="2800" dirty="0"/>
              <a:t>What are our </a:t>
            </a:r>
            <a:r>
              <a:rPr lang="en-US" sz="2800" b="1" dirty="0"/>
              <a:t>challenges</a:t>
            </a:r>
            <a:r>
              <a:rPr lang="en-US" sz="2800" dirty="0"/>
              <a:t> in relation to SEL?</a:t>
            </a:r>
          </a:p>
          <a:p>
            <a:r>
              <a:rPr lang="en-US" sz="2800" dirty="0"/>
              <a:t>What are our </a:t>
            </a:r>
            <a:r>
              <a:rPr lang="en-US" sz="2800" b="1" dirty="0"/>
              <a:t>opportunities</a:t>
            </a:r>
            <a:r>
              <a:rPr lang="en-US" sz="2800" dirty="0"/>
              <a:t> in relation to SEL?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78898" y="4872360"/>
            <a:ext cx="3477718" cy="1469037"/>
            <a:chOff x="1678898" y="4872360"/>
            <a:chExt cx="3477718" cy="1469037"/>
          </a:xfrm>
        </p:grpSpPr>
        <p:sp>
          <p:nvSpPr>
            <p:cNvPr id="5" name="Rounded Rectangle 4"/>
            <p:cNvSpPr/>
            <p:nvPr/>
          </p:nvSpPr>
          <p:spPr>
            <a:xfrm>
              <a:off x="1678898" y="4872360"/>
              <a:ext cx="3477718" cy="1469037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03751" y="5006715"/>
              <a:ext cx="30280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en-US" sz="2400" dirty="0">
                  <a:solidFill>
                    <a:schemeClr val="bg1"/>
                  </a:solidFill>
                </a:rPr>
                <a:t>What are the behaviors that “drive people crazy?”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72200" y="4872360"/>
            <a:ext cx="3477718" cy="1469037"/>
            <a:chOff x="6172200" y="4872360"/>
            <a:chExt cx="3477718" cy="1469037"/>
          </a:xfrm>
        </p:grpSpPr>
        <p:sp>
          <p:nvSpPr>
            <p:cNvPr id="7" name="Rounded Rectangle 6"/>
            <p:cNvSpPr/>
            <p:nvPr/>
          </p:nvSpPr>
          <p:spPr>
            <a:xfrm>
              <a:off x="6172200" y="4872360"/>
              <a:ext cx="3477718" cy="1469037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40839" y="5006715"/>
              <a:ext cx="30729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en-US" sz="2400" dirty="0">
                  <a:solidFill>
                    <a:schemeClr val="bg1"/>
                  </a:solidFill>
                </a:rPr>
                <a:t>What do students, parents, and staff complain about?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765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00007" y="5254054"/>
            <a:ext cx="4272198" cy="8919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19331" y="494675"/>
            <a:ext cx="10717967" cy="191874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252" y="685800"/>
            <a:ext cx="10163332" cy="14859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What SEL-promoting programs, activities, practices, strategies, and resources are already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u="sng" dirty="0">
                <a:solidFill>
                  <a:schemeClr val="bg1"/>
                </a:solidFill>
              </a:rPr>
              <a:t>in place</a:t>
            </a:r>
            <a:r>
              <a:rPr lang="en-US" sz="3200" u="sng" dirty="0">
                <a:solidFill>
                  <a:schemeClr val="bg1"/>
                </a:solidFill>
              </a:rPr>
              <a:t> </a:t>
            </a:r>
            <a:r>
              <a:rPr lang="en-US" sz="3200" b="1" u="sng" dirty="0">
                <a:solidFill>
                  <a:schemeClr val="bg1"/>
                </a:solidFill>
              </a:rPr>
              <a:t>and</a:t>
            </a:r>
            <a:r>
              <a:rPr lang="en-US" sz="3200" u="sng" dirty="0">
                <a:solidFill>
                  <a:schemeClr val="bg1"/>
                </a:solidFill>
              </a:rPr>
              <a:t> </a:t>
            </a:r>
            <a:r>
              <a:rPr lang="en-US" sz="3200" b="1" u="sng" dirty="0">
                <a:solidFill>
                  <a:schemeClr val="bg1"/>
                </a:solidFill>
              </a:rPr>
              <a:t>working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to address the desired outcomes? 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630774"/>
            <a:ext cx="4447786" cy="2405922"/>
          </a:xfrm>
        </p:spPr>
        <p:txBody>
          <a:bodyPr/>
          <a:lstStyle/>
          <a:p>
            <a:pPr fontAlgn="base"/>
            <a:r>
              <a:rPr lang="en-US" sz="2400" dirty="0"/>
              <a:t>Classroom SEL curriculum?</a:t>
            </a:r>
          </a:p>
          <a:p>
            <a:pPr fontAlgn="base"/>
            <a:r>
              <a:rPr lang="en-US" sz="2400" dirty="0"/>
              <a:t>School counseling curriculum?</a:t>
            </a:r>
          </a:p>
          <a:p>
            <a:pPr fontAlgn="base"/>
            <a:r>
              <a:rPr lang="en-US" sz="2400" dirty="0"/>
              <a:t>PBIS lesson plans?</a:t>
            </a:r>
          </a:p>
          <a:p>
            <a:pPr fontAlgn="base"/>
            <a:r>
              <a:rPr lang="en-US" sz="2400" dirty="0"/>
              <a:t>Responsive Classroom?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2" y="2630774"/>
            <a:ext cx="4992830" cy="2405922"/>
          </a:xfrm>
        </p:spPr>
        <p:txBody>
          <a:bodyPr/>
          <a:lstStyle/>
          <a:p>
            <a:pPr fontAlgn="base"/>
            <a:r>
              <a:rPr lang="en-US" sz="2400" dirty="0"/>
              <a:t>Mindfulness?</a:t>
            </a:r>
          </a:p>
          <a:p>
            <a:pPr fontAlgn="base"/>
            <a:r>
              <a:rPr lang="en-US" sz="2400" dirty="0"/>
              <a:t>Instructional practices             (PBL, cooperative learning, etc.)?</a:t>
            </a:r>
          </a:p>
          <a:p>
            <a:r>
              <a:rPr lang="en-US" sz="2400" dirty="0"/>
              <a:t>Other?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17365" y="5336498"/>
            <a:ext cx="3837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Where are the gaps?</a:t>
            </a:r>
          </a:p>
        </p:txBody>
      </p:sp>
    </p:spTree>
    <p:extLst>
      <p:ext uri="{BB962C8B-B14F-4D97-AF65-F5344CB8AC3E}">
        <p14:creationId xmlns:p14="http://schemas.microsoft.com/office/powerpoint/2010/main" val="10461875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202" y="664252"/>
            <a:ext cx="9601200" cy="1485900"/>
          </a:xfrm>
        </p:spPr>
        <p:txBody>
          <a:bodyPr/>
          <a:lstStyle/>
          <a:p>
            <a:r>
              <a:rPr lang="en-US" dirty="0"/>
              <a:t>Universal SEL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202" y="1618938"/>
            <a:ext cx="6453266" cy="10043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Developing a common skill set, language, and framework for staff and students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14202" y="3162925"/>
            <a:ext cx="55313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Wingdings" charset="2"/>
              <a:buChar char="§"/>
            </a:pPr>
            <a:r>
              <a:rPr lang="en-US" sz="2400" dirty="0"/>
              <a:t>School-wide SEL curriculum</a:t>
            </a:r>
          </a:p>
          <a:p>
            <a:pPr marL="342900" indent="-342900" fontAlgn="base">
              <a:buFont typeface="Wingdings" charset="2"/>
              <a:buChar char="§"/>
            </a:pPr>
            <a:r>
              <a:rPr lang="en-US" sz="2400" dirty="0"/>
              <a:t>Universal expectations (in all settings)</a:t>
            </a:r>
          </a:p>
          <a:p>
            <a:pPr marL="342900" indent="-342900" fontAlgn="base">
              <a:buFont typeface="Wingdings" charset="2"/>
              <a:buChar char="§"/>
            </a:pPr>
            <a:r>
              <a:rPr lang="en-US" sz="2400" dirty="0"/>
              <a:t>Re-teaching based on behavioral data</a:t>
            </a:r>
          </a:p>
          <a:p>
            <a:pPr marL="342900" indent="-342900" fontAlgn="base">
              <a:buFont typeface="Wingdings" charset="2"/>
              <a:buChar char="§"/>
            </a:pPr>
            <a:r>
              <a:rPr lang="en-US" sz="2400" dirty="0"/>
              <a:t>Shared language &amp; concepts</a:t>
            </a:r>
          </a:p>
          <a:p>
            <a:pPr marL="342900" indent="-342900" fontAlgn="base">
              <a:buFont typeface="Wingdings" charset="2"/>
              <a:buChar char="§"/>
            </a:pPr>
            <a:r>
              <a:rPr lang="en-US" sz="2400" dirty="0"/>
              <a:t>School counseling curriculum</a:t>
            </a:r>
          </a:p>
          <a:p>
            <a:endParaRPr lang="en-US" dirty="0"/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6175948" y="760751"/>
          <a:ext cx="578620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8709285" y="1499016"/>
            <a:ext cx="719528" cy="14991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929797" y="2908092"/>
            <a:ext cx="2233534" cy="1499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1468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202" y="664252"/>
            <a:ext cx="9601200" cy="1485900"/>
          </a:xfrm>
        </p:spPr>
        <p:txBody>
          <a:bodyPr/>
          <a:lstStyle/>
          <a:p>
            <a:r>
              <a:rPr lang="en-US" dirty="0"/>
              <a:t>Targeted SEL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202" y="1618938"/>
            <a:ext cx="6453266" cy="10043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Reinforcing the common skill set, language, and framework for students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14201" y="3162925"/>
            <a:ext cx="62359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Wingdings" charset="2"/>
              <a:buChar char="§"/>
            </a:pPr>
            <a:r>
              <a:rPr lang="en-US" sz="2400" dirty="0"/>
              <a:t>Build upon universal SEL instruction</a:t>
            </a:r>
          </a:p>
          <a:p>
            <a:pPr marL="342900" indent="-342900" fontAlgn="base">
              <a:buFont typeface="Wingdings" charset="2"/>
              <a:buChar char="§"/>
            </a:pPr>
            <a:r>
              <a:rPr lang="en-US" sz="2400" dirty="0"/>
              <a:t>Small groups to target specific skills </a:t>
            </a:r>
          </a:p>
          <a:p>
            <a:pPr marL="342900" indent="-342900" fontAlgn="base">
              <a:buFont typeface="Wingdings" charset="2"/>
              <a:buChar char="§"/>
            </a:pPr>
            <a:r>
              <a:rPr lang="en-US" sz="2400" dirty="0"/>
              <a:t>Brief instruction during CICO &amp; breaks</a:t>
            </a:r>
          </a:p>
          <a:p>
            <a:pPr marL="800100" lvl="1" indent="-342900" fontAlgn="base">
              <a:buFont typeface="Wingdings" charset="2"/>
              <a:buChar char="§"/>
            </a:pPr>
            <a:r>
              <a:rPr lang="en-US" sz="2400" dirty="0"/>
              <a:t>Zones/Feelings check</a:t>
            </a:r>
          </a:p>
          <a:p>
            <a:pPr marL="800100" lvl="1" indent="-342900" fontAlgn="base">
              <a:buFont typeface="Wingdings" charset="2"/>
              <a:buChar char="§"/>
            </a:pPr>
            <a:r>
              <a:rPr lang="en-US" sz="2400" dirty="0"/>
              <a:t>Goal and plan review</a:t>
            </a:r>
          </a:p>
          <a:p>
            <a:pPr marL="800100" lvl="1" indent="-342900" fontAlgn="base">
              <a:buFont typeface="Wingdings" charset="2"/>
              <a:buChar char="§"/>
            </a:pPr>
            <a:r>
              <a:rPr lang="en-US" sz="2400" dirty="0"/>
              <a:t>Strategies</a:t>
            </a:r>
          </a:p>
          <a:p>
            <a:endParaRPr lang="en-US" dirty="0"/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6175948" y="760751"/>
          <a:ext cx="578620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7929797" y="2908092"/>
            <a:ext cx="2233534" cy="1499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09285" y="1499016"/>
            <a:ext cx="719528" cy="14991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1079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202" y="664252"/>
            <a:ext cx="9601200" cy="1485900"/>
          </a:xfrm>
        </p:spPr>
        <p:txBody>
          <a:bodyPr/>
          <a:lstStyle/>
          <a:p>
            <a:r>
              <a:rPr lang="en-US" dirty="0"/>
              <a:t>Intensive SEL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202" y="1618938"/>
            <a:ext cx="6453266" cy="10043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Teaching and reinforcing specific SEL competencies through an individualized approach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14201" y="3162925"/>
            <a:ext cx="62359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Wingdings" charset="2"/>
              <a:buChar char="§"/>
            </a:pPr>
            <a:r>
              <a:rPr lang="en-US" sz="2400" dirty="0"/>
              <a:t>Social Thinking &amp; hidden rules</a:t>
            </a:r>
          </a:p>
          <a:p>
            <a:pPr marL="342900" indent="-342900" fontAlgn="base">
              <a:buFont typeface="Wingdings" charset="2"/>
              <a:buChar char="§"/>
            </a:pPr>
            <a:r>
              <a:rPr lang="en-US" sz="2400" dirty="0"/>
              <a:t>Social stories </a:t>
            </a:r>
          </a:p>
          <a:p>
            <a:pPr marL="342900" indent="-342900" fontAlgn="base">
              <a:buFont typeface="Wingdings" charset="2"/>
              <a:buChar char="§"/>
            </a:pPr>
            <a:r>
              <a:rPr lang="en-US" sz="2400" dirty="0"/>
              <a:t>Problem solving models</a:t>
            </a:r>
          </a:p>
          <a:p>
            <a:pPr marL="342900" indent="-342900" fontAlgn="base">
              <a:buFont typeface="Wingdings" charset="2"/>
              <a:buChar char="§"/>
            </a:pPr>
            <a:r>
              <a:rPr lang="en-US" sz="2400" dirty="0"/>
              <a:t>Guided social skills practice  </a:t>
            </a:r>
          </a:p>
          <a:p>
            <a:pPr marL="800100" lvl="1" indent="-342900" fontAlgn="base">
              <a:buFont typeface="Wingdings" charset="2"/>
              <a:buChar char="§"/>
            </a:pPr>
            <a:r>
              <a:rPr lang="en-US" sz="2400" b="1" dirty="0"/>
              <a:t>Generalization is the goal!</a:t>
            </a:r>
            <a:endParaRPr lang="en-US" sz="2400" dirty="0"/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6175948" y="760751"/>
          <a:ext cx="578620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8679305" y="1618938"/>
            <a:ext cx="854439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iangle 9"/>
          <p:cNvSpPr/>
          <p:nvPr/>
        </p:nvSpPr>
        <p:spPr>
          <a:xfrm>
            <a:off x="8746759" y="913933"/>
            <a:ext cx="682053" cy="627713"/>
          </a:xfrm>
          <a:prstGeom prst="triangle">
            <a:avLst>
              <a:gd name="adj" fmla="val 47436"/>
            </a:avLst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533744" y="853423"/>
            <a:ext cx="206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Intensive</a:t>
            </a:r>
          </a:p>
        </p:txBody>
      </p:sp>
    </p:spTree>
    <p:extLst>
      <p:ext uri="{BB962C8B-B14F-4D97-AF65-F5344CB8AC3E}">
        <p14:creationId xmlns:p14="http://schemas.microsoft.com/office/powerpoint/2010/main" val="32334328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Data Sources for SEL Needs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800" dirty="0"/>
              <a:t>School climate survey</a:t>
            </a:r>
          </a:p>
          <a:p>
            <a:pPr fontAlgn="base"/>
            <a:r>
              <a:rPr lang="en-US" sz="2800" dirty="0"/>
              <a:t>Universal screening</a:t>
            </a:r>
          </a:p>
          <a:p>
            <a:pPr fontAlgn="base"/>
            <a:r>
              <a:rPr lang="en-US" sz="2800" dirty="0"/>
              <a:t>Behavioral data</a:t>
            </a:r>
          </a:p>
          <a:p>
            <a:pPr fontAlgn="base"/>
            <a:r>
              <a:rPr lang="en-US" sz="2800" dirty="0"/>
              <a:t>Attendance</a:t>
            </a:r>
          </a:p>
          <a:p>
            <a:pPr fontAlgn="base"/>
            <a:r>
              <a:rPr lang="en-US" sz="2800" dirty="0"/>
              <a:t>Report card (effort, work habits, social skills, etc.)</a:t>
            </a:r>
          </a:p>
          <a:p>
            <a:pPr fontAlgn="base"/>
            <a:r>
              <a:rPr lang="en-US" sz="2800" dirty="0"/>
              <a:t>Nurse visits or other indicators of internalizing behaviors</a:t>
            </a:r>
          </a:p>
        </p:txBody>
      </p:sp>
    </p:spTree>
    <p:extLst>
      <p:ext uri="{BB962C8B-B14F-4D97-AF65-F5344CB8AC3E}">
        <p14:creationId xmlns:p14="http://schemas.microsoft.com/office/powerpoint/2010/main" val="370687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473149"/>
            <a:ext cx="9813851" cy="887818"/>
          </a:xfrm>
        </p:spPr>
        <p:txBody>
          <a:bodyPr>
            <a:normAutofit fontScale="90000"/>
          </a:bodyPr>
          <a:lstStyle/>
          <a:p>
            <a:r>
              <a:rPr lang="en-US" dirty="0"/>
              <a:t>SEL Professional Development Best Practice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60967"/>
            <a:ext cx="9601200" cy="4293782"/>
          </a:xfrm>
        </p:spPr>
        <p:txBody>
          <a:bodyPr>
            <a:noAutofit/>
          </a:bodyPr>
          <a:lstStyle/>
          <a:p>
            <a:pPr fontAlgn="base"/>
            <a:r>
              <a:rPr lang="en-US" sz="2400" dirty="0"/>
              <a:t>Presented </a:t>
            </a:r>
            <a:r>
              <a:rPr lang="en-US" sz="2400" b="1" dirty="0"/>
              <a:t>consistently</a:t>
            </a:r>
            <a:r>
              <a:rPr lang="en-US" sz="2400" dirty="0"/>
              <a:t> over </a:t>
            </a:r>
            <a:r>
              <a:rPr lang="en-US" sz="2400" b="1" dirty="0"/>
              <a:t>extended period </a:t>
            </a:r>
            <a:r>
              <a:rPr lang="en-US" sz="2400" dirty="0"/>
              <a:t>of time</a:t>
            </a:r>
          </a:p>
          <a:p>
            <a:pPr fontAlgn="base"/>
            <a:r>
              <a:rPr lang="en-US" sz="2400" dirty="0"/>
              <a:t>Clear participant </a:t>
            </a:r>
            <a:r>
              <a:rPr lang="en-US" sz="2400" b="1" dirty="0"/>
              <a:t>learning goals</a:t>
            </a:r>
          </a:p>
          <a:p>
            <a:pPr fontAlgn="base"/>
            <a:r>
              <a:rPr lang="en-US" sz="2400" dirty="0"/>
              <a:t>Involve </a:t>
            </a:r>
            <a:r>
              <a:rPr lang="en-US" sz="2400" b="1" dirty="0"/>
              <a:t>active group participation</a:t>
            </a:r>
          </a:p>
          <a:p>
            <a:pPr fontAlgn="base"/>
            <a:r>
              <a:rPr lang="en-US" sz="2400" dirty="0"/>
              <a:t>Deepen teachers’ </a:t>
            </a:r>
            <a:r>
              <a:rPr lang="en-US" sz="2400" b="1" dirty="0"/>
              <a:t>content knowledge </a:t>
            </a:r>
            <a:r>
              <a:rPr lang="en-US" sz="2400" dirty="0"/>
              <a:t>of key SEL concepts &amp; theories as well as curriculum</a:t>
            </a:r>
          </a:p>
          <a:p>
            <a:pPr fontAlgn="base"/>
            <a:r>
              <a:rPr lang="en-US" sz="2400" dirty="0"/>
              <a:t>Provide </a:t>
            </a:r>
            <a:r>
              <a:rPr lang="en-US" sz="2400" b="1" dirty="0"/>
              <a:t>opportunities to actively apply </a:t>
            </a:r>
            <a:r>
              <a:rPr lang="en-US" sz="2400" dirty="0"/>
              <a:t>this knowledge to practice</a:t>
            </a:r>
          </a:p>
          <a:p>
            <a:pPr fontAlgn="base"/>
            <a:r>
              <a:rPr lang="en-US" sz="2400" dirty="0"/>
              <a:t>Understand how goals of SEL programs </a:t>
            </a:r>
            <a:r>
              <a:rPr lang="en-US" sz="2400" b="1" dirty="0"/>
              <a:t>fit within broader context </a:t>
            </a:r>
            <a:r>
              <a:rPr lang="en-US" sz="2400" dirty="0"/>
              <a:t>of other school &amp; district goals</a:t>
            </a:r>
          </a:p>
          <a:p>
            <a:pPr fontAlgn="base"/>
            <a:r>
              <a:rPr lang="en-US" sz="2400" dirty="0"/>
              <a:t>Include authoritative and proactive strategies for </a:t>
            </a:r>
            <a:r>
              <a:rPr lang="en-US" sz="2400" b="1" dirty="0"/>
              <a:t>classroom management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516471" y="6221923"/>
            <a:ext cx="3442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(Jennings &amp; Frank, 2017)</a:t>
            </a:r>
          </a:p>
        </p:txBody>
      </p:sp>
    </p:spTree>
    <p:extLst>
      <p:ext uri="{BB962C8B-B14F-4D97-AF65-F5344CB8AC3E}">
        <p14:creationId xmlns:p14="http://schemas.microsoft.com/office/powerpoint/2010/main" val="204122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SEL Competencies Through Other Professional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Targeted reflection</a:t>
            </a:r>
          </a:p>
          <a:p>
            <a:r>
              <a:rPr lang="en-US" sz="2800" dirty="0"/>
              <a:t>Collaboration</a:t>
            </a:r>
          </a:p>
          <a:p>
            <a:r>
              <a:rPr lang="en-US" sz="2800" dirty="0"/>
              <a:t>Meaningful conversation</a:t>
            </a:r>
          </a:p>
          <a:p>
            <a:r>
              <a:rPr lang="en-US" sz="2800" dirty="0"/>
              <a:t>Deep inquiry work</a:t>
            </a:r>
          </a:p>
        </p:txBody>
      </p:sp>
      <p:pic>
        <p:nvPicPr>
          <p:cNvPr id="4098" name="Picture 2" descr="https://lh6.googleusercontent.com/h31InVKShP3aorCGuHWvinsxeuoIJXd41dvvTR2bSSRPcMHWy2oOmDk4lu5z7Ef9TCaJL6emXQmfzMNpzb_-LRyaNhGAwq0RiFsbXFgU64R2tiNotD-i0kBelqr6rnwsf_setCWAg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3093">
            <a:off x="7896081" y="2179937"/>
            <a:ext cx="3261976" cy="42116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106F74-5992-5C42-9966-E209FC56CD13}"/>
              </a:ext>
            </a:extLst>
          </p:cNvPr>
          <p:cNvSpPr txBox="1"/>
          <p:nvPr/>
        </p:nvSpPr>
        <p:spPr>
          <a:xfrm>
            <a:off x="1171074" y="5550568"/>
            <a:ext cx="5967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casel.org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wp</a:t>
            </a:r>
            <a:r>
              <a:rPr lang="en-US" dirty="0">
                <a:hlinkClick r:id="rId4"/>
              </a:rPr>
              <a:t>-content/uploads/2017/03/</a:t>
            </a:r>
            <a:r>
              <a:rPr lang="en-US" dirty="0" err="1">
                <a:hlinkClick r:id="rId4"/>
              </a:rPr>
              <a:t>SELPractices</a:t>
            </a:r>
            <a:r>
              <a:rPr lang="en-US" dirty="0">
                <a:hlinkClick r:id="rId4"/>
              </a:rPr>
              <a:t>-for-Adult-Learning-</a:t>
            </a:r>
            <a:r>
              <a:rPr lang="en-US" dirty="0" err="1">
                <a:hlinkClick r:id="rId4"/>
              </a:rPr>
              <a:t>OUSD.pdf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10186416" cy="162763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sz="4900" dirty="0"/>
              <a:t>Social Emotional Learning (SEL)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48256"/>
            <a:ext cx="9601200" cy="4279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The process through which children and adults </a:t>
            </a:r>
            <a:r>
              <a:rPr lang="en-US" sz="2800" b="1" dirty="0">
                <a:solidFill>
                  <a:schemeClr val="tx1"/>
                </a:solidFill>
              </a:rPr>
              <a:t>acquire and effectively apply </a:t>
            </a:r>
            <a:r>
              <a:rPr lang="en-US" sz="2800" dirty="0">
                <a:solidFill>
                  <a:schemeClr val="tx1"/>
                </a:solidFill>
              </a:rPr>
              <a:t>the knowledge, attitudes, and skills necessary to:</a:t>
            </a:r>
            <a:endParaRPr lang="en-US" sz="3200" dirty="0">
              <a:solidFill>
                <a:schemeClr val="tx1"/>
              </a:solidFill>
            </a:endParaRPr>
          </a:p>
          <a:p>
            <a:pPr lvl="6" fontAlgn="base"/>
            <a:r>
              <a:rPr lang="en-US" sz="2800" dirty="0">
                <a:solidFill>
                  <a:schemeClr val="tx1"/>
                </a:solidFill>
              </a:rPr>
              <a:t>understand and manage </a:t>
            </a:r>
            <a:r>
              <a:rPr lang="en-US" sz="2800" b="1" dirty="0">
                <a:solidFill>
                  <a:schemeClr val="tx1"/>
                </a:solidFill>
              </a:rPr>
              <a:t>emotions</a:t>
            </a:r>
          </a:p>
          <a:p>
            <a:pPr lvl="6" fontAlgn="base"/>
            <a:r>
              <a:rPr lang="en-US" sz="2800" dirty="0">
                <a:solidFill>
                  <a:schemeClr val="tx1"/>
                </a:solidFill>
              </a:rPr>
              <a:t>set and achieve </a:t>
            </a:r>
            <a:r>
              <a:rPr lang="en-US" sz="2800" b="1" dirty="0">
                <a:solidFill>
                  <a:schemeClr val="tx1"/>
                </a:solidFill>
              </a:rPr>
              <a:t>positive goals</a:t>
            </a:r>
            <a:endParaRPr lang="en-US" sz="2800" dirty="0">
              <a:solidFill>
                <a:schemeClr val="tx1"/>
              </a:solidFill>
            </a:endParaRPr>
          </a:p>
          <a:p>
            <a:pPr lvl="6" fontAlgn="base"/>
            <a:r>
              <a:rPr lang="en-US" sz="2800" dirty="0">
                <a:solidFill>
                  <a:schemeClr val="tx1"/>
                </a:solidFill>
              </a:rPr>
              <a:t>feel and show </a:t>
            </a:r>
            <a:r>
              <a:rPr lang="en-US" sz="2800" b="1" dirty="0">
                <a:solidFill>
                  <a:schemeClr val="tx1"/>
                </a:solidFill>
              </a:rPr>
              <a:t>empathy</a:t>
            </a:r>
            <a:r>
              <a:rPr lang="en-US" sz="2800" dirty="0">
                <a:solidFill>
                  <a:schemeClr val="tx1"/>
                </a:solidFill>
              </a:rPr>
              <a:t> for others</a:t>
            </a:r>
          </a:p>
          <a:p>
            <a:pPr lvl="6" fontAlgn="base"/>
            <a:r>
              <a:rPr lang="en-US" sz="2800" dirty="0">
                <a:solidFill>
                  <a:schemeClr val="tx1"/>
                </a:solidFill>
              </a:rPr>
              <a:t>establish and maintain </a:t>
            </a:r>
            <a:r>
              <a:rPr lang="en-US" sz="2800" b="1" dirty="0">
                <a:solidFill>
                  <a:schemeClr val="tx1"/>
                </a:solidFill>
              </a:rPr>
              <a:t>positive relationships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lvl="6" fontAlgn="base"/>
            <a:r>
              <a:rPr lang="en-US" sz="2800" dirty="0">
                <a:solidFill>
                  <a:schemeClr val="tx1"/>
                </a:solidFill>
              </a:rPr>
              <a:t>make </a:t>
            </a:r>
            <a:r>
              <a:rPr lang="en-US" sz="2800" b="1" dirty="0">
                <a:solidFill>
                  <a:schemeClr val="tx1"/>
                </a:solidFill>
              </a:rPr>
              <a:t>responsible decisions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249442" y="6074724"/>
            <a:ext cx="2359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(CASEL, 2018)</a:t>
            </a:r>
          </a:p>
        </p:txBody>
      </p:sp>
    </p:spTree>
    <p:extLst>
      <p:ext uri="{BB962C8B-B14F-4D97-AF65-F5344CB8AC3E}">
        <p14:creationId xmlns:p14="http://schemas.microsoft.com/office/powerpoint/2010/main" val="383960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When?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4" y="3472408"/>
            <a:ext cx="9612971" cy="1797015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6600" dirty="0"/>
              <a:t>Next Steps &amp; </a:t>
            </a:r>
          </a:p>
          <a:p>
            <a:pPr algn="ctr"/>
            <a:r>
              <a:rPr lang="en-US" sz="6600" dirty="0"/>
              <a:t>Long-Range Planning</a:t>
            </a:r>
          </a:p>
        </p:txBody>
      </p:sp>
    </p:spTree>
    <p:extLst>
      <p:ext uri="{BB962C8B-B14F-4D97-AF65-F5344CB8AC3E}">
        <p14:creationId xmlns:p14="http://schemas.microsoft.com/office/powerpoint/2010/main" val="32134416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1066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SEL is Fully Implemented, We See: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44184"/>
            <a:ext cx="10365698" cy="5186595"/>
          </a:xfrm>
        </p:spPr>
        <p:txBody>
          <a:bodyPr>
            <a:normAutofit/>
          </a:bodyPr>
          <a:lstStyle/>
          <a:p>
            <a:pPr fontAlgn="base"/>
            <a:r>
              <a:rPr lang="en-US" sz="2400" b="1" dirty="0"/>
              <a:t>Teachers promoting SEL</a:t>
            </a:r>
            <a:r>
              <a:rPr lang="en-US" sz="2400" dirty="0"/>
              <a:t> in the classroom</a:t>
            </a:r>
          </a:p>
          <a:p>
            <a:pPr fontAlgn="base"/>
            <a:r>
              <a:rPr lang="en-US" sz="2400" dirty="0"/>
              <a:t>Classroom </a:t>
            </a:r>
            <a:r>
              <a:rPr lang="en-US" sz="2400" b="1" dirty="0"/>
              <a:t>concepts reinforced </a:t>
            </a:r>
            <a:r>
              <a:rPr lang="en-US" sz="2400" dirty="0"/>
              <a:t>in all settings</a:t>
            </a:r>
          </a:p>
          <a:p>
            <a:pPr fontAlgn="base"/>
            <a:r>
              <a:rPr lang="en-US" sz="2400" dirty="0"/>
              <a:t>Adults </a:t>
            </a:r>
            <a:r>
              <a:rPr lang="en-US" sz="2400" b="1" dirty="0"/>
              <a:t>modeling</a:t>
            </a:r>
            <a:r>
              <a:rPr lang="en-US" sz="2400" dirty="0"/>
              <a:t> SEL </a:t>
            </a:r>
          </a:p>
          <a:p>
            <a:pPr fontAlgn="base"/>
            <a:r>
              <a:rPr lang="en-US" sz="2400" dirty="0"/>
              <a:t>Administrators managing school in a way that </a:t>
            </a:r>
            <a:r>
              <a:rPr lang="en-US" sz="2400" b="1" dirty="0"/>
              <a:t>fosters adult SEL</a:t>
            </a:r>
            <a:r>
              <a:rPr lang="en-US" sz="2400" dirty="0"/>
              <a:t>                   </a:t>
            </a:r>
          </a:p>
          <a:p>
            <a:pPr marL="0" lvl="1" indent="0" fontAlgn="base">
              <a:buNone/>
            </a:pPr>
            <a:r>
              <a:rPr lang="en-US" sz="2400" dirty="0"/>
              <a:t>	(e.g., how meetings are run, the way decisions are made)</a:t>
            </a:r>
          </a:p>
          <a:p>
            <a:pPr fontAlgn="base"/>
            <a:r>
              <a:rPr lang="en-US" sz="2400" dirty="0"/>
              <a:t>SEL implemented and aligned at </a:t>
            </a:r>
            <a:r>
              <a:rPr lang="en-US" sz="2400" b="1" dirty="0"/>
              <a:t>all three tiers</a:t>
            </a:r>
            <a:endParaRPr lang="en-US" sz="2400" dirty="0"/>
          </a:p>
          <a:p>
            <a:pPr fontAlgn="base"/>
            <a:r>
              <a:rPr lang="en-US" sz="2400" dirty="0"/>
              <a:t>All </a:t>
            </a:r>
            <a:r>
              <a:rPr lang="en-US" sz="2400" b="1" dirty="0"/>
              <a:t>policies and practices</a:t>
            </a:r>
            <a:r>
              <a:rPr lang="en-US" sz="2400" dirty="0"/>
              <a:t> at the school level supporting student SEL             </a:t>
            </a:r>
          </a:p>
          <a:p>
            <a:pPr marL="0" indent="0" fontAlgn="base">
              <a:buNone/>
            </a:pPr>
            <a:r>
              <a:rPr lang="en-US" sz="2400" dirty="0"/>
              <a:t>	(e.g., discipline guidelines)</a:t>
            </a:r>
          </a:p>
          <a:p>
            <a:pPr fontAlgn="base"/>
            <a:r>
              <a:rPr lang="en-US" sz="2400" dirty="0"/>
              <a:t>Regular </a:t>
            </a:r>
            <a:r>
              <a:rPr lang="en-US" sz="2400" b="1" dirty="0"/>
              <a:t>communication and engagement with families and community</a:t>
            </a:r>
            <a:r>
              <a:rPr lang="en-US" sz="2400" dirty="0"/>
              <a:t> partners around SEL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4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SEL with Sustainability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23869"/>
            <a:ext cx="9601200" cy="4143531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2800" b="1" dirty="0"/>
              <a:t>Build infrastructure</a:t>
            </a:r>
            <a:r>
              <a:rPr lang="en-US" sz="2800" dirty="0"/>
              <a:t> to support SEL</a:t>
            </a:r>
          </a:p>
          <a:p>
            <a:pPr fontAlgn="base"/>
            <a:r>
              <a:rPr lang="en-US" sz="2800" b="1" dirty="0"/>
              <a:t>Assess current SEL programming</a:t>
            </a:r>
            <a:r>
              <a:rPr lang="en-US" sz="2800" dirty="0"/>
              <a:t> and coordination</a:t>
            </a:r>
          </a:p>
          <a:p>
            <a:pPr fontAlgn="base"/>
            <a:r>
              <a:rPr lang="en-US" sz="2800" dirty="0"/>
              <a:t>Assess </a:t>
            </a:r>
            <a:r>
              <a:rPr lang="en-US" sz="2800" b="1" dirty="0"/>
              <a:t>school culture and climate</a:t>
            </a:r>
            <a:endParaRPr lang="en-US" sz="2800" dirty="0"/>
          </a:p>
          <a:p>
            <a:pPr fontAlgn="base"/>
            <a:r>
              <a:rPr lang="en-US" sz="2800" dirty="0"/>
              <a:t>Articulate </a:t>
            </a:r>
            <a:r>
              <a:rPr lang="en-US" sz="2800" b="1" dirty="0"/>
              <a:t>shared values</a:t>
            </a:r>
            <a:r>
              <a:rPr lang="en-US" sz="2800" dirty="0"/>
              <a:t> and themes</a:t>
            </a:r>
          </a:p>
          <a:p>
            <a:pPr fontAlgn="base"/>
            <a:r>
              <a:rPr lang="en-US" sz="2800" dirty="0"/>
              <a:t>Provide </a:t>
            </a:r>
            <a:r>
              <a:rPr lang="en-US" sz="2800" b="1" dirty="0"/>
              <a:t>consistent, ongoing opportunities</a:t>
            </a:r>
            <a:r>
              <a:rPr lang="en-US" sz="2800" dirty="0"/>
              <a:t> for students to </a:t>
            </a:r>
            <a:r>
              <a:rPr lang="en-US" sz="2800" b="1" dirty="0"/>
              <a:t>practice SEL skills</a:t>
            </a:r>
            <a:endParaRPr lang="en-US" sz="2800" dirty="0"/>
          </a:p>
          <a:p>
            <a:pPr fontAlgn="base"/>
            <a:r>
              <a:rPr lang="en-US" sz="2800" b="1" dirty="0"/>
              <a:t>Improve staff readiness</a:t>
            </a:r>
            <a:r>
              <a:rPr lang="en-US" sz="2800" dirty="0"/>
              <a:t> to teach SEL</a:t>
            </a:r>
          </a:p>
          <a:p>
            <a:pPr fontAlgn="base"/>
            <a:r>
              <a:rPr lang="en-US" sz="2800" b="1" dirty="0"/>
              <a:t>Connect to resources</a:t>
            </a:r>
            <a:r>
              <a:rPr lang="en-US" sz="2800" dirty="0"/>
              <a:t> and other schools using SEL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14413" y="5981700"/>
            <a:ext cx="2458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(Elias et al., 2017)</a:t>
            </a:r>
          </a:p>
        </p:txBody>
      </p:sp>
    </p:spTree>
    <p:extLst>
      <p:ext uri="{BB962C8B-B14F-4D97-AF65-F5344CB8AC3E}">
        <p14:creationId xmlns:p14="http://schemas.microsoft.com/office/powerpoint/2010/main" val="71064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63" y="128024"/>
            <a:ext cx="9601200" cy="742950"/>
          </a:xfrm>
        </p:spPr>
        <p:txBody>
          <a:bodyPr/>
          <a:lstStyle/>
          <a:p>
            <a:r>
              <a:rPr lang="en-US" dirty="0"/>
              <a:t>Components of SEL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3746500" y="869611"/>
          <a:ext cx="8359775" cy="5747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07604" y="4223174"/>
            <a:ext cx="360521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Trust &amp; respectful relationships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43227" y="921280"/>
            <a:ext cx="4100512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Instruction &amp; instructional practices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0866" y="1452328"/>
            <a:ext cx="4357688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Opportunities to practice &amp; apply skills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73921" y="2705785"/>
            <a:ext cx="33147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Coordinated implementation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73984" y="3481587"/>
            <a:ext cx="2314574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Behavior supports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29843" y="2048405"/>
            <a:ext cx="2610646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Systemic &amp; sequential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6133" y="5227322"/>
            <a:ext cx="3005138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Professional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bg1"/>
                </a:solidFill>
              </a:rPr>
              <a:t>development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0296" y="5922106"/>
            <a:ext cx="2801141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Monitoring &amp; evaluation</a:t>
            </a:r>
          </a:p>
        </p:txBody>
      </p:sp>
    </p:spTree>
    <p:extLst>
      <p:ext uri="{BB962C8B-B14F-4D97-AF65-F5344CB8AC3E}">
        <p14:creationId xmlns:p14="http://schemas.microsoft.com/office/powerpoint/2010/main" val="6512347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67293" y="808074"/>
            <a:ext cx="9824484" cy="525248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24706" y="808074"/>
            <a:ext cx="887596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  <a:p>
            <a:pPr algn="ctr"/>
            <a:br>
              <a:rPr lang="en-US" sz="4000" dirty="0">
                <a:solidFill>
                  <a:schemeClr val="bg1"/>
                </a:solidFill>
              </a:rPr>
            </a:br>
            <a:r>
              <a:rPr lang="en-US" sz="6000" b="1" dirty="0">
                <a:solidFill>
                  <a:schemeClr val="bg1"/>
                </a:solidFill>
              </a:rPr>
              <a:t>Challenge Yourself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</a:rPr>
              <a:t>Forgive Yourself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</a:rPr>
              <a:t>Keep Going</a:t>
            </a:r>
          </a:p>
        </p:txBody>
      </p:sp>
    </p:spTree>
    <p:extLst>
      <p:ext uri="{BB962C8B-B14F-4D97-AF65-F5344CB8AC3E}">
        <p14:creationId xmlns:p14="http://schemas.microsoft.com/office/powerpoint/2010/main" val="31815195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B5887-CB45-824C-A91D-FB62400C9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653" y="268705"/>
            <a:ext cx="9601200" cy="80611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2F727-A19D-FE45-90ED-CC0DA553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653" y="1074821"/>
            <a:ext cx="10347157" cy="5470357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None/>
            </a:pPr>
            <a:endParaRPr lang="en-US" sz="5500" dirty="0"/>
          </a:p>
          <a:p>
            <a:pPr marL="457200" indent="-457200">
              <a:buNone/>
            </a:pPr>
            <a:r>
              <a:rPr lang="en-US" sz="7200" dirty="0"/>
              <a:t>Aguilar, E. (2014, May 20). It's time for social and emotional learning for all. Retrieved from </a:t>
            </a:r>
            <a:r>
              <a:rPr lang="en-US" sz="7200" u="sng" dirty="0">
                <a:hlinkClick r:id="rId2"/>
              </a:rPr>
              <a:t>https://www.edutopia.org/blog/social-emotional-learning-for-teachers-elena-aguilar</a:t>
            </a:r>
            <a:endParaRPr lang="en-US" sz="7200" u="sng" dirty="0"/>
          </a:p>
          <a:p>
            <a:pPr marL="457200" indent="-457200">
              <a:buNone/>
            </a:pPr>
            <a:r>
              <a:rPr lang="en-US" sz="7200" dirty="0"/>
              <a:t>American Federation of Teachers. (2017). </a:t>
            </a:r>
            <a:r>
              <a:rPr lang="en-US" sz="7200" i="1" dirty="0"/>
              <a:t>2017 Educator quality of life survey</a:t>
            </a:r>
            <a:r>
              <a:rPr lang="en-US" sz="7200" dirty="0"/>
              <a:t>(Rep.). Retrieved from </a:t>
            </a:r>
            <a:r>
              <a:rPr lang="en-US" sz="7200" u="sng" dirty="0">
                <a:hlinkClick r:id="rId3"/>
              </a:rPr>
              <a:t>https://www.aft.org/sites/default/files/2017_eqwl_survey_web.pdf</a:t>
            </a:r>
            <a:br>
              <a:rPr lang="en-US" sz="4500" dirty="0"/>
            </a:br>
            <a:endParaRPr lang="en-US" sz="4500" dirty="0"/>
          </a:p>
          <a:p>
            <a:pPr marL="457200" indent="-457200">
              <a:buNone/>
            </a:pPr>
            <a:r>
              <a:rPr lang="en-US" sz="7200" dirty="0"/>
              <a:t>American Institutes for Research. (2018). Self-assessing social and emotional instruction and competencies: A tool for teachers. Retrieved from </a:t>
            </a:r>
            <a:r>
              <a:rPr lang="en-US" sz="7200" u="sng" dirty="0">
                <a:hlinkClick r:id="rId4"/>
              </a:rPr>
              <a:t>https://www.gtlcenter.org/products-resources/self-assessing-social-and-emotional-instruction-and-competencies-tool-teachers</a:t>
            </a:r>
            <a:endParaRPr lang="en-US" sz="7200" dirty="0"/>
          </a:p>
          <a:p>
            <a:pPr marL="457200" indent="-457200">
              <a:buNone/>
            </a:pPr>
            <a:r>
              <a:rPr lang="en-US" sz="7200" dirty="0"/>
              <a:t>ASCD. (n.d.). School culture and climate. Retrieved from </a:t>
            </a:r>
            <a:r>
              <a:rPr lang="en-US" sz="7200" u="sng" dirty="0">
                <a:hlinkClick r:id="rId5"/>
              </a:rPr>
              <a:t>http://www.ascd.org/research-a-topic/school-culture-and-climate-resources.aspx</a:t>
            </a:r>
            <a:br>
              <a:rPr lang="en-US" sz="4800" dirty="0"/>
            </a:br>
            <a:endParaRPr lang="en-US" sz="4500" dirty="0"/>
          </a:p>
          <a:p>
            <a:pPr marL="457200" indent="-457200">
              <a:buNone/>
            </a:pPr>
            <a:r>
              <a:rPr lang="en-US" sz="7200" dirty="0"/>
              <a:t>Belfield, C., Bowden, B., </a:t>
            </a:r>
            <a:r>
              <a:rPr lang="en-US" sz="7200" dirty="0" err="1"/>
              <a:t>Klapp</a:t>
            </a:r>
            <a:r>
              <a:rPr lang="en-US" sz="7200" dirty="0"/>
              <a:t>, A., Levin, H., Shand, R., &amp; Sander, S. (2015). </a:t>
            </a:r>
            <a:r>
              <a:rPr lang="en-US" sz="7200" i="1" dirty="0"/>
              <a:t>The economic value of social and emotional learning </a:t>
            </a:r>
            <a:r>
              <a:rPr lang="en-US" sz="7200" dirty="0"/>
              <a:t>(Rep.). Center for Benefit-Cost Studies in Education, Columbia University.</a:t>
            </a:r>
          </a:p>
          <a:p>
            <a:pPr marL="0" indent="0">
              <a:buNone/>
            </a:pPr>
            <a:r>
              <a:rPr lang="en-US" sz="7200" dirty="0"/>
              <a:t>CASEL. (n.d.). Retrieved May 16, 2018, from </a:t>
            </a:r>
            <a:r>
              <a:rPr lang="en-US" sz="7200" u="sng" dirty="0">
                <a:hlinkClick r:id="rId6"/>
              </a:rPr>
              <a:t>https://casel.org/</a:t>
            </a:r>
            <a:endParaRPr lang="en-US" sz="7200" dirty="0"/>
          </a:p>
          <a:p>
            <a:pPr marL="457200" indent="-457200">
              <a:buNone/>
            </a:pPr>
            <a:r>
              <a:rPr lang="en-US" sz="7200" dirty="0"/>
              <a:t>Denham, S. A. (2017). Assessment of SEL in educational contexts. In </a:t>
            </a:r>
            <a:r>
              <a:rPr lang="en-US" sz="7200" i="1" dirty="0"/>
              <a:t>Handbook of Social and Emotional Learning Research and Practice </a:t>
            </a:r>
            <a:r>
              <a:rPr lang="en-US" sz="7200" dirty="0"/>
              <a:t>(pp. 285-300). New York, NY: The Guilford Press.</a:t>
            </a:r>
          </a:p>
          <a:p>
            <a:pPr marL="457200" indent="-457200">
              <a:buNone/>
            </a:pPr>
            <a:r>
              <a:rPr lang="en-US" sz="7200" dirty="0" err="1"/>
              <a:t>Durlak</a:t>
            </a:r>
            <a:r>
              <a:rPr lang="en-US" sz="7200" dirty="0"/>
              <a:t>, J. A., Weissberg, R. P., </a:t>
            </a:r>
            <a:r>
              <a:rPr lang="en-US" sz="7200" dirty="0" err="1"/>
              <a:t>Dymnicki</a:t>
            </a:r>
            <a:r>
              <a:rPr lang="en-US" sz="7200" dirty="0"/>
              <a:t>, A. B., Taylor, R. D., &amp; </a:t>
            </a:r>
            <a:r>
              <a:rPr lang="en-US" sz="7200" dirty="0" err="1"/>
              <a:t>Schellinger</a:t>
            </a:r>
            <a:r>
              <a:rPr lang="en-US" sz="7200" dirty="0"/>
              <a:t>, K. B. (2011). The impact of enhancing students’ social and emotional learning: A meta-analysis of school-based universal interventions. </a:t>
            </a:r>
            <a:r>
              <a:rPr lang="en-US" sz="7200" i="1" dirty="0"/>
              <a:t>Child Development,82</a:t>
            </a:r>
            <a:r>
              <a:rPr lang="en-US" sz="7200" dirty="0"/>
              <a:t>(1), 405-432. doi:10.1111/j.1467-8624.2010.01564.x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31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923E-F91B-4F46-ADA2-305D74574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32873"/>
            <a:ext cx="9601200" cy="14859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9D78B-7684-984B-8CB8-A7363D271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948" y="1299411"/>
            <a:ext cx="10475495" cy="5727032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None/>
            </a:pPr>
            <a:r>
              <a:rPr lang="en-US" sz="2600" dirty="0"/>
              <a:t>Elias, M. J., Leverett, L., </a:t>
            </a:r>
            <a:r>
              <a:rPr lang="en-US" sz="2600" dirty="0" err="1"/>
              <a:t>Duffell</a:t>
            </a:r>
            <a:r>
              <a:rPr lang="en-US" sz="2600" dirty="0"/>
              <a:t>, J. C., Humphrey, N., </a:t>
            </a:r>
            <a:r>
              <a:rPr lang="en-US" sz="2600" dirty="0" err="1"/>
              <a:t>Stepney</a:t>
            </a:r>
            <a:r>
              <a:rPr lang="en-US" sz="2600" dirty="0"/>
              <a:t>, C, &amp; </a:t>
            </a:r>
            <a:r>
              <a:rPr lang="en-US" sz="2600" dirty="0" err="1"/>
              <a:t>Ferrito</a:t>
            </a:r>
            <a:r>
              <a:rPr lang="en-US" sz="2600" dirty="0"/>
              <a:t>, J. (2017). Integrating SEL with related prevention and youth development approaches. In </a:t>
            </a:r>
            <a:r>
              <a:rPr lang="en-US" sz="2600" i="1" dirty="0"/>
              <a:t>Handbook of Social and Emotional Learning Research and Practice </a:t>
            </a:r>
            <a:r>
              <a:rPr lang="en-US" sz="2600" dirty="0"/>
              <a:t>(pp. 33-49). New York, NY: The Guilford Press.</a:t>
            </a:r>
          </a:p>
          <a:p>
            <a:pPr marL="457200" indent="-457200">
              <a:buNone/>
            </a:pPr>
            <a:r>
              <a:rPr lang="en-US" sz="2600" dirty="0"/>
              <a:t>Greenberg, M. T., Brown, J. L., &amp; </a:t>
            </a:r>
            <a:r>
              <a:rPr lang="en-US" sz="2600" dirty="0" err="1"/>
              <a:t>Abenavoli</a:t>
            </a:r>
            <a:r>
              <a:rPr lang="en-US" sz="2600" dirty="0"/>
              <a:t>, R. M. (2016). </a:t>
            </a:r>
            <a:r>
              <a:rPr lang="en-US" sz="2600" i="1" dirty="0"/>
              <a:t>Teacher stress and health: Effects on teachers, students, and schools </a:t>
            </a:r>
            <a:r>
              <a:rPr lang="en-US" sz="2600" dirty="0"/>
              <a:t>(Issue brief). State College: The Pennsylvania State University.</a:t>
            </a:r>
          </a:p>
          <a:p>
            <a:pPr marL="457200" indent="-457200">
              <a:buNone/>
            </a:pPr>
            <a:r>
              <a:rPr lang="en-US" sz="2600" dirty="0"/>
              <a:t>Herman, K. C., </a:t>
            </a:r>
            <a:r>
              <a:rPr lang="en-US" sz="2600" dirty="0" err="1"/>
              <a:t>Hickmon</a:t>
            </a:r>
            <a:r>
              <a:rPr lang="en-US" sz="2600" dirty="0"/>
              <a:t>-Rosa, J., &amp; Reinke, W. M. (2018). Empirically derived profiles of teacher stress, burnout, self-efficacy, and coping and associated student outcomes. </a:t>
            </a:r>
            <a:r>
              <a:rPr lang="en-US" sz="2600" i="1" dirty="0"/>
              <a:t>Journal of Positive Behavior Interventions,20</a:t>
            </a:r>
            <a:r>
              <a:rPr lang="en-US" sz="2600" dirty="0"/>
              <a:t>(2), 90-100. doi:10.1177/1098300717732066</a:t>
            </a:r>
          </a:p>
          <a:p>
            <a:pPr marL="457200" indent="-457200">
              <a:buNone/>
            </a:pPr>
            <a:r>
              <a:rPr lang="en-US" sz="2600" dirty="0"/>
              <a:t>Jennings, P.A., &amp; Frank, J.L. (2017). </a:t>
            </a:r>
            <a:r>
              <a:rPr lang="en-US" sz="2600" dirty="0" err="1"/>
              <a:t>Inservice</a:t>
            </a:r>
            <a:r>
              <a:rPr lang="en-US" sz="2600" dirty="0"/>
              <a:t> preparation for educators. In </a:t>
            </a:r>
            <a:r>
              <a:rPr lang="en-US" sz="2600" i="1" dirty="0"/>
              <a:t>Handbook of Social and Emotional  Learning Research and Practice</a:t>
            </a:r>
            <a:r>
              <a:rPr lang="en-US" sz="2600" dirty="0"/>
              <a:t>(pp. 422-437). New York, NY: The Guilford Press.</a:t>
            </a:r>
          </a:p>
          <a:p>
            <a:pPr marL="457200" indent="-457200">
              <a:buNone/>
            </a:pPr>
            <a:r>
              <a:rPr lang="en-US" sz="2600" dirty="0"/>
              <a:t>Jones, D. E., Greenberg, M., &amp; Crowley, M. (2015). Early social-emotional functioning and public health: The relationship between kindergarten social competence and future wellness. </a:t>
            </a:r>
            <a:r>
              <a:rPr lang="en-US" sz="2600" i="1" dirty="0"/>
              <a:t>American Journal of Public Health,</a:t>
            </a:r>
            <a:r>
              <a:rPr lang="en-US" sz="2600" dirty="0"/>
              <a:t> </a:t>
            </a:r>
            <a:r>
              <a:rPr lang="en-US" sz="2600" i="1" dirty="0"/>
              <a:t>105</a:t>
            </a:r>
            <a:r>
              <a:rPr lang="en-US" sz="2600" dirty="0"/>
              <a:t>(11), 2283-2290. doi:10.2105/ajph.2015.302630</a:t>
            </a:r>
          </a:p>
          <a:p>
            <a:pPr marL="457200" indent="-457200">
              <a:buNone/>
            </a:pPr>
            <a:r>
              <a:rPr lang="en-US" sz="2600" dirty="0"/>
              <a:t>World Economic Forum. (n.d.). The future of jobs. Retrieved May 16, 2018, from </a:t>
            </a:r>
            <a:r>
              <a:rPr lang="en-US" sz="2600" u="sng" dirty="0">
                <a:hlinkClick r:id="rId2"/>
              </a:rPr>
              <a:t>http://reports.weforum.org/future-of-jobs-2016/</a:t>
            </a:r>
            <a:endParaRPr lang="en-US" sz="2600" u="sng" dirty="0"/>
          </a:p>
          <a:p>
            <a:pPr marL="457200" indent="-457200">
              <a:buNone/>
            </a:pPr>
            <a:r>
              <a:rPr lang="en-US" sz="2600" dirty="0"/>
              <a:t>Yoder, N. (2014, February). Self-assessing social and emotional competencies: A tool for teachers. Retrieved from </a:t>
            </a:r>
            <a:r>
              <a:rPr lang="en-US" sz="2600" u="sng" dirty="0">
                <a:hlinkClick r:id="rId3"/>
              </a:rPr>
              <a:t>https://www.gtlcenter.org/products-resources/self-assessing-social-and-emotional-instruction-and-competencies-tool-teachers</a:t>
            </a:r>
            <a:endParaRPr lang="en-US" sz="2600" dirty="0"/>
          </a:p>
          <a:p>
            <a:pPr marL="457200" indent="-457200">
              <a:buNone/>
            </a:pPr>
            <a:endParaRPr lang="en-US" sz="2100" dirty="0"/>
          </a:p>
          <a:p>
            <a:pPr marL="457200" indent="0">
              <a:buNone/>
            </a:pPr>
            <a:br>
              <a:rPr lang="en-US" sz="2100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532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803904" y="1618953"/>
            <a:ext cx="5010912" cy="374904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0" y="282883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0" y="282883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56877" y="2136339"/>
            <a:ext cx="40473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Contact Info: </a:t>
            </a:r>
          </a:p>
          <a:p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Rebecca Lallier</a:t>
            </a:r>
          </a:p>
          <a:p>
            <a:r>
              <a:rPr lang="en-US" sz="2400" dirty="0">
                <a:solidFill>
                  <a:schemeClr val="bg1"/>
                </a:solidFill>
              </a:rPr>
              <a:t>Dothan Brook School</a:t>
            </a:r>
          </a:p>
          <a:p>
            <a:r>
              <a:rPr lang="en-US" sz="2400" dirty="0">
                <a:solidFill>
                  <a:schemeClr val="bg1"/>
                </a:solidFill>
              </a:rPr>
              <a:t>White River Jct., Vermont</a:t>
            </a:r>
          </a:p>
          <a:p>
            <a:r>
              <a:rPr lang="en-US" sz="2400" u="sng" dirty="0">
                <a:solidFill>
                  <a:schemeClr val="bg1"/>
                </a:solidFill>
              </a:rPr>
              <a:t>rebecca.lallier@gmail.com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u="sng" dirty="0">
                <a:solidFill>
                  <a:schemeClr val="bg1"/>
                </a:solidFill>
              </a:rPr>
              <a:t>lallierr@hartfordschools.net</a:t>
            </a:r>
            <a:endParaRPr lang="en-US" sz="2400" dirty="0">
              <a:solidFill>
                <a:schemeClr val="bg1"/>
              </a:solidFill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619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798" y="356017"/>
            <a:ext cx="9601200" cy="1485900"/>
          </a:xfrm>
        </p:spPr>
        <p:txBody>
          <a:bodyPr/>
          <a:lstStyle/>
          <a:p>
            <a:r>
              <a:rPr lang="en-US" dirty="0"/>
              <a:t>Integrating SEL &amp; PBIS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798" y="1098967"/>
            <a:ext cx="4443984" cy="823912"/>
          </a:xfrm>
          <a:solidFill>
            <a:schemeClr val="accent4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7798" y="1922879"/>
            <a:ext cx="4443984" cy="4532785"/>
          </a:xfr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1400" b="1" dirty="0"/>
              <a:t>   </a:t>
            </a:r>
          </a:p>
          <a:p>
            <a:pPr marL="0" indent="0" algn="ctr">
              <a:buNone/>
            </a:pPr>
            <a:endParaRPr lang="en-US" sz="2800" b="1" u="sng" dirty="0"/>
          </a:p>
          <a:p>
            <a:pPr marL="0" indent="0" algn="ctr">
              <a:buNone/>
            </a:pPr>
            <a:r>
              <a:rPr lang="en-US" sz="2800" b="1" u="sng" dirty="0"/>
              <a:t>Teaching</a:t>
            </a:r>
            <a:r>
              <a:rPr lang="en-US" sz="2800" dirty="0"/>
              <a:t> students to </a:t>
            </a:r>
            <a:r>
              <a:rPr lang="en-US" sz="2800" b="1" u="sng" dirty="0"/>
              <a:t>develop</a:t>
            </a:r>
            <a:r>
              <a:rPr lang="en-US" sz="2800" b="1" dirty="0"/>
              <a:t>: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/>
              <a:t>positive attitudes, behaviors, &amp; skills </a:t>
            </a:r>
            <a:r>
              <a:rPr lang="en-US" sz="2800" dirty="0"/>
              <a:t>that will support their:</a:t>
            </a:r>
          </a:p>
          <a:p>
            <a:pPr marL="0" indent="0" algn="ctr">
              <a:buNone/>
            </a:pPr>
            <a:r>
              <a:rPr lang="en-US" sz="2800" dirty="0"/>
              <a:t> </a:t>
            </a:r>
          </a:p>
          <a:p>
            <a:r>
              <a:rPr lang="en-US" sz="2800" dirty="0"/>
              <a:t>relationships and interactions</a:t>
            </a:r>
          </a:p>
          <a:p>
            <a:r>
              <a:rPr lang="en-US" sz="2800" dirty="0"/>
              <a:t>emotional well-being</a:t>
            </a:r>
          </a:p>
          <a:p>
            <a:r>
              <a:rPr lang="en-US" sz="2800" dirty="0"/>
              <a:t>school and lifelong success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1098967"/>
            <a:ext cx="4443984" cy="823912"/>
          </a:xfrm>
          <a:solidFill>
            <a:schemeClr val="accent5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PBIS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1908470"/>
            <a:ext cx="4443984" cy="4532785"/>
          </a:xfr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13000"/>
              </a:lnSpc>
              <a:buNone/>
            </a:pPr>
            <a:r>
              <a:rPr lang="en-US" sz="1500" b="1" dirty="0"/>
              <a:t>  </a:t>
            </a:r>
          </a:p>
          <a:p>
            <a:pPr marL="0" indent="0" algn="ctr">
              <a:lnSpc>
                <a:spcPct val="113000"/>
              </a:lnSpc>
              <a:buNone/>
            </a:pPr>
            <a:r>
              <a:rPr lang="en-US" sz="2800" b="1" u="sng" dirty="0"/>
              <a:t>Acknowledging, supporting, &amp; reinforcing </a:t>
            </a:r>
            <a:r>
              <a:rPr lang="en-US" sz="2800" dirty="0"/>
              <a:t>students </a:t>
            </a:r>
            <a:r>
              <a:rPr lang="en-US" sz="2800" b="1" u="sng" dirty="0"/>
              <a:t>demonstrating</a:t>
            </a:r>
            <a:r>
              <a:rPr lang="en-US" sz="2800" b="1" dirty="0"/>
              <a:t>:</a:t>
            </a:r>
            <a:endParaRPr lang="en-US" sz="2800" dirty="0"/>
          </a:p>
          <a:p>
            <a:pPr marL="0" indent="0" algn="ctr">
              <a:lnSpc>
                <a:spcPct val="113000"/>
              </a:lnSpc>
              <a:buNone/>
            </a:pPr>
            <a:r>
              <a:rPr lang="en-US" sz="2800" b="1" dirty="0">
                <a:solidFill>
                  <a:srgbClr val="191B0E"/>
                </a:solidFill>
              </a:rPr>
              <a:t>prosocial</a:t>
            </a:r>
            <a:r>
              <a:rPr lang="en-US" sz="2800" b="1" dirty="0"/>
              <a:t> attitudes, behaviors, and skills </a:t>
            </a:r>
            <a:r>
              <a:rPr lang="en-US" sz="2800" dirty="0"/>
              <a:t>so that:</a:t>
            </a:r>
          </a:p>
          <a:p>
            <a:pPr marL="0" indent="0" algn="ctr">
              <a:lnSpc>
                <a:spcPct val="113000"/>
              </a:lnSpc>
              <a:buNone/>
            </a:pPr>
            <a:endParaRPr lang="en-US" sz="1900" dirty="0"/>
          </a:p>
          <a:p>
            <a:pPr>
              <a:lnSpc>
                <a:spcPct val="113000"/>
              </a:lnSpc>
            </a:pPr>
            <a:r>
              <a:rPr lang="en-US" sz="2800" dirty="0"/>
              <a:t>they’re more likely to occur naturally</a:t>
            </a:r>
          </a:p>
          <a:p>
            <a:pPr>
              <a:lnSpc>
                <a:spcPct val="113000"/>
              </a:lnSpc>
            </a:pPr>
            <a:r>
              <a:rPr lang="en-US" sz="2800" dirty="0"/>
              <a:t>overall classroom and school culture flourishes</a:t>
            </a:r>
          </a:p>
        </p:txBody>
      </p:sp>
    </p:spTree>
    <p:extLst>
      <p:ext uri="{BB962C8B-B14F-4D97-AF65-F5344CB8AC3E}">
        <p14:creationId xmlns:p14="http://schemas.microsoft.com/office/powerpoint/2010/main" val="2590438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de.url=https://www.youtube.com/watch?v=DqNn9qWoO1M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1143000"/>
            <a:ext cx="81407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80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Why?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4" y="3472409"/>
            <a:ext cx="9612971" cy="1143324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SEL Research Findings</a:t>
            </a:r>
          </a:p>
        </p:txBody>
      </p:sp>
    </p:spTree>
    <p:extLst>
      <p:ext uri="{BB962C8B-B14F-4D97-AF65-F5344CB8AC3E}">
        <p14:creationId xmlns:p14="http://schemas.microsoft.com/office/powerpoint/2010/main" val="1224034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 Research Indicates: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756392" cy="4486275"/>
          </a:xfrm>
        </p:spPr>
        <p:txBody>
          <a:bodyPr>
            <a:noAutofit/>
          </a:bodyPr>
          <a:lstStyle/>
          <a:p>
            <a:pPr fontAlgn="base"/>
            <a:r>
              <a:rPr lang="en-US" sz="2800" dirty="0"/>
              <a:t>Significantly </a:t>
            </a:r>
            <a:r>
              <a:rPr lang="en-US" sz="2800" b="1" dirty="0"/>
              <a:t>improved academic performance</a:t>
            </a:r>
            <a:r>
              <a:rPr lang="en-US" sz="2800" dirty="0"/>
              <a:t> on standardized tests </a:t>
            </a:r>
          </a:p>
          <a:p>
            <a:pPr fontAlgn="base"/>
            <a:r>
              <a:rPr lang="en-US" sz="2800" dirty="0"/>
              <a:t>Significantly better </a:t>
            </a:r>
            <a:r>
              <a:rPr lang="en-US" sz="2800" b="1" dirty="0"/>
              <a:t>school attendance</a:t>
            </a:r>
            <a:r>
              <a:rPr lang="en-US" sz="2800" dirty="0"/>
              <a:t> </a:t>
            </a:r>
          </a:p>
          <a:p>
            <a:pPr fontAlgn="base"/>
            <a:r>
              <a:rPr lang="en-US" sz="2800" dirty="0"/>
              <a:t>Improved </a:t>
            </a:r>
            <a:r>
              <a:rPr lang="en-US" sz="2800" b="1" dirty="0"/>
              <a:t>positive attitudes toward self and others</a:t>
            </a:r>
            <a:endParaRPr lang="en-US" sz="2800" dirty="0"/>
          </a:p>
          <a:p>
            <a:pPr fontAlgn="base"/>
            <a:r>
              <a:rPr lang="en-US" sz="2800" dirty="0"/>
              <a:t>Increased </a:t>
            </a:r>
            <a:r>
              <a:rPr lang="en-US" sz="2800" b="1" dirty="0"/>
              <a:t>helping behaviors</a:t>
            </a:r>
          </a:p>
          <a:p>
            <a:pPr fontAlgn="base"/>
            <a:r>
              <a:rPr lang="en-US" sz="2800" dirty="0"/>
              <a:t>Students </a:t>
            </a:r>
            <a:r>
              <a:rPr lang="en-US" sz="2800" b="1" dirty="0"/>
              <a:t>like school</a:t>
            </a:r>
            <a:r>
              <a:rPr lang="en-US" sz="2800" dirty="0"/>
              <a:t> more</a:t>
            </a:r>
          </a:p>
          <a:p>
            <a:pPr fontAlgn="base"/>
            <a:r>
              <a:rPr lang="en-US" sz="2800" b="1" dirty="0"/>
              <a:t>Less disruptive</a:t>
            </a:r>
            <a:r>
              <a:rPr lang="en-US" sz="2800" dirty="0"/>
              <a:t> classroom behavior</a:t>
            </a:r>
          </a:p>
          <a:p>
            <a:pPr fontAlgn="base"/>
            <a:r>
              <a:rPr lang="en-US" sz="2800" b="1" dirty="0"/>
              <a:t>Reduced aggression</a:t>
            </a:r>
            <a:r>
              <a:rPr lang="en-US" sz="2800" dirty="0"/>
              <a:t>, </a:t>
            </a:r>
            <a:r>
              <a:rPr lang="en-US" sz="2800" b="1" dirty="0"/>
              <a:t>emotional distress,</a:t>
            </a:r>
            <a:r>
              <a:rPr lang="en-US" sz="2800" dirty="0"/>
              <a:t> and </a:t>
            </a:r>
            <a:r>
              <a:rPr lang="en-US" sz="2800" b="1" dirty="0"/>
              <a:t>substance abuse</a:t>
            </a:r>
            <a:endParaRPr lang="en-US" sz="2800" dirty="0"/>
          </a:p>
          <a:p>
            <a:pPr fontAlgn="base"/>
            <a:r>
              <a:rPr lang="en-US" sz="2800" dirty="0"/>
              <a:t>Students </a:t>
            </a:r>
            <a:r>
              <a:rPr lang="en-US" sz="2800" b="1" dirty="0"/>
              <a:t>less likely to be suspended</a:t>
            </a:r>
            <a:r>
              <a:rPr lang="en-US" sz="2800" dirty="0"/>
              <a:t> or otherwise disciplined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32848" y="6176963"/>
            <a:ext cx="2359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(CASEL, 2018)</a:t>
            </a:r>
          </a:p>
        </p:txBody>
      </p:sp>
    </p:spTree>
    <p:extLst>
      <p:ext uri="{BB962C8B-B14F-4D97-AF65-F5344CB8AC3E}">
        <p14:creationId xmlns:p14="http://schemas.microsoft.com/office/powerpoint/2010/main" val="351297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6012</TotalTime>
  <Words>2317</Words>
  <Application>Microsoft Macintosh PowerPoint</Application>
  <PresentationFormat>Widescreen</PresentationFormat>
  <Paragraphs>454</Paragraphs>
  <Slides>57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ＭＳ Ｐゴシック</vt:lpstr>
      <vt:lpstr>Arial</vt:lpstr>
      <vt:lpstr>Calibri</vt:lpstr>
      <vt:lpstr>Century Gothic</vt:lpstr>
      <vt:lpstr>Franklin Gothic Book</vt:lpstr>
      <vt:lpstr>Mangal</vt:lpstr>
      <vt:lpstr>Wingdings</vt:lpstr>
      <vt:lpstr>Crop</vt:lpstr>
      <vt:lpstr>Integrating Social-Emotional Learning and PBIS</vt:lpstr>
      <vt:lpstr> Maximizing Your Session Participation </vt:lpstr>
      <vt:lpstr>Where is your school in the implementation process? </vt:lpstr>
      <vt:lpstr>Upon completion of this workshop, you will have discovered answers to . . . </vt:lpstr>
      <vt:lpstr>  Social Emotional Learning (SEL)  </vt:lpstr>
      <vt:lpstr>Integrating SEL &amp; PBIS</vt:lpstr>
      <vt:lpstr>PowerPoint Presentation</vt:lpstr>
      <vt:lpstr>Why?  </vt:lpstr>
      <vt:lpstr>SEL Research Indicates:</vt:lpstr>
      <vt:lpstr>2015 Study: SEL Cost-Benefit Analysis</vt:lpstr>
      <vt:lpstr>2017 Meta-Analysis:  SEL Follow-Up Effects</vt:lpstr>
      <vt:lpstr>2015 National Study: SEL Impact on Lifetime Outcomes</vt:lpstr>
      <vt:lpstr>2016 World Economic Forum Report: The Future of Jobs </vt:lpstr>
      <vt:lpstr>Students with SEL Competencies:</vt:lpstr>
      <vt:lpstr>Turn and Talk Activity</vt:lpstr>
      <vt:lpstr>What?  </vt:lpstr>
      <vt:lpstr>PowerPoint Presentation</vt:lpstr>
      <vt:lpstr>PowerPoint Presentation</vt:lpstr>
      <vt:lpstr>Components of SEL</vt:lpstr>
      <vt:lpstr>PowerPoint Presentation</vt:lpstr>
      <vt:lpstr>SEL Approaches &amp; Outcomes</vt:lpstr>
      <vt:lpstr>Who?  </vt:lpstr>
      <vt:lpstr>The Need for Adult SEL</vt:lpstr>
      <vt:lpstr>Adult SEC Impact Student Outcomes</vt:lpstr>
      <vt:lpstr>Effect of Educator  Social Emotional Competencies (SEC)</vt:lpstr>
      <vt:lpstr>PowerPoint Presentation</vt:lpstr>
      <vt:lpstr>Burnout Cascade</vt:lpstr>
      <vt:lpstr>PowerPoint Presentation</vt:lpstr>
      <vt:lpstr>Small Group Activity</vt:lpstr>
      <vt:lpstr>how?  </vt:lpstr>
      <vt:lpstr>PowerPoint Presentation</vt:lpstr>
      <vt:lpstr>PowerPoint Presentation</vt:lpstr>
      <vt:lpstr>Teacher SEL Skills and Teaching Practices</vt:lpstr>
      <vt:lpstr>Identifying Evidence-Based  SEL Curricula &amp; Programs</vt:lpstr>
      <vt:lpstr>Signature SEL Practices</vt:lpstr>
      <vt:lpstr>Teaching Skill Development</vt:lpstr>
      <vt:lpstr>PowerPoint Presentation</vt:lpstr>
      <vt:lpstr>Examples of SEL Standards</vt:lpstr>
      <vt:lpstr>Illinois SEL Standards</vt:lpstr>
      <vt:lpstr>PowerPoint Presentation</vt:lpstr>
      <vt:lpstr>Where?  </vt:lpstr>
      <vt:lpstr>Key Questions</vt:lpstr>
      <vt:lpstr>What SEL-promoting programs, activities, practices, strategies, and resources are already in place and working to address the desired outcomes?  </vt:lpstr>
      <vt:lpstr>Universal SEL</vt:lpstr>
      <vt:lpstr>Targeted SEL</vt:lpstr>
      <vt:lpstr>Intensive SEL</vt:lpstr>
      <vt:lpstr>Possible Data Sources for SEL Needs Assessment</vt:lpstr>
      <vt:lpstr>SEL Professional Development Best Practice  </vt:lpstr>
      <vt:lpstr>Building SEL Competencies Through Other Professional Development</vt:lpstr>
      <vt:lpstr>When?  </vt:lpstr>
      <vt:lpstr>When SEL is Fully Implemented, We See:  </vt:lpstr>
      <vt:lpstr>Implementing SEL with Sustainability</vt:lpstr>
      <vt:lpstr>Components of SEL</vt:lpstr>
      <vt:lpstr>PowerPoint Presentation</vt:lpstr>
      <vt:lpstr>References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Lallier</dc:creator>
  <cp:lastModifiedBy>Rebecca Lallier</cp:lastModifiedBy>
  <cp:revision>98</cp:revision>
  <dcterms:created xsi:type="dcterms:W3CDTF">2018-09-29T17:12:19Z</dcterms:created>
  <dcterms:modified xsi:type="dcterms:W3CDTF">2018-10-03T21:24:26Z</dcterms:modified>
</cp:coreProperties>
</file>