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7.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8.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0.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image23.jpg" ContentType="image/jpeg"/>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media/image54.jpg" ContentType="image/jpeg"/>
  <Override PartName="/ppt/media/image55.jpg" ContentType="image/jpeg"/>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image79.jpg" ContentType="image/jpeg"/>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media/image101.jpg" ContentType="image/jpeg"/>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5124" r:id="rId1"/>
    <p:sldMasterId id="2147485138" r:id="rId2"/>
    <p:sldMasterId id="2147485153" r:id="rId3"/>
    <p:sldMasterId id="2147485167" r:id="rId4"/>
    <p:sldMasterId id="2147485182" r:id="rId5"/>
    <p:sldMasterId id="2147485194" r:id="rId6"/>
    <p:sldMasterId id="2147485207" r:id="rId7"/>
    <p:sldMasterId id="2147485220" r:id="rId8"/>
    <p:sldMasterId id="2147485234" r:id="rId9"/>
    <p:sldMasterId id="2147485247" r:id="rId10"/>
    <p:sldMasterId id="2147485261" r:id="rId11"/>
  </p:sldMasterIdLst>
  <p:notesMasterIdLst>
    <p:notesMasterId r:id="rId209"/>
  </p:notesMasterIdLst>
  <p:handoutMasterIdLst>
    <p:handoutMasterId r:id="rId210"/>
  </p:handoutMasterIdLst>
  <p:sldIdLst>
    <p:sldId id="256" r:id="rId12"/>
    <p:sldId id="770" r:id="rId13"/>
    <p:sldId id="257" r:id="rId14"/>
    <p:sldId id="530" r:id="rId15"/>
    <p:sldId id="258" r:id="rId16"/>
    <p:sldId id="526" r:id="rId17"/>
    <p:sldId id="838" r:id="rId18"/>
    <p:sldId id="518" r:id="rId19"/>
    <p:sldId id="776" r:id="rId20"/>
    <p:sldId id="466" r:id="rId21"/>
    <p:sldId id="842" r:id="rId22"/>
    <p:sldId id="840" r:id="rId23"/>
    <p:sldId id="841" r:id="rId24"/>
    <p:sldId id="808" r:id="rId25"/>
    <p:sldId id="872" r:id="rId26"/>
    <p:sldId id="790" r:id="rId27"/>
    <p:sldId id="791" r:id="rId28"/>
    <p:sldId id="792" r:id="rId29"/>
    <p:sldId id="793" r:id="rId30"/>
    <p:sldId id="794" r:id="rId31"/>
    <p:sldId id="795" r:id="rId32"/>
    <p:sldId id="845" r:id="rId33"/>
    <p:sldId id="846" r:id="rId34"/>
    <p:sldId id="796" r:id="rId35"/>
    <p:sldId id="844" r:id="rId36"/>
    <p:sldId id="575" r:id="rId37"/>
    <p:sldId id="261" r:id="rId38"/>
    <p:sldId id="785" r:id="rId39"/>
    <p:sldId id="275" r:id="rId40"/>
    <p:sldId id="784" r:id="rId41"/>
    <p:sldId id="788" r:id="rId42"/>
    <p:sldId id="801" r:id="rId43"/>
    <p:sldId id="488" r:id="rId44"/>
    <p:sldId id="442" r:id="rId45"/>
    <p:sldId id="444" r:id="rId46"/>
    <p:sldId id="445" r:id="rId47"/>
    <p:sldId id="472" r:id="rId48"/>
    <p:sldId id="734" r:id="rId49"/>
    <p:sldId id="569" r:id="rId50"/>
    <p:sldId id="565" r:id="rId51"/>
    <p:sldId id="449" r:id="rId52"/>
    <p:sldId id="567" r:id="rId53"/>
    <p:sldId id="269" r:id="rId54"/>
    <p:sldId id="429" r:id="rId55"/>
    <p:sldId id="869" r:id="rId56"/>
    <p:sldId id="287" r:id="rId57"/>
    <p:sldId id="812" r:id="rId58"/>
    <p:sldId id="430" r:id="rId59"/>
    <p:sldId id="290" r:id="rId60"/>
    <p:sldId id="291" r:id="rId61"/>
    <p:sldId id="455" r:id="rId62"/>
    <p:sldId id="292" r:id="rId63"/>
    <p:sldId id="293" r:id="rId64"/>
    <p:sldId id="561" r:id="rId65"/>
    <p:sldId id="297" r:id="rId66"/>
    <p:sldId id="298" r:id="rId67"/>
    <p:sldId id="299" r:id="rId68"/>
    <p:sldId id="605" r:id="rId69"/>
    <p:sldId id="603" r:id="rId70"/>
    <p:sldId id="604" r:id="rId71"/>
    <p:sldId id="433" r:id="rId72"/>
    <p:sldId id="866" r:id="rId73"/>
    <p:sldId id="501" r:id="rId74"/>
    <p:sldId id="434" r:id="rId75"/>
    <p:sldId id="300" r:id="rId76"/>
    <p:sldId id="810" r:id="rId77"/>
    <p:sldId id="348" r:id="rId78"/>
    <p:sldId id="349" r:id="rId79"/>
    <p:sldId id="350" r:id="rId80"/>
    <p:sldId id="803" r:id="rId81"/>
    <p:sldId id="804" r:id="rId82"/>
    <p:sldId id="509" r:id="rId83"/>
    <p:sldId id="858" r:id="rId84"/>
    <p:sldId id="847" r:id="rId85"/>
    <p:sldId id="311" r:id="rId86"/>
    <p:sldId id="481" r:id="rId87"/>
    <p:sldId id="854" r:id="rId88"/>
    <p:sldId id="505" r:id="rId89"/>
    <p:sldId id="848" r:id="rId90"/>
    <p:sldId id="849" r:id="rId91"/>
    <p:sldId id="507" r:id="rId92"/>
    <p:sldId id="617" r:id="rId93"/>
    <p:sldId id="366" r:id="rId94"/>
    <p:sldId id="316" r:id="rId95"/>
    <p:sldId id="853" r:id="rId96"/>
    <p:sldId id="528" r:id="rId97"/>
    <p:sldId id="674" r:id="rId98"/>
    <p:sldId id="323" r:id="rId99"/>
    <p:sldId id="324" r:id="rId100"/>
    <p:sldId id="511" r:id="rId101"/>
    <p:sldId id="328" r:id="rId102"/>
    <p:sldId id="601" r:id="rId103"/>
    <p:sldId id="855" r:id="rId104"/>
    <p:sldId id="435" r:id="rId105"/>
    <p:sldId id="321" r:id="rId106"/>
    <p:sldId id="560" r:id="rId107"/>
    <p:sldId id="329" r:id="rId108"/>
    <p:sldId id="580" r:id="rId109"/>
    <p:sldId id="335" r:id="rId110"/>
    <p:sldId id="618" r:id="rId111"/>
    <p:sldId id="336" r:id="rId112"/>
    <p:sldId id="337" r:id="rId113"/>
    <p:sldId id="338" r:id="rId114"/>
    <p:sldId id="339" r:id="rId115"/>
    <p:sldId id="340" r:id="rId116"/>
    <p:sldId id="857" r:id="rId117"/>
    <p:sldId id="327" r:id="rId118"/>
    <p:sldId id="623" r:id="rId119"/>
    <p:sldId id="592" r:id="rId120"/>
    <p:sldId id="342" r:id="rId121"/>
    <p:sldId id="593" r:id="rId122"/>
    <p:sldId id="377" r:id="rId123"/>
    <p:sldId id="626" r:id="rId124"/>
    <p:sldId id="517" r:id="rId125"/>
    <p:sldId id="345" r:id="rId126"/>
    <p:sldId id="850" r:id="rId127"/>
    <p:sldId id="347" r:id="rId128"/>
    <p:sldId id="577" r:id="rId129"/>
    <p:sldId id="412" r:id="rId130"/>
    <p:sldId id="865" r:id="rId131"/>
    <p:sldId id="861" r:id="rId132"/>
    <p:sldId id="862" r:id="rId133"/>
    <p:sldId id="864" r:id="rId134"/>
    <p:sldId id="863" r:id="rId135"/>
    <p:sldId id="843" r:id="rId136"/>
    <p:sldId id="628" r:id="rId137"/>
    <p:sldId id="629" r:id="rId138"/>
    <p:sldId id="582" r:id="rId139"/>
    <p:sldId id="315" r:id="rId140"/>
    <p:sldId id="572" r:id="rId141"/>
    <p:sldId id="610" r:id="rId142"/>
    <p:sldId id="870" r:id="rId143"/>
    <p:sldId id="684" r:id="rId144"/>
    <p:sldId id="631" r:id="rId145"/>
    <p:sldId id="639" r:id="rId146"/>
    <p:sldId id="632" r:id="rId147"/>
    <p:sldId id="512" r:id="rId148"/>
    <p:sldId id="576" r:id="rId149"/>
    <p:sldId id="873" r:id="rId150"/>
    <p:sldId id="535" r:id="rId151"/>
    <p:sldId id="852" r:id="rId152"/>
    <p:sldId id="704" r:id="rId153"/>
    <p:sldId id="676" r:id="rId154"/>
    <p:sldId id="832" r:id="rId155"/>
    <p:sldId id="706" r:id="rId156"/>
    <p:sldId id="650" r:id="rId157"/>
    <p:sldId id="652" r:id="rId158"/>
    <p:sldId id="654" r:id="rId159"/>
    <p:sldId id="655" r:id="rId160"/>
    <p:sldId id="656" r:id="rId161"/>
    <p:sldId id="657" r:id="rId162"/>
    <p:sldId id="658" r:id="rId163"/>
    <p:sldId id="659" r:id="rId164"/>
    <p:sldId id="660" r:id="rId165"/>
    <p:sldId id="677" r:id="rId166"/>
    <p:sldId id="678" r:id="rId167"/>
    <p:sldId id="679" r:id="rId168"/>
    <p:sldId id="871" r:id="rId169"/>
    <p:sldId id="752" r:id="rId170"/>
    <p:sldId id="638" r:id="rId171"/>
    <p:sldId id="641" r:id="rId172"/>
    <p:sldId id="644" r:id="rId173"/>
    <p:sldId id="578" r:id="rId174"/>
    <p:sldId id="867" r:id="rId175"/>
    <p:sldId id="364" r:id="rId176"/>
    <p:sldId id="537" r:id="rId177"/>
    <p:sldId id="746" r:id="rId178"/>
    <p:sldId id="851" r:id="rId179"/>
    <p:sldId id="712" r:id="rId180"/>
    <p:sldId id="715" r:id="rId181"/>
    <p:sldId id="709" r:id="rId182"/>
    <p:sldId id="711" r:id="rId183"/>
    <p:sldId id="735" r:id="rId184"/>
    <p:sldId id="736" r:id="rId185"/>
    <p:sldId id="380" r:id="rId186"/>
    <p:sldId id="716" r:id="rId187"/>
    <p:sldId id="573" r:id="rId188"/>
    <p:sldId id="759" r:id="rId189"/>
    <p:sldId id="602" r:id="rId190"/>
    <p:sldId id="868" r:id="rId191"/>
    <p:sldId id="856" r:id="rId192"/>
    <p:sldId id="666" r:id="rId193"/>
    <p:sldId id="682" r:id="rId194"/>
    <p:sldId id="756" r:id="rId195"/>
    <p:sldId id="757" r:id="rId196"/>
    <p:sldId id="763" r:id="rId197"/>
    <p:sldId id="764" r:id="rId198"/>
    <p:sldId id="386" r:id="rId199"/>
    <p:sldId id="831" r:id="rId200"/>
    <p:sldId id="765" r:id="rId201"/>
    <p:sldId id="595" r:id="rId202"/>
    <p:sldId id="607" r:id="rId203"/>
    <p:sldId id="596" r:id="rId204"/>
    <p:sldId id="608" r:id="rId205"/>
    <p:sldId id="606" r:id="rId206"/>
    <p:sldId id="720" r:id="rId207"/>
    <p:sldId id="636" r:id="rId208"/>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defTabSz="457200"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6E90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04"/>
    <p:restoredTop sz="82087"/>
  </p:normalViewPr>
  <p:slideViewPr>
    <p:cSldViewPr snapToGrid="0" snapToObjects="1">
      <p:cViewPr varScale="1">
        <p:scale>
          <a:sx n="90" d="100"/>
          <a:sy n="90" d="100"/>
        </p:scale>
        <p:origin x="1560" y="18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9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6" Type="http://schemas.openxmlformats.org/officeDocument/2006/relationships/slideMaster" Target="slideMasters/slideMaster6.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19" Type="http://schemas.openxmlformats.org/officeDocument/2006/relationships/slide" Target="slides/slide8.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slideMaster" Target="slideMasters/slideMaster3.xml"/><Relationship Id="rId214" Type="http://schemas.openxmlformats.org/officeDocument/2006/relationships/tableStyles" Target="tableStyles.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openxmlformats.org/officeDocument/2006/relationships/notesMaster" Target="notesMasters/notesMaster1.xml"/><Relationship Id="rId190" Type="http://schemas.openxmlformats.org/officeDocument/2006/relationships/slide" Target="slides/slide179.xml"/><Relationship Id="rId204" Type="http://schemas.openxmlformats.org/officeDocument/2006/relationships/slide" Target="slides/slide193.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10" Type="http://schemas.openxmlformats.org/officeDocument/2006/relationships/handoutMaster" Target="handoutMasters/handoutMaster1.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presProps" Target="presProps.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viewProps" Target="viewProps.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00BD5C-8289-3442-BCFF-9269181CE99F}" type="doc">
      <dgm:prSet loTypeId="urn:microsoft.com/office/officeart/2009/3/layout/StepUpProcess" loCatId="" qsTypeId="urn:microsoft.com/office/officeart/2005/8/quickstyle/simple4" qsCatId="simple" csTypeId="urn:microsoft.com/office/officeart/2005/8/colors/accent1_2" csCatId="accent1"/>
      <dgm:spPr/>
      <dgm:t>
        <a:bodyPr/>
        <a:lstStyle/>
        <a:p>
          <a:endParaRPr lang="en-US"/>
        </a:p>
      </dgm:t>
    </dgm:pt>
    <dgm:pt modelId="{47873DC9-A0BB-C34D-8C5F-DAEB8658FBAC}">
      <dgm:prSet/>
      <dgm:spPr/>
      <dgm:t>
        <a:bodyPr/>
        <a:lstStyle/>
        <a:p>
          <a:pPr rtl="0"/>
          <a:r>
            <a:rPr lang="en-US" dirty="0"/>
            <a:t>Exploration</a:t>
          </a:r>
        </a:p>
      </dgm:t>
    </dgm:pt>
    <dgm:pt modelId="{AF1D62F7-9562-F648-8018-81E678502A14}" type="parTrans" cxnId="{54F1E7FD-7E79-AF40-AFE1-91B14B02DD8C}">
      <dgm:prSet/>
      <dgm:spPr/>
      <dgm:t>
        <a:bodyPr/>
        <a:lstStyle/>
        <a:p>
          <a:endParaRPr lang="en-US"/>
        </a:p>
      </dgm:t>
    </dgm:pt>
    <dgm:pt modelId="{BC70B730-6594-614C-A5B4-5937D014FAC5}" type="sibTrans" cxnId="{54F1E7FD-7E79-AF40-AFE1-91B14B02DD8C}">
      <dgm:prSet/>
      <dgm:spPr/>
      <dgm:t>
        <a:bodyPr/>
        <a:lstStyle/>
        <a:p>
          <a:endParaRPr lang="en-US"/>
        </a:p>
      </dgm:t>
    </dgm:pt>
    <dgm:pt modelId="{A823A596-1243-BC45-8216-625DF2450646}">
      <dgm:prSet/>
      <dgm:spPr/>
      <dgm:t>
        <a:bodyPr/>
        <a:lstStyle/>
        <a:p>
          <a:pPr rtl="0"/>
          <a:r>
            <a:rPr lang="en-US" dirty="0"/>
            <a:t>Installation</a:t>
          </a:r>
        </a:p>
      </dgm:t>
    </dgm:pt>
    <dgm:pt modelId="{072D81CA-7113-2949-B2ED-9AD6DB562D0A}" type="parTrans" cxnId="{E8C463DD-C3CF-F749-81DD-70E45602A25D}">
      <dgm:prSet/>
      <dgm:spPr/>
      <dgm:t>
        <a:bodyPr/>
        <a:lstStyle/>
        <a:p>
          <a:endParaRPr lang="en-US"/>
        </a:p>
      </dgm:t>
    </dgm:pt>
    <dgm:pt modelId="{9A26B5BD-6B7D-4841-8FA4-4FCD4B161AC0}" type="sibTrans" cxnId="{E8C463DD-C3CF-F749-81DD-70E45602A25D}">
      <dgm:prSet/>
      <dgm:spPr/>
      <dgm:t>
        <a:bodyPr/>
        <a:lstStyle/>
        <a:p>
          <a:endParaRPr lang="en-US"/>
        </a:p>
      </dgm:t>
    </dgm:pt>
    <dgm:pt modelId="{44B0E8EA-E538-0F47-B29F-D19A6E4427F5}">
      <dgm:prSet/>
      <dgm:spPr/>
      <dgm:t>
        <a:bodyPr/>
        <a:lstStyle/>
        <a:p>
          <a:pPr rtl="0"/>
          <a:r>
            <a:rPr lang="en-US" dirty="0"/>
            <a:t>Initial Implementation</a:t>
          </a:r>
        </a:p>
      </dgm:t>
    </dgm:pt>
    <dgm:pt modelId="{5B59FC1A-B02A-CF49-B3F8-4CA359E10A00}" type="parTrans" cxnId="{CA55DCAE-ECC9-A840-87AF-64D2611B599E}">
      <dgm:prSet/>
      <dgm:spPr/>
      <dgm:t>
        <a:bodyPr/>
        <a:lstStyle/>
        <a:p>
          <a:endParaRPr lang="en-US"/>
        </a:p>
      </dgm:t>
    </dgm:pt>
    <dgm:pt modelId="{EED75ADA-6929-334D-AC69-3DADE1A602FB}" type="sibTrans" cxnId="{CA55DCAE-ECC9-A840-87AF-64D2611B599E}">
      <dgm:prSet/>
      <dgm:spPr/>
      <dgm:t>
        <a:bodyPr/>
        <a:lstStyle/>
        <a:p>
          <a:endParaRPr lang="en-US"/>
        </a:p>
      </dgm:t>
    </dgm:pt>
    <dgm:pt modelId="{4D6E0DED-E363-C848-9703-F368559A31E4}">
      <dgm:prSet/>
      <dgm:spPr/>
      <dgm:t>
        <a:bodyPr/>
        <a:lstStyle/>
        <a:p>
          <a:pPr rtl="0"/>
          <a:r>
            <a:rPr lang="en-US" dirty="0"/>
            <a:t>Full Implementation</a:t>
          </a:r>
        </a:p>
      </dgm:t>
    </dgm:pt>
    <dgm:pt modelId="{1F84114A-46EB-484B-B7F8-40A269DC14C7}" type="parTrans" cxnId="{51F39534-DA7C-1E4F-A740-ADDE1BAD21A4}">
      <dgm:prSet/>
      <dgm:spPr/>
      <dgm:t>
        <a:bodyPr/>
        <a:lstStyle/>
        <a:p>
          <a:endParaRPr lang="en-US"/>
        </a:p>
      </dgm:t>
    </dgm:pt>
    <dgm:pt modelId="{D335F3FF-535D-F242-B56E-47DBB352A963}" type="sibTrans" cxnId="{51F39534-DA7C-1E4F-A740-ADDE1BAD21A4}">
      <dgm:prSet/>
      <dgm:spPr/>
      <dgm:t>
        <a:bodyPr/>
        <a:lstStyle/>
        <a:p>
          <a:endParaRPr lang="en-US"/>
        </a:p>
      </dgm:t>
    </dgm:pt>
    <dgm:pt modelId="{DB7FB467-857B-6F4B-BD17-1DC282322E91}">
      <dgm:prSet/>
      <dgm:spPr/>
      <dgm:t>
        <a:bodyPr/>
        <a:lstStyle/>
        <a:p>
          <a:pPr rtl="0"/>
          <a:r>
            <a:rPr lang="en-US" dirty="0"/>
            <a:t>Innovation</a:t>
          </a:r>
        </a:p>
      </dgm:t>
    </dgm:pt>
    <dgm:pt modelId="{C8C50648-6A8D-0949-8CB4-3D8BEAC7A6E8}" type="parTrans" cxnId="{CA89BB56-F923-654B-88EC-4580B38C7170}">
      <dgm:prSet/>
      <dgm:spPr/>
      <dgm:t>
        <a:bodyPr/>
        <a:lstStyle/>
        <a:p>
          <a:endParaRPr lang="en-US"/>
        </a:p>
      </dgm:t>
    </dgm:pt>
    <dgm:pt modelId="{725B6408-222B-B04C-8AE1-AABE9DFDA7E0}" type="sibTrans" cxnId="{CA89BB56-F923-654B-88EC-4580B38C7170}">
      <dgm:prSet/>
      <dgm:spPr/>
      <dgm:t>
        <a:bodyPr/>
        <a:lstStyle/>
        <a:p>
          <a:endParaRPr lang="en-US"/>
        </a:p>
      </dgm:t>
    </dgm:pt>
    <dgm:pt modelId="{E87EEEE8-3D0A-EA41-81F0-0E14349C9D4D}">
      <dgm:prSet/>
      <dgm:spPr/>
      <dgm:t>
        <a:bodyPr/>
        <a:lstStyle/>
        <a:p>
          <a:pPr rtl="0"/>
          <a:r>
            <a:rPr lang="en-US" dirty="0"/>
            <a:t>Sustainability</a:t>
          </a:r>
        </a:p>
      </dgm:t>
    </dgm:pt>
    <dgm:pt modelId="{287B3DF9-1C78-1E4F-AD80-8757108D1EA0}" type="parTrans" cxnId="{85745B62-C676-C449-A1DE-8063C6E4B273}">
      <dgm:prSet/>
      <dgm:spPr/>
      <dgm:t>
        <a:bodyPr/>
        <a:lstStyle/>
        <a:p>
          <a:endParaRPr lang="en-US"/>
        </a:p>
      </dgm:t>
    </dgm:pt>
    <dgm:pt modelId="{E376D2DC-C945-EB47-A0C2-CFC48CFB7DCA}" type="sibTrans" cxnId="{85745B62-C676-C449-A1DE-8063C6E4B273}">
      <dgm:prSet/>
      <dgm:spPr/>
      <dgm:t>
        <a:bodyPr/>
        <a:lstStyle/>
        <a:p>
          <a:endParaRPr lang="en-US"/>
        </a:p>
      </dgm:t>
    </dgm:pt>
    <dgm:pt modelId="{EB029922-003C-A84F-ADFD-FE5582484780}" type="pres">
      <dgm:prSet presAssocID="{3500BD5C-8289-3442-BCFF-9269181CE99F}" presName="rootnode" presStyleCnt="0">
        <dgm:presLayoutVars>
          <dgm:chMax/>
          <dgm:chPref/>
          <dgm:dir/>
          <dgm:animLvl val="lvl"/>
        </dgm:presLayoutVars>
      </dgm:prSet>
      <dgm:spPr/>
    </dgm:pt>
    <dgm:pt modelId="{073C81B0-B0DD-FD49-85C8-F3DBFD2B8F9C}" type="pres">
      <dgm:prSet presAssocID="{47873DC9-A0BB-C34D-8C5F-DAEB8658FBAC}" presName="composite" presStyleCnt="0"/>
      <dgm:spPr/>
    </dgm:pt>
    <dgm:pt modelId="{B4711FC8-AEA1-4048-AA31-B4375C267384}" type="pres">
      <dgm:prSet presAssocID="{47873DC9-A0BB-C34D-8C5F-DAEB8658FBAC}" presName="LShape" presStyleLbl="alignNode1" presStyleIdx="0" presStyleCnt="11"/>
      <dgm:spPr/>
    </dgm:pt>
    <dgm:pt modelId="{CDC558BF-29D0-BE46-89AB-EA3A956D99B9}" type="pres">
      <dgm:prSet presAssocID="{47873DC9-A0BB-C34D-8C5F-DAEB8658FBAC}" presName="ParentText" presStyleLbl="revTx" presStyleIdx="0" presStyleCnt="6">
        <dgm:presLayoutVars>
          <dgm:chMax val="0"/>
          <dgm:chPref val="0"/>
          <dgm:bulletEnabled val="1"/>
        </dgm:presLayoutVars>
      </dgm:prSet>
      <dgm:spPr/>
    </dgm:pt>
    <dgm:pt modelId="{6991E3B5-7293-5F4D-ADCD-45D3BC3397A7}" type="pres">
      <dgm:prSet presAssocID="{47873DC9-A0BB-C34D-8C5F-DAEB8658FBAC}" presName="Triangle" presStyleLbl="alignNode1" presStyleIdx="1" presStyleCnt="11"/>
      <dgm:spPr/>
    </dgm:pt>
    <dgm:pt modelId="{30E297A7-3B80-004A-B5BB-92214128683E}" type="pres">
      <dgm:prSet presAssocID="{BC70B730-6594-614C-A5B4-5937D014FAC5}" presName="sibTrans" presStyleCnt="0"/>
      <dgm:spPr/>
    </dgm:pt>
    <dgm:pt modelId="{BFFCF2AD-AD41-2247-8FDE-D68B31D83FB3}" type="pres">
      <dgm:prSet presAssocID="{BC70B730-6594-614C-A5B4-5937D014FAC5}" presName="space" presStyleCnt="0"/>
      <dgm:spPr/>
    </dgm:pt>
    <dgm:pt modelId="{C56CB33F-E68D-694B-832C-094F8CB215AB}" type="pres">
      <dgm:prSet presAssocID="{A823A596-1243-BC45-8216-625DF2450646}" presName="composite" presStyleCnt="0"/>
      <dgm:spPr/>
    </dgm:pt>
    <dgm:pt modelId="{B22B960C-D0C0-0445-813D-9ABF0AF1E434}" type="pres">
      <dgm:prSet presAssocID="{A823A596-1243-BC45-8216-625DF2450646}" presName="LShape" presStyleLbl="alignNode1" presStyleIdx="2" presStyleCnt="11"/>
      <dgm:spPr/>
    </dgm:pt>
    <dgm:pt modelId="{130D7069-C8A2-8048-8FCA-18684F50F57B}" type="pres">
      <dgm:prSet presAssocID="{A823A596-1243-BC45-8216-625DF2450646}" presName="ParentText" presStyleLbl="revTx" presStyleIdx="1" presStyleCnt="6">
        <dgm:presLayoutVars>
          <dgm:chMax val="0"/>
          <dgm:chPref val="0"/>
          <dgm:bulletEnabled val="1"/>
        </dgm:presLayoutVars>
      </dgm:prSet>
      <dgm:spPr/>
    </dgm:pt>
    <dgm:pt modelId="{90FD477B-D6AB-BE4C-AC41-B0F05DB702CC}" type="pres">
      <dgm:prSet presAssocID="{A823A596-1243-BC45-8216-625DF2450646}" presName="Triangle" presStyleLbl="alignNode1" presStyleIdx="3" presStyleCnt="11"/>
      <dgm:spPr/>
    </dgm:pt>
    <dgm:pt modelId="{3247CC92-1131-C84D-B990-9F7DAB1D2E37}" type="pres">
      <dgm:prSet presAssocID="{9A26B5BD-6B7D-4841-8FA4-4FCD4B161AC0}" presName="sibTrans" presStyleCnt="0"/>
      <dgm:spPr/>
    </dgm:pt>
    <dgm:pt modelId="{F2E03B35-2C79-1C4A-BECE-C51E50B13A71}" type="pres">
      <dgm:prSet presAssocID="{9A26B5BD-6B7D-4841-8FA4-4FCD4B161AC0}" presName="space" presStyleCnt="0"/>
      <dgm:spPr/>
    </dgm:pt>
    <dgm:pt modelId="{B1AA64A8-EEE2-9043-8E7C-1ACA586C8CFE}" type="pres">
      <dgm:prSet presAssocID="{44B0E8EA-E538-0F47-B29F-D19A6E4427F5}" presName="composite" presStyleCnt="0"/>
      <dgm:spPr/>
    </dgm:pt>
    <dgm:pt modelId="{0EAC804B-2AD2-2947-B4D0-4466CDD0C391}" type="pres">
      <dgm:prSet presAssocID="{44B0E8EA-E538-0F47-B29F-D19A6E4427F5}" presName="LShape" presStyleLbl="alignNode1" presStyleIdx="4" presStyleCnt="11"/>
      <dgm:spPr/>
    </dgm:pt>
    <dgm:pt modelId="{29B6DE09-9640-D14E-88EE-5BFB81F964AF}" type="pres">
      <dgm:prSet presAssocID="{44B0E8EA-E538-0F47-B29F-D19A6E4427F5}" presName="ParentText" presStyleLbl="revTx" presStyleIdx="2" presStyleCnt="6">
        <dgm:presLayoutVars>
          <dgm:chMax val="0"/>
          <dgm:chPref val="0"/>
          <dgm:bulletEnabled val="1"/>
        </dgm:presLayoutVars>
      </dgm:prSet>
      <dgm:spPr/>
    </dgm:pt>
    <dgm:pt modelId="{BB3CF0FE-BD63-DA4E-88A1-73EA3DAB30CD}" type="pres">
      <dgm:prSet presAssocID="{44B0E8EA-E538-0F47-B29F-D19A6E4427F5}" presName="Triangle" presStyleLbl="alignNode1" presStyleIdx="5" presStyleCnt="11"/>
      <dgm:spPr/>
    </dgm:pt>
    <dgm:pt modelId="{28C6979B-576D-E74B-A583-C0273C5188FD}" type="pres">
      <dgm:prSet presAssocID="{EED75ADA-6929-334D-AC69-3DADE1A602FB}" presName="sibTrans" presStyleCnt="0"/>
      <dgm:spPr/>
    </dgm:pt>
    <dgm:pt modelId="{F88F0C1C-AA51-094F-9328-23B62F7CA517}" type="pres">
      <dgm:prSet presAssocID="{EED75ADA-6929-334D-AC69-3DADE1A602FB}" presName="space" presStyleCnt="0"/>
      <dgm:spPr/>
    </dgm:pt>
    <dgm:pt modelId="{98A5F3A3-3AFD-2745-BCB4-0A90C057240F}" type="pres">
      <dgm:prSet presAssocID="{4D6E0DED-E363-C848-9703-F368559A31E4}" presName="composite" presStyleCnt="0"/>
      <dgm:spPr/>
    </dgm:pt>
    <dgm:pt modelId="{6579A1A9-19FD-364F-8756-E6C6E20AD525}" type="pres">
      <dgm:prSet presAssocID="{4D6E0DED-E363-C848-9703-F368559A31E4}" presName="LShape" presStyleLbl="alignNode1" presStyleIdx="6" presStyleCnt="11"/>
      <dgm:spPr/>
    </dgm:pt>
    <dgm:pt modelId="{046DC587-338B-D643-B0EE-F1C4F2669BC0}" type="pres">
      <dgm:prSet presAssocID="{4D6E0DED-E363-C848-9703-F368559A31E4}" presName="ParentText" presStyleLbl="revTx" presStyleIdx="3" presStyleCnt="6">
        <dgm:presLayoutVars>
          <dgm:chMax val="0"/>
          <dgm:chPref val="0"/>
          <dgm:bulletEnabled val="1"/>
        </dgm:presLayoutVars>
      </dgm:prSet>
      <dgm:spPr/>
    </dgm:pt>
    <dgm:pt modelId="{C572E897-F87F-FB4A-8B9B-CAB99E69AFB5}" type="pres">
      <dgm:prSet presAssocID="{4D6E0DED-E363-C848-9703-F368559A31E4}" presName="Triangle" presStyleLbl="alignNode1" presStyleIdx="7" presStyleCnt="11"/>
      <dgm:spPr/>
    </dgm:pt>
    <dgm:pt modelId="{C27CCE3D-E027-5448-821A-EF9628C35DEC}" type="pres">
      <dgm:prSet presAssocID="{D335F3FF-535D-F242-B56E-47DBB352A963}" presName="sibTrans" presStyleCnt="0"/>
      <dgm:spPr/>
    </dgm:pt>
    <dgm:pt modelId="{837148CE-F0F5-EC4C-8BB1-C593DF8ECBCB}" type="pres">
      <dgm:prSet presAssocID="{D335F3FF-535D-F242-B56E-47DBB352A963}" presName="space" presStyleCnt="0"/>
      <dgm:spPr/>
    </dgm:pt>
    <dgm:pt modelId="{7D1F36C6-F37B-2F48-8107-969FC76EE5AE}" type="pres">
      <dgm:prSet presAssocID="{DB7FB467-857B-6F4B-BD17-1DC282322E91}" presName="composite" presStyleCnt="0"/>
      <dgm:spPr/>
    </dgm:pt>
    <dgm:pt modelId="{D987F730-D3A8-334F-99FE-B964585FF850}" type="pres">
      <dgm:prSet presAssocID="{DB7FB467-857B-6F4B-BD17-1DC282322E91}" presName="LShape" presStyleLbl="alignNode1" presStyleIdx="8" presStyleCnt="11"/>
      <dgm:spPr/>
    </dgm:pt>
    <dgm:pt modelId="{FFA6CC39-CA63-934B-A8D9-949928302285}" type="pres">
      <dgm:prSet presAssocID="{DB7FB467-857B-6F4B-BD17-1DC282322E91}" presName="ParentText" presStyleLbl="revTx" presStyleIdx="4" presStyleCnt="6">
        <dgm:presLayoutVars>
          <dgm:chMax val="0"/>
          <dgm:chPref val="0"/>
          <dgm:bulletEnabled val="1"/>
        </dgm:presLayoutVars>
      </dgm:prSet>
      <dgm:spPr/>
    </dgm:pt>
    <dgm:pt modelId="{FC971C7F-C597-1141-AC2A-E10ACA7E9887}" type="pres">
      <dgm:prSet presAssocID="{DB7FB467-857B-6F4B-BD17-1DC282322E91}" presName="Triangle" presStyleLbl="alignNode1" presStyleIdx="9" presStyleCnt="11"/>
      <dgm:spPr/>
    </dgm:pt>
    <dgm:pt modelId="{D791390E-23E9-D047-B5DE-478AC1DF85FB}" type="pres">
      <dgm:prSet presAssocID="{725B6408-222B-B04C-8AE1-AABE9DFDA7E0}" presName="sibTrans" presStyleCnt="0"/>
      <dgm:spPr/>
    </dgm:pt>
    <dgm:pt modelId="{2E71D7B8-9E94-4442-BFEB-E91FB9E9CDEA}" type="pres">
      <dgm:prSet presAssocID="{725B6408-222B-B04C-8AE1-AABE9DFDA7E0}" presName="space" presStyleCnt="0"/>
      <dgm:spPr/>
    </dgm:pt>
    <dgm:pt modelId="{4DF013F4-7DF6-804A-B49B-78A0F762D984}" type="pres">
      <dgm:prSet presAssocID="{E87EEEE8-3D0A-EA41-81F0-0E14349C9D4D}" presName="composite" presStyleCnt="0"/>
      <dgm:spPr/>
    </dgm:pt>
    <dgm:pt modelId="{7C488DF9-AE35-5742-A5ED-612A7183DCCE}" type="pres">
      <dgm:prSet presAssocID="{E87EEEE8-3D0A-EA41-81F0-0E14349C9D4D}" presName="LShape" presStyleLbl="alignNode1" presStyleIdx="10" presStyleCnt="11"/>
      <dgm:spPr/>
    </dgm:pt>
    <dgm:pt modelId="{50DA1F91-5C46-7C4C-82A5-DDAA5B10A78E}" type="pres">
      <dgm:prSet presAssocID="{E87EEEE8-3D0A-EA41-81F0-0E14349C9D4D}" presName="ParentText" presStyleLbl="revTx" presStyleIdx="5" presStyleCnt="6">
        <dgm:presLayoutVars>
          <dgm:chMax val="0"/>
          <dgm:chPref val="0"/>
          <dgm:bulletEnabled val="1"/>
        </dgm:presLayoutVars>
      </dgm:prSet>
      <dgm:spPr/>
    </dgm:pt>
  </dgm:ptLst>
  <dgm:cxnLst>
    <dgm:cxn modelId="{51F39534-DA7C-1E4F-A740-ADDE1BAD21A4}" srcId="{3500BD5C-8289-3442-BCFF-9269181CE99F}" destId="{4D6E0DED-E363-C848-9703-F368559A31E4}" srcOrd="3" destOrd="0" parTransId="{1F84114A-46EB-484B-B7F8-40A269DC14C7}" sibTransId="{D335F3FF-535D-F242-B56E-47DBB352A963}"/>
    <dgm:cxn modelId="{CA89BB56-F923-654B-88EC-4580B38C7170}" srcId="{3500BD5C-8289-3442-BCFF-9269181CE99F}" destId="{DB7FB467-857B-6F4B-BD17-1DC282322E91}" srcOrd="4" destOrd="0" parTransId="{C8C50648-6A8D-0949-8CB4-3D8BEAC7A6E8}" sibTransId="{725B6408-222B-B04C-8AE1-AABE9DFDA7E0}"/>
    <dgm:cxn modelId="{85745B62-C676-C449-A1DE-8063C6E4B273}" srcId="{3500BD5C-8289-3442-BCFF-9269181CE99F}" destId="{E87EEEE8-3D0A-EA41-81F0-0E14349C9D4D}" srcOrd="5" destOrd="0" parTransId="{287B3DF9-1C78-1E4F-AD80-8757108D1EA0}" sibTransId="{E376D2DC-C945-EB47-A0C2-CFC48CFB7DCA}"/>
    <dgm:cxn modelId="{D29D2475-2DF0-234E-BD90-38F209B49FAA}" type="presOf" srcId="{44B0E8EA-E538-0F47-B29F-D19A6E4427F5}" destId="{29B6DE09-9640-D14E-88EE-5BFB81F964AF}" srcOrd="0" destOrd="0" presId="urn:microsoft.com/office/officeart/2009/3/layout/StepUpProcess"/>
    <dgm:cxn modelId="{1C62E889-0491-5F42-ADB8-13300FF816DF}" type="presOf" srcId="{A823A596-1243-BC45-8216-625DF2450646}" destId="{130D7069-C8A2-8048-8FCA-18684F50F57B}" srcOrd="0" destOrd="0" presId="urn:microsoft.com/office/officeart/2009/3/layout/StepUpProcess"/>
    <dgm:cxn modelId="{6EA77F92-6452-7449-8FC4-FAB1AD159FD5}" type="presOf" srcId="{3500BD5C-8289-3442-BCFF-9269181CE99F}" destId="{EB029922-003C-A84F-ADFD-FE5582484780}" srcOrd="0" destOrd="0" presId="urn:microsoft.com/office/officeart/2009/3/layout/StepUpProcess"/>
    <dgm:cxn modelId="{D0CF01AA-1173-5646-9FF0-7A5A8B608318}" type="presOf" srcId="{47873DC9-A0BB-C34D-8C5F-DAEB8658FBAC}" destId="{CDC558BF-29D0-BE46-89AB-EA3A956D99B9}" srcOrd="0" destOrd="0" presId="urn:microsoft.com/office/officeart/2009/3/layout/StepUpProcess"/>
    <dgm:cxn modelId="{CA55DCAE-ECC9-A840-87AF-64D2611B599E}" srcId="{3500BD5C-8289-3442-BCFF-9269181CE99F}" destId="{44B0E8EA-E538-0F47-B29F-D19A6E4427F5}" srcOrd="2" destOrd="0" parTransId="{5B59FC1A-B02A-CF49-B3F8-4CA359E10A00}" sibTransId="{EED75ADA-6929-334D-AC69-3DADE1A602FB}"/>
    <dgm:cxn modelId="{B7A911C7-A315-F24A-AAED-C17272E90D26}" type="presOf" srcId="{E87EEEE8-3D0A-EA41-81F0-0E14349C9D4D}" destId="{50DA1F91-5C46-7C4C-82A5-DDAA5B10A78E}" srcOrd="0" destOrd="0" presId="urn:microsoft.com/office/officeart/2009/3/layout/StepUpProcess"/>
    <dgm:cxn modelId="{1D92A0D8-B724-2B4F-AC1C-81B533102245}" type="presOf" srcId="{4D6E0DED-E363-C848-9703-F368559A31E4}" destId="{046DC587-338B-D643-B0EE-F1C4F2669BC0}" srcOrd="0" destOrd="0" presId="urn:microsoft.com/office/officeart/2009/3/layout/StepUpProcess"/>
    <dgm:cxn modelId="{E8C463DD-C3CF-F749-81DD-70E45602A25D}" srcId="{3500BD5C-8289-3442-BCFF-9269181CE99F}" destId="{A823A596-1243-BC45-8216-625DF2450646}" srcOrd="1" destOrd="0" parTransId="{072D81CA-7113-2949-B2ED-9AD6DB562D0A}" sibTransId="{9A26B5BD-6B7D-4841-8FA4-4FCD4B161AC0}"/>
    <dgm:cxn modelId="{93682CE5-BCF3-FC4A-808D-E36A6B60B0BA}" type="presOf" srcId="{DB7FB467-857B-6F4B-BD17-1DC282322E91}" destId="{FFA6CC39-CA63-934B-A8D9-949928302285}" srcOrd="0" destOrd="0" presId="urn:microsoft.com/office/officeart/2009/3/layout/StepUpProcess"/>
    <dgm:cxn modelId="{54F1E7FD-7E79-AF40-AFE1-91B14B02DD8C}" srcId="{3500BD5C-8289-3442-BCFF-9269181CE99F}" destId="{47873DC9-A0BB-C34D-8C5F-DAEB8658FBAC}" srcOrd="0" destOrd="0" parTransId="{AF1D62F7-9562-F648-8018-81E678502A14}" sibTransId="{BC70B730-6594-614C-A5B4-5937D014FAC5}"/>
    <dgm:cxn modelId="{40194453-CED5-264D-8DFB-F55067F602E8}" type="presParOf" srcId="{EB029922-003C-A84F-ADFD-FE5582484780}" destId="{073C81B0-B0DD-FD49-85C8-F3DBFD2B8F9C}" srcOrd="0" destOrd="0" presId="urn:microsoft.com/office/officeart/2009/3/layout/StepUpProcess"/>
    <dgm:cxn modelId="{31AF6DF4-E521-1140-AB65-3976E38AF460}" type="presParOf" srcId="{073C81B0-B0DD-FD49-85C8-F3DBFD2B8F9C}" destId="{B4711FC8-AEA1-4048-AA31-B4375C267384}" srcOrd="0" destOrd="0" presId="urn:microsoft.com/office/officeart/2009/3/layout/StepUpProcess"/>
    <dgm:cxn modelId="{2C24F814-2867-3C4E-A350-99FFE2AC618D}" type="presParOf" srcId="{073C81B0-B0DD-FD49-85C8-F3DBFD2B8F9C}" destId="{CDC558BF-29D0-BE46-89AB-EA3A956D99B9}" srcOrd="1" destOrd="0" presId="urn:microsoft.com/office/officeart/2009/3/layout/StepUpProcess"/>
    <dgm:cxn modelId="{D525CD98-5C3D-EB4D-9CA7-17FE68779EEC}" type="presParOf" srcId="{073C81B0-B0DD-FD49-85C8-F3DBFD2B8F9C}" destId="{6991E3B5-7293-5F4D-ADCD-45D3BC3397A7}" srcOrd="2" destOrd="0" presId="urn:microsoft.com/office/officeart/2009/3/layout/StepUpProcess"/>
    <dgm:cxn modelId="{848434F8-B750-2142-8A51-429E1983E404}" type="presParOf" srcId="{EB029922-003C-A84F-ADFD-FE5582484780}" destId="{30E297A7-3B80-004A-B5BB-92214128683E}" srcOrd="1" destOrd="0" presId="urn:microsoft.com/office/officeart/2009/3/layout/StepUpProcess"/>
    <dgm:cxn modelId="{F307D991-D674-5D44-9A30-15CBFA9C5351}" type="presParOf" srcId="{30E297A7-3B80-004A-B5BB-92214128683E}" destId="{BFFCF2AD-AD41-2247-8FDE-D68B31D83FB3}" srcOrd="0" destOrd="0" presId="urn:microsoft.com/office/officeart/2009/3/layout/StepUpProcess"/>
    <dgm:cxn modelId="{F026A58C-6064-C048-B92D-D8D3F882E280}" type="presParOf" srcId="{EB029922-003C-A84F-ADFD-FE5582484780}" destId="{C56CB33F-E68D-694B-832C-094F8CB215AB}" srcOrd="2" destOrd="0" presId="urn:microsoft.com/office/officeart/2009/3/layout/StepUpProcess"/>
    <dgm:cxn modelId="{14DA3DD8-F326-1841-9E9E-BD09F19F5920}" type="presParOf" srcId="{C56CB33F-E68D-694B-832C-094F8CB215AB}" destId="{B22B960C-D0C0-0445-813D-9ABF0AF1E434}" srcOrd="0" destOrd="0" presId="urn:microsoft.com/office/officeart/2009/3/layout/StepUpProcess"/>
    <dgm:cxn modelId="{3A0A19EF-1E30-2544-9BE4-9DA44B90427B}" type="presParOf" srcId="{C56CB33F-E68D-694B-832C-094F8CB215AB}" destId="{130D7069-C8A2-8048-8FCA-18684F50F57B}" srcOrd="1" destOrd="0" presId="urn:microsoft.com/office/officeart/2009/3/layout/StepUpProcess"/>
    <dgm:cxn modelId="{8E72068A-F09E-9249-8835-62F4FADD871C}" type="presParOf" srcId="{C56CB33F-E68D-694B-832C-094F8CB215AB}" destId="{90FD477B-D6AB-BE4C-AC41-B0F05DB702CC}" srcOrd="2" destOrd="0" presId="urn:microsoft.com/office/officeart/2009/3/layout/StepUpProcess"/>
    <dgm:cxn modelId="{ACF5AAC4-3558-9A49-8F98-B8F694D91E4D}" type="presParOf" srcId="{EB029922-003C-A84F-ADFD-FE5582484780}" destId="{3247CC92-1131-C84D-B990-9F7DAB1D2E37}" srcOrd="3" destOrd="0" presId="urn:microsoft.com/office/officeart/2009/3/layout/StepUpProcess"/>
    <dgm:cxn modelId="{EC0E4C76-FE11-CB44-AEDE-CBDA78EC2A53}" type="presParOf" srcId="{3247CC92-1131-C84D-B990-9F7DAB1D2E37}" destId="{F2E03B35-2C79-1C4A-BECE-C51E50B13A71}" srcOrd="0" destOrd="0" presId="urn:microsoft.com/office/officeart/2009/3/layout/StepUpProcess"/>
    <dgm:cxn modelId="{2774C183-6228-4148-A5B0-45F2802F955D}" type="presParOf" srcId="{EB029922-003C-A84F-ADFD-FE5582484780}" destId="{B1AA64A8-EEE2-9043-8E7C-1ACA586C8CFE}" srcOrd="4" destOrd="0" presId="urn:microsoft.com/office/officeart/2009/3/layout/StepUpProcess"/>
    <dgm:cxn modelId="{7F866451-0D20-5E44-B5CE-89B06FF33A0E}" type="presParOf" srcId="{B1AA64A8-EEE2-9043-8E7C-1ACA586C8CFE}" destId="{0EAC804B-2AD2-2947-B4D0-4466CDD0C391}" srcOrd="0" destOrd="0" presId="urn:microsoft.com/office/officeart/2009/3/layout/StepUpProcess"/>
    <dgm:cxn modelId="{C1C0314F-29A8-1B43-ADAC-DEB155CC67B2}" type="presParOf" srcId="{B1AA64A8-EEE2-9043-8E7C-1ACA586C8CFE}" destId="{29B6DE09-9640-D14E-88EE-5BFB81F964AF}" srcOrd="1" destOrd="0" presId="urn:microsoft.com/office/officeart/2009/3/layout/StepUpProcess"/>
    <dgm:cxn modelId="{7DE14C69-0C4D-FD49-8D8D-FF35EB49E57A}" type="presParOf" srcId="{B1AA64A8-EEE2-9043-8E7C-1ACA586C8CFE}" destId="{BB3CF0FE-BD63-DA4E-88A1-73EA3DAB30CD}" srcOrd="2" destOrd="0" presId="urn:microsoft.com/office/officeart/2009/3/layout/StepUpProcess"/>
    <dgm:cxn modelId="{95637E82-828D-394F-9A80-E449AF7DF887}" type="presParOf" srcId="{EB029922-003C-A84F-ADFD-FE5582484780}" destId="{28C6979B-576D-E74B-A583-C0273C5188FD}" srcOrd="5" destOrd="0" presId="urn:microsoft.com/office/officeart/2009/3/layout/StepUpProcess"/>
    <dgm:cxn modelId="{F06BD944-87E2-CA4B-ADA5-8CDF8BB42314}" type="presParOf" srcId="{28C6979B-576D-E74B-A583-C0273C5188FD}" destId="{F88F0C1C-AA51-094F-9328-23B62F7CA517}" srcOrd="0" destOrd="0" presId="urn:microsoft.com/office/officeart/2009/3/layout/StepUpProcess"/>
    <dgm:cxn modelId="{646885C5-1A0C-CC4B-BA6F-E0239882E621}" type="presParOf" srcId="{EB029922-003C-A84F-ADFD-FE5582484780}" destId="{98A5F3A3-3AFD-2745-BCB4-0A90C057240F}" srcOrd="6" destOrd="0" presId="urn:microsoft.com/office/officeart/2009/3/layout/StepUpProcess"/>
    <dgm:cxn modelId="{A273BB49-A4AC-EB48-8CB4-96A2D7D5D0AD}" type="presParOf" srcId="{98A5F3A3-3AFD-2745-BCB4-0A90C057240F}" destId="{6579A1A9-19FD-364F-8756-E6C6E20AD525}" srcOrd="0" destOrd="0" presId="urn:microsoft.com/office/officeart/2009/3/layout/StepUpProcess"/>
    <dgm:cxn modelId="{AD776C07-7E09-0243-8944-36174BE8236F}" type="presParOf" srcId="{98A5F3A3-3AFD-2745-BCB4-0A90C057240F}" destId="{046DC587-338B-D643-B0EE-F1C4F2669BC0}" srcOrd="1" destOrd="0" presId="urn:microsoft.com/office/officeart/2009/3/layout/StepUpProcess"/>
    <dgm:cxn modelId="{EC535FF5-B22D-6842-AD51-6251E9977013}" type="presParOf" srcId="{98A5F3A3-3AFD-2745-BCB4-0A90C057240F}" destId="{C572E897-F87F-FB4A-8B9B-CAB99E69AFB5}" srcOrd="2" destOrd="0" presId="urn:microsoft.com/office/officeart/2009/3/layout/StepUpProcess"/>
    <dgm:cxn modelId="{BB37E4D2-747C-AE4D-9ADE-84520300E9FB}" type="presParOf" srcId="{EB029922-003C-A84F-ADFD-FE5582484780}" destId="{C27CCE3D-E027-5448-821A-EF9628C35DEC}" srcOrd="7" destOrd="0" presId="urn:microsoft.com/office/officeart/2009/3/layout/StepUpProcess"/>
    <dgm:cxn modelId="{50A016CA-BB98-4B4E-9FBF-0ADFCFE24360}" type="presParOf" srcId="{C27CCE3D-E027-5448-821A-EF9628C35DEC}" destId="{837148CE-F0F5-EC4C-8BB1-C593DF8ECBCB}" srcOrd="0" destOrd="0" presId="urn:microsoft.com/office/officeart/2009/3/layout/StepUpProcess"/>
    <dgm:cxn modelId="{DF2DB8A0-470E-E246-A01C-7619CD179DB0}" type="presParOf" srcId="{EB029922-003C-A84F-ADFD-FE5582484780}" destId="{7D1F36C6-F37B-2F48-8107-969FC76EE5AE}" srcOrd="8" destOrd="0" presId="urn:microsoft.com/office/officeart/2009/3/layout/StepUpProcess"/>
    <dgm:cxn modelId="{E41D078D-8B40-AF43-A5AF-A44D301102E3}" type="presParOf" srcId="{7D1F36C6-F37B-2F48-8107-969FC76EE5AE}" destId="{D987F730-D3A8-334F-99FE-B964585FF850}" srcOrd="0" destOrd="0" presId="urn:microsoft.com/office/officeart/2009/3/layout/StepUpProcess"/>
    <dgm:cxn modelId="{8D708CA0-1A21-0D4B-9B0F-039D185B0B2B}" type="presParOf" srcId="{7D1F36C6-F37B-2F48-8107-969FC76EE5AE}" destId="{FFA6CC39-CA63-934B-A8D9-949928302285}" srcOrd="1" destOrd="0" presId="urn:microsoft.com/office/officeart/2009/3/layout/StepUpProcess"/>
    <dgm:cxn modelId="{366F6B47-6749-354D-852B-E135D46C82E3}" type="presParOf" srcId="{7D1F36C6-F37B-2F48-8107-969FC76EE5AE}" destId="{FC971C7F-C597-1141-AC2A-E10ACA7E9887}" srcOrd="2" destOrd="0" presId="urn:microsoft.com/office/officeart/2009/3/layout/StepUpProcess"/>
    <dgm:cxn modelId="{DB8E48C3-7FE9-3445-BBA5-0D0AC987EE75}" type="presParOf" srcId="{EB029922-003C-A84F-ADFD-FE5582484780}" destId="{D791390E-23E9-D047-B5DE-478AC1DF85FB}" srcOrd="9" destOrd="0" presId="urn:microsoft.com/office/officeart/2009/3/layout/StepUpProcess"/>
    <dgm:cxn modelId="{4E233E4C-EBE1-704A-B56A-603D07B94087}" type="presParOf" srcId="{D791390E-23E9-D047-B5DE-478AC1DF85FB}" destId="{2E71D7B8-9E94-4442-BFEB-E91FB9E9CDEA}" srcOrd="0" destOrd="0" presId="urn:microsoft.com/office/officeart/2009/3/layout/StepUpProcess"/>
    <dgm:cxn modelId="{46D479CC-DD40-A140-AA3A-73CA56DB0FCB}" type="presParOf" srcId="{EB029922-003C-A84F-ADFD-FE5582484780}" destId="{4DF013F4-7DF6-804A-B49B-78A0F762D984}" srcOrd="10" destOrd="0" presId="urn:microsoft.com/office/officeart/2009/3/layout/StepUpProcess"/>
    <dgm:cxn modelId="{8A5C4FEC-5EFA-A243-B982-EFDED72C87DC}" type="presParOf" srcId="{4DF013F4-7DF6-804A-B49B-78A0F762D984}" destId="{7C488DF9-AE35-5742-A5ED-612A7183DCCE}" srcOrd="0" destOrd="0" presId="urn:microsoft.com/office/officeart/2009/3/layout/StepUpProcess"/>
    <dgm:cxn modelId="{E11F7FB6-7C60-6A45-A098-0081005988F3}" type="presParOf" srcId="{4DF013F4-7DF6-804A-B49B-78A0F762D984}" destId="{50DA1F91-5C46-7C4C-82A5-DDAA5B10A78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8D4497-79C6-AB40-8403-799EC6B5B189}" type="doc">
      <dgm:prSet loTypeId="urn:microsoft.com/office/officeart/2005/8/layout/cycle8" loCatId="" qsTypeId="urn:microsoft.com/office/officeart/2005/8/quickstyle/3D2" qsCatId="3D" csTypeId="urn:microsoft.com/office/officeart/2005/8/colors/colorful1" csCatId="colorful" phldr="1"/>
      <dgm:spPr/>
    </dgm:pt>
    <dgm:pt modelId="{C054C309-89F9-4E40-BEF1-69D704C18D7C}">
      <dgm:prSet phldrT="[Text]"/>
      <dgm:spPr>
        <a:solidFill>
          <a:schemeClr val="accent4"/>
        </a:solidFill>
        <a:ln>
          <a:noFill/>
        </a:ln>
        <a:effectLst/>
      </dgm:spPr>
      <dgm:t>
        <a:bodyPr/>
        <a:lstStyle/>
        <a:p>
          <a:endParaRPr lang="en-US" dirty="0"/>
        </a:p>
      </dgm:t>
    </dgm:pt>
    <dgm:pt modelId="{2237E0BF-1733-CE4B-AB04-536C4FA0CDD0}" type="parTrans" cxnId="{E3657244-63F4-4542-B7ED-A2E980798D36}">
      <dgm:prSet/>
      <dgm:spPr/>
      <dgm:t>
        <a:bodyPr/>
        <a:lstStyle/>
        <a:p>
          <a:endParaRPr lang="en-US"/>
        </a:p>
      </dgm:t>
    </dgm:pt>
    <dgm:pt modelId="{1BD48C85-01F9-BB48-83BA-5B50CB23C31F}" type="sibTrans" cxnId="{E3657244-63F4-4542-B7ED-A2E980798D36}">
      <dgm:prSet/>
      <dgm:spPr/>
      <dgm:t>
        <a:bodyPr/>
        <a:lstStyle/>
        <a:p>
          <a:endParaRPr lang="en-US"/>
        </a:p>
      </dgm:t>
    </dgm:pt>
    <dgm:pt modelId="{4F5FBCFA-7C9C-9B46-A2AA-19E6F36D9379}">
      <dgm:prSet phldrT="[Text]"/>
      <dgm:spPr>
        <a:solidFill>
          <a:srgbClr val="FFFF00"/>
        </a:solidFill>
      </dgm:spPr>
      <dgm:t>
        <a:bodyPr/>
        <a:lstStyle/>
        <a:p>
          <a:endParaRPr lang="en-US" dirty="0"/>
        </a:p>
      </dgm:t>
    </dgm:pt>
    <dgm:pt modelId="{DF587461-9567-0042-AE02-241909F3EFDB}" type="parTrans" cxnId="{25EE8B2F-1C93-4847-999C-36D421E597EB}">
      <dgm:prSet/>
      <dgm:spPr/>
      <dgm:t>
        <a:bodyPr/>
        <a:lstStyle/>
        <a:p>
          <a:endParaRPr lang="en-US"/>
        </a:p>
      </dgm:t>
    </dgm:pt>
    <dgm:pt modelId="{4DBE1D70-6BE4-2945-8D35-1E7D4C958199}" type="sibTrans" cxnId="{25EE8B2F-1C93-4847-999C-36D421E597EB}">
      <dgm:prSet/>
      <dgm:spPr/>
      <dgm:t>
        <a:bodyPr/>
        <a:lstStyle/>
        <a:p>
          <a:endParaRPr lang="en-US"/>
        </a:p>
      </dgm:t>
    </dgm:pt>
    <dgm:pt modelId="{A1311DA7-DBB6-EB4B-B7E2-D2FB7039B6C2}">
      <dgm:prSet phldrT="[Text]"/>
      <dgm:spPr>
        <a:solidFill>
          <a:srgbClr val="FF0000"/>
        </a:solidFill>
      </dgm:spPr>
      <dgm:t>
        <a:bodyPr/>
        <a:lstStyle/>
        <a:p>
          <a:endParaRPr lang="en-US" dirty="0"/>
        </a:p>
        <a:p>
          <a:endParaRPr lang="en-US" dirty="0"/>
        </a:p>
      </dgm:t>
    </dgm:pt>
    <dgm:pt modelId="{BCCB9DC6-8CA4-9743-A674-AFC638FA8D45}" type="parTrans" cxnId="{44DA5142-F109-5240-90D9-C90BC5036D61}">
      <dgm:prSet/>
      <dgm:spPr/>
      <dgm:t>
        <a:bodyPr/>
        <a:lstStyle/>
        <a:p>
          <a:endParaRPr lang="en-US"/>
        </a:p>
      </dgm:t>
    </dgm:pt>
    <dgm:pt modelId="{E6D7E341-BC33-344C-BAEE-40785519F814}" type="sibTrans" cxnId="{44DA5142-F109-5240-90D9-C90BC5036D61}">
      <dgm:prSet/>
      <dgm:spPr/>
      <dgm:t>
        <a:bodyPr/>
        <a:lstStyle/>
        <a:p>
          <a:endParaRPr lang="en-US"/>
        </a:p>
      </dgm:t>
    </dgm:pt>
    <dgm:pt modelId="{F43CB963-2E2F-4847-81AC-85B65C914EB8}" type="pres">
      <dgm:prSet presAssocID="{7C8D4497-79C6-AB40-8403-799EC6B5B189}" presName="compositeShape" presStyleCnt="0">
        <dgm:presLayoutVars>
          <dgm:chMax val="7"/>
          <dgm:dir/>
          <dgm:resizeHandles val="exact"/>
        </dgm:presLayoutVars>
      </dgm:prSet>
      <dgm:spPr/>
    </dgm:pt>
    <dgm:pt modelId="{DF721671-2A7B-3A4C-A2AB-F91BF3696C2D}" type="pres">
      <dgm:prSet presAssocID="{7C8D4497-79C6-AB40-8403-799EC6B5B189}" presName="wedge1" presStyleLbl="node1" presStyleIdx="0" presStyleCnt="3" custScaleX="99688" custLinFactNeighborX="-3250" custLinFactNeighborY="1138"/>
      <dgm:spPr/>
    </dgm:pt>
    <dgm:pt modelId="{25A270CD-3C7A-9047-8CFC-5F57B03DC800}" type="pres">
      <dgm:prSet presAssocID="{7C8D4497-79C6-AB40-8403-799EC6B5B189}" presName="dummy1a" presStyleCnt="0"/>
      <dgm:spPr/>
    </dgm:pt>
    <dgm:pt modelId="{106BB2E4-D0FF-1441-9C2B-6B183BB715B0}" type="pres">
      <dgm:prSet presAssocID="{7C8D4497-79C6-AB40-8403-799EC6B5B189}" presName="dummy1b" presStyleCnt="0"/>
      <dgm:spPr/>
    </dgm:pt>
    <dgm:pt modelId="{59706E1D-BEF7-C64D-B9C3-2DA026A3C7CA}" type="pres">
      <dgm:prSet presAssocID="{7C8D4497-79C6-AB40-8403-799EC6B5B189}" presName="wedge1Tx" presStyleLbl="node1" presStyleIdx="0" presStyleCnt="3">
        <dgm:presLayoutVars>
          <dgm:chMax val="0"/>
          <dgm:chPref val="0"/>
          <dgm:bulletEnabled val="1"/>
        </dgm:presLayoutVars>
      </dgm:prSet>
      <dgm:spPr/>
    </dgm:pt>
    <dgm:pt modelId="{58701D2C-0213-344C-A46F-B2F5C54BA4BC}" type="pres">
      <dgm:prSet presAssocID="{7C8D4497-79C6-AB40-8403-799EC6B5B189}" presName="wedge2" presStyleLbl="node1" presStyleIdx="1" presStyleCnt="3" custLinFactNeighborX="-426" custLinFactNeighborY="-2433"/>
      <dgm:spPr/>
    </dgm:pt>
    <dgm:pt modelId="{62144E2E-F238-144B-8370-D4BDF9E672DD}" type="pres">
      <dgm:prSet presAssocID="{7C8D4497-79C6-AB40-8403-799EC6B5B189}" presName="dummy2a" presStyleCnt="0"/>
      <dgm:spPr/>
    </dgm:pt>
    <dgm:pt modelId="{F8F02F09-6E85-3D4F-8482-E48DE05CE174}" type="pres">
      <dgm:prSet presAssocID="{7C8D4497-79C6-AB40-8403-799EC6B5B189}" presName="dummy2b" presStyleCnt="0"/>
      <dgm:spPr/>
    </dgm:pt>
    <dgm:pt modelId="{860C833E-7556-E94C-BC7F-DDD467A2086B}" type="pres">
      <dgm:prSet presAssocID="{7C8D4497-79C6-AB40-8403-799EC6B5B189}" presName="wedge2Tx" presStyleLbl="node1" presStyleIdx="1" presStyleCnt="3">
        <dgm:presLayoutVars>
          <dgm:chMax val="0"/>
          <dgm:chPref val="0"/>
          <dgm:bulletEnabled val="1"/>
        </dgm:presLayoutVars>
      </dgm:prSet>
      <dgm:spPr/>
    </dgm:pt>
    <dgm:pt modelId="{E7A405FA-E0C0-7F4E-808D-C44DB701568C}" type="pres">
      <dgm:prSet presAssocID="{7C8D4497-79C6-AB40-8403-799EC6B5B189}" presName="wedge3" presStyleLbl="node1" presStyleIdx="2" presStyleCnt="3" custLinFactNeighborX="1634" custLinFactNeighborY="1138"/>
      <dgm:spPr/>
    </dgm:pt>
    <dgm:pt modelId="{E22F25D9-2EF1-594F-B08A-4BE80993FF89}" type="pres">
      <dgm:prSet presAssocID="{7C8D4497-79C6-AB40-8403-799EC6B5B189}" presName="dummy3a" presStyleCnt="0"/>
      <dgm:spPr/>
    </dgm:pt>
    <dgm:pt modelId="{5F6AC8B9-39CF-2544-88C3-F5693E60202E}" type="pres">
      <dgm:prSet presAssocID="{7C8D4497-79C6-AB40-8403-799EC6B5B189}" presName="dummy3b" presStyleCnt="0"/>
      <dgm:spPr/>
    </dgm:pt>
    <dgm:pt modelId="{24BDD376-59A3-BB42-AE02-92835F1EF470}" type="pres">
      <dgm:prSet presAssocID="{7C8D4497-79C6-AB40-8403-799EC6B5B189}" presName="wedge3Tx" presStyleLbl="node1" presStyleIdx="2" presStyleCnt="3">
        <dgm:presLayoutVars>
          <dgm:chMax val="0"/>
          <dgm:chPref val="0"/>
          <dgm:bulletEnabled val="1"/>
        </dgm:presLayoutVars>
      </dgm:prSet>
      <dgm:spPr/>
    </dgm:pt>
    <dgm:pt modelId="{BE9022A7-B95C-004E-9B74-43BA4F5C0B82}" type="pres">
      <dgm:prSet presAssocID="{1BD48C85-01F9-BB48-83BA-5B50CB23C31F}" presName="arrowWedge1" presStyleLbl="fgSibTrans2D1" presStyleIdx="0" presStyleCnt="3" custLinFactNeighborX="30940" custLinFactNeighborY="-7855"/>
      <dgm:spPr>
        <a:noFill/>
      </dgm:spPr>
    </dgm:pt>
    <dgm:pt modelId="{A2D7D1EF-7CBD-7C49-B003-73333D1F92CA}" type="pres">
      <dgm:prSet presAssocID="{4DBE1D70-6BE4-2945-8D35-1E7D4C958199}" presName="arrowWedge2" presStyleLbl="fgSibTrans2D1" presStyleIdx="1" presStyleCnt="3" custAng="1642655" custScaleX="71308" custScaleY="85479" custLinFactNeighborX="48364" custLinFactNeighborY="62446"/>
      <dgm:spPr>
        <a:noFill/>
      </dgm:spPr>
    </dgm:pt>
    <dgm:pt modelId="{C9AE2051-13AB-1F49-AD50-AB2DEA82E514}" type="pres">
      <dgm:prSet presAssocID="{E6D7E341-BC33-344C-BAEE-40785519F814}" presName="arrowWedge3" presStyleLbl="fgSibTrans2D1" presStyleIdx="2" presStyleCnt="3" custLinFactNeighborX="-19492" custLinFactNeighborY="-11162"/>
      <dgm:spPr>
        <a:noFill/>
      </dgm:spPr>
    </dgm:pt>
  </dgm:ptLst>
  <dgm:cxnLst>
    <dgm:cxn modelId="{49395004-0117-D54A-9812-F13C9F227373}" type="presOf" srcId="{7C8D4497-79C6-AB40-8403-799EC6B5B189}" destId="{F43CB963-2E2F-4847-81AC-85B65C914EB8}" srcOrd="0" destOrd="0" presId="urn:microsoft.com/office/officeart/2005/8/layout/cycle8"/>
    <dgm:cxn modelId="{25EE8B2F-1C93-4847-999C-36D421E597EB}" srcId="{7C8D4497-79C6-AB40-8403-799EC6B5B189}" destId="{4F5FBCFA-7C9C-9B46-A2AA-19E6F36D9379}" srcOrd="1" destOrd="0" parTransId="{DF587461-9567-0042-AE02-241909F3EFDB}" sibTransId="{4DBE1D70-6BE4-2945-8D35-1E7D4C958199}"/>
    <dgm:cxn modelId="{44DA5142-F109-5240-90D9-C90BC5036D61}" srcId="{7C8D4497-79C6-AB40-8403-799EC6B5B189}" destId="{A1311DA7-DBB6-EB4B-B7E2-D2FB7039B6C2}" srcOrd="2" destOrd="0" parTransId="{BCCB9DC6-8CA4-9743-A674-AFC638FA8D45}" sibTransId="{E6D7E341-BC33-344C-BAEE-40785519F814}"/>
    <dgm:cxn modelId="{E3657244-63F4-4542-B7ED-A2E980798D36}" srcId="{7C8D4497-79C6-AB40-8403-799EC6B5B189}" destId="{C054C309-89F9-4E40-BEF1-69D704C18D7C}" srcOrd="0" destOrd="0" parTransId="{2237E0BF-1733-CE4B-AB04-536C4FA0CDD0}" sibTransId="{1BD48C85-01F9-BB48-83BA-5B50CB23C31F}"/>
    <dgm:cxn modelId="{FBF80648-CA4A-3543-A974-4359D73A29F3}" type="presOf" srcId="{C054C309-89F9-4E40-BEF1-69D704C18D7C}" destId="{59706E1D-BEF7-C64D-B9C3-2DA026A3C7CA}" srcOrd="1" destOrd="0" presId="urn:microsoft.com/office/officeart/2005/8/layout/cycle8"/>
    <dgm:cxn modelId="{28A2F679-D5C4-D64D-B13B-B5512E971270}" type="presOf" srcId="{4F5FBCFA-7C9C-9B46-A2AA-19E6F36D9379}" destId="{58701D2C-0213-344C-A46F-B2F5C54BA4BC}" srcOrd="0" destOrd="0" presId="urn:microsoft.com/office/officeart/2005/8/layout/cycle8"/>
    <dgm:cxn modelId="{16676885-B58E-8649-9F62-2857AD14701F}" type="presOf" srcId="{A1311DA7-DBB6-EB4B-B7E2-D2FB7039B6C2}" destId="{24BDD376-59A3-BB42-AE02-92835F1EF470}" srcOrd="1" destOrd="0" presId="urn:microsoft.com/office/officeart/2005/8/layout/cycle8"/>
    <dgm:cxn modelId="{283890BE-18D4-3941-8289-2A01C6236DDA}" type="presOf" srcId="{4F5FBCFA-7C9C-9B46-A2AA-19E6F36D9379}" destId="{860C833E-7556-E94C-BC7F-DDD467A2086B}" srcOrd="1" destOrd="0" presId="urn:microsoft.com/office/officeart/2005/8/layout/cycle8"/>
    <dgm:cxn modelId="{D4F40EE2-E88D-B542-9A86-7BA1F66A89B6}" type="presOf" srcId="{A1311DA7-DBB6-EB4B-B7E2-D2FB7039B6C2}" destId="{E7A405FA-E0C0-7F4E-808D-C44DB701568C}" srcOrd="0" destOrd="0" presId="urn:microsoft.com/office/officeart/2005/8/layout/cycle8"/>
    <dgm:cxn modelId="{B471B2EA-0D95-1C41-AD3A-ECAC0198A3B8}" type="presOf" srcId="{C054C309-89F9-4E40-BEF1-69D704C18D7C}" destId="{DF721671-2A7B-3A4C-A2AB-F91BF3696C2D}" srcOrd="0" destOrd="0" presId="urn:microsoft.com/office/officeart/2005/8/layout/cycle8"/>
    <dgm:cxn modelId="{4E909A23-F0CF-B344-B65F-B2113ECFFFCA}" type="presParOf" srcId="{F43CB963-2E2F-4847-81AC-85B65C914EB8}" destId="{DF721671-2A7B-3A4C-A2AB-F91BF3696C2D}" srcOrd="0" destOrd="0" presId="urn:microsoft.com/office/officeart/2005/8/layout/cycle8"/>
    <dgm:cxn modelId="{62714504-D6DE-2048-A1B5-B1F9D3E289C0}" type="presParOf" srcId="{F43CB963-2E2F-4847-81AC-85B65C914EB8}" destId="{25A270CD-3C7A-9047-8CFC-5F57B03DC800}" srcOrd="1" destOrd="0" presId="urn:microsoft.com/office/officeart/2005/8/layout/cycle8"/>
    <dgm:cxn modelId="{02135B5F-EDF4-B849-BC01-71C2DCA106C6}" type="presParOf" srcId="{F43CB963-2E2F-4847-81AC-85B65C914EB8}" destId="{106BB2E4-D0FF-1441-9C2B-6B183BB715B0}" srcOrd="2" destOrd="0" presId="urn:microsoft.com/office/officeart/2005/8/layout/cycle8"/>
    <dgm:cxn modelId="{7545E631-E8AB-1445-B0FD-C5459EC278E8}" type="presParOf" srcId="{F43CB963-2E2F-4847-81AC-85B65C914EB8}" destId="{59706E1D-BEF7-C64D-B9C3-2DA026A3C7CA}" srcOrd="3" destOrd="0" presId="urn:microsoft.com/office/officeart/2005/8/layout/cycle8"/>
    <dgm:cxn modelId="{505449A8-3257-574E-BB7D-D86B4C73B219}" type="presParOf" srcId="{F43CB963-2E2F-4847-81AC-85B65C914EB8}" destId="{58701D2C-0213-344C-A46F-B2F5C54BA4BC}" srcOrd="4" destOrd="0" presId="urn:microsoft.com/office/officeart/2005/8/layout/cycle8"/>
    <dgm:cxn modelId="{8C434CAC-2225-6B4D-9D46-FA1844F9E5C5}" type="presParOf" srcId="{F43CB963-2E2F-4847-81AC-85B65C914EB8}" destId="{62144E2E-F238-144B-8370-D4BDF9E672DD}" srcOrd="5" destOrd="0" presId="urn:microsoft.com/office/officeart/2005/8/layout/cycle8"/>
    <dgm:cxn modelId="{39D984D8-72ED-D34F-BE8C-277EAAEEB300}" type="presParOf" srcId="{F43CB963-2E2F-4847-81AC-85B65C914EB8}" destId="{F8F02F09-6E85-3D4F-8482-E48DE05CE174}" srcOrd="6" destOrd="0" presId="urn:microsoft.com/office/officeart/2005/8/layout/cycle8"/>
    <dgm:cxn modelId="{4C04D9CB-8EB1-B645-8200-D356ADBBDAAD}" type="presParOf" srcId="{F43CB963-2E2F-4847-81AC-85B65C914EB8}" destId="{860C833E-7556-E94C-BC7F-DDD467A2086B}" srcOrd="7" destOrd="0" presId="urn:microsoft.com/office/officeart/2005/8/layout/cycle8"/>
    <dgm:cxn modelId="{45A3FFD4-FCE6-BF4A-9E3C-57DF0D6E3FB5}" type="presParOf" srcId="{F43CB963-2E2F-4847-81AC-85B65C914EB8}" destId="{E7A405FA-E0C0-7F4E-808D-C44DB701568C}" srcOrd="8" destOrd="0" presId="urn:microsoft.com/office/officeart/2005/8/layout/cycle8"/>
    <dgm:cxn modelId="{3E2E0AF3-5370-404F-A62B-D317A43DF010}" type="presParOf" srcId="{F43CB963-2E2F-4847-81AC-85B65C914EB8}" destId="{E22F25D9-2EF1-594F-B08A-4BE80993FF89}" srcOrd="9" destOrd="0" presId="urn:microsoft.com/office/officeart/2005/8/layout/cycle8"/>
    <dgm:cxn modelId="{E798980D-7F2A-9D45-8D8F-09C8E44D2D76}" type="presParOf" srcId="{F43CB963-2E2F-4847-81AC-85B65C914EB8}" destId="{5F6AC8B9-39CF-2544-88C3-F5693E60202E}" srcOrd="10" destOrd="0" presId="urn:microsoft.com/office/officeart/2005/8/layout/cycle8"/>
    <dgm:cxn modelId="{B8E8EB4D-BF67-9142-8187-9ACEA025BE2B}" type="presParOf" srcId="{F43CB963-2E2F-4847-81AC-85B65C914EB8}" destId="{24BDD376-59A3-BB42-AE02-92835F1EF470}" srcOrd="11" destOrd="0" presId="urn:microsoft.com/office/officeart/2005/8/layout/cycle8"/>
    <dgm:cxn modelId="{B352C373-3BC2-5549-92FA-786251D10D95}" type="presParOf" srcId="{F43CB963-2E2F-4847-81AC-85B65C914EB8}" destId="{BE9022A7-B95C-004E-9B74-43BA4F5C0B82}" srcOrd="12" destOrd="0" presId="urn:microsoft.com/office/officeart/2005/8/layout/cycle8"/>
    <dgm:cxn modelId="{49BDB715-DCB8-5D4E-9C83-A0BAEB3BBF07}" type="presParOf" srcId="{F43CB963-2E2F-4847-81AC-85B65C914EB8}" destId="{A2D7D1EF-7CBD-7C49-B003-73333D1F92CA}" srcOrd="13" destOrd="0" presId="urn:microsoft.com/office/officeart/2005/8/layout/cycle8"/>
    <dgm:cxn modelId="{C81E6808-8B81-A346-B758-0ED1EA21983E}" type="presParOf" srcId="{F43CB963-2E2F-4847-81AC-85B65C914EB8}" destId="{C9AE2051-13AB-1F49-AD50-AB2DEA82E514}"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2A86EB-4D3F-45BB-A610-539D771A4244}"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3799B40-2B3A-4932-9DEF-07FB78D0FE1E}">
      <dgm:prSet custT="1"/>
      <dgm:spPr/>
      <dgm:t>
        <a:bodyPr/>
        <a:lstStyle/>
        <a:p>
          <a:pPr rtl="0"/>
          <a:r>
            <a:rPr lang="en-US" sz="2000" b="1" dirty="0"/>
            <a:t>Administrator </a:t>
          </a:r>
        </a:p>
      </dgm:t>
    </dgm:pt>
    <dgm:pt modelId="{F60E3034-C090-42FD-952F-0FF784AA8162}" type="parTrans" cxnId="{B17C5735-75A7-4F34-B34C-B4BBFC398256}">
      <dgm:prSet/>
      <dgm:spPr/>
      <dgm:t>
        <a:bodyPr/>
        <a:lstStyle/>
        <a:p>
          <a:endParaRPr lang="en-US"/>
        </a:p>
      </dgm:t>
    </dgm:pt>
    <dgm:pt modelId="{4BA0BFE7-F0BD-4E35-B97D-6A018397D31C}" type="sibTrans" cxnId="{B17C5735-75A7-4F34-B34C-B4BBFC398256}">
      <dgm:prSet/>
      <dgm:spPr/>
      <dgm:t>
        <a:bodyPr/>
        <a:lstStyle/>
        <a:p>
          <a:endParaRPr lang="en-US"/>
        </a:p>
      </dgm:t>
    </dgm:pt>
    <dgm:pt modelId="{D72669B4-79A8-44E3-977C-2004BC54A876}">
      <dgm:prSet custT="1"/>
      <dgm:spPr/>
      <dgm:t>
        <a:bodyPr/>
        <a:lstStyle/>
        <a:p>
          <a:pPr rtl="0"/>
          <a:r>
            <a:rPr lang="en-US" sz="1600" dirty="0"/>
            <a:t>Know what the practices look like when implemented with fidelity</a:t>
          </a:r>
        </a:p>
      </dgm:t>
    </dgm:pt>
    <dgm:pt modelId="{E254D1D5-AE6F-402F-8368-8800AE18FE27}" type="parTrans" cxnId="{AA4FFFC2-9BD1-486B-9555-C15350523B3E}">
      <dgm:prSet/>
      <dgm:spPr/>
      <dgm:t>
        <a:bodyPr/>
        <a:lstStyle/>
        <a:p>
          <a:endParaRPr lang="en-US"/>
        </a:p>
      </dgm:t>
    </dgm:pt>
    <dgm:pt modelId="{FF3ECE7C-2B63-41E2-AC95-33E15C120787}" type="sibTrans" cxnId="{AA4FFFC2-9BD1-486B-9555-C15350523B3E}">
      <dgm:prSet/>
      <dgm:spPr/>
      <dgm:t>
        <a:bodyPr/>
        <a:lstStyle/>
        <a:p>
          <a:endParaRPr lang="en-US"/>
        </a:p>
      </dgm:t>
    </dgm:pt>
    <dgm:pt modelId="{9EC642DD-ECAE-4252-9BB2-F5FA9A0DA976}">
      <dgm:prSet custT="1"/>
      <dgm:spPr/>
      <dgm:t>
        <a:bodyPr/>
        <a:lstStyle/>
        <a:p>
          <a:pPr rtl="0"/>
          <a:r>
            <a:rPr lang="en-US" sz="1600" dirty="0"/>
            <a:t>Be aware of data using tracking tools; help decide what needs to change</a:t>
          </a:r>
        </a:p>
      </dgm:t>
    </dgm:pt>
    <dgm:pt modelId="{4F29C25D-4F46-4366-8C7F-0F381AC3A10B}" type="parTrans" cxnId="{0CC2938E-FE7B-4B89-A694-F63B907E5512}">
      <dgm:prSet/>
      <dgm:spPr/>
      <dgm:t>
        <a:bodyPr/>
        <a:lstStyle/>
        <a:p>
          <a:endParaRPr lang="en-US"/>
        </a:p>
      </dgm:t>
    </dgm:pt>
    <dgm:pt modelId="{A1E374E7-D0DE-454D-B037-D377856BDA28}" type="sibTrans" cxnId="{0CC2938E-FE7B-4B89-A694-F63B907E5512}">
      <dgm:prSet/>
      <dgm:spPr/>
      <dgm:t>
        <a:bodyPr/>
        <a:lstStyle/>
        <a:p>
          <a:endParaRPr lang="en-US"/>
        </a:p>
      </dgm:t>
    </dgm:pt>
    <dgm:pt modelId="{C84F2F0A-FA0F-489E-8A60-6474CC337F63}">
      <dgm:prSet custT="1"/>
      <dgm:spPr/>
      <dgm:t>
        <a:bodyPr/>
        <a:lstStyle/>
        <a:p>
          <a:pPr rtl="0"/>
          <a:r>
            <a:rPr lang="en-US" sz="1600" dirty="0"/>
            <a:t>Be active/visible on teams</a:t>
          </a:r>
        </a:p>
      </dgm:t>
    </dgm:pt>
    <dgm:pt modelId="{CE37106F-68A5-4181-A98D-315042911A9A}" type="parTrans" cxnId="{9F39EDF7-6E88-4AA4-B45F-0C8098D35296}">
      <dgm:prSet/>
      <dgm:spPr/>
      <dgm:t>
        <a:bodyPr/>
        <a:lstStyle/>
        <a:p>
          <a:endParaRPr lang="en-US"/>
        </a:p>
      </dgm:t>
    </dgm:pt>
    <dgm:pt modelId="{785514B2-0043-40D6-A117-4316CD02CD80}" type="sibTrans" cxnId="{9F39EDF7-6E88-4AA4-B45F-0C8098D35296}">
      <dgm:prSet/>
      <dgm:spPr/>
      <dgm:t>
        <a:bodyPr/>
        <a:lstStyle/>
        <a:p>
          <a:endParaRPr lang="en-US"/>
        </a:p>
      </dgm:t>
    </dgm:pt>
    <dgm:pt modelId="{101DD74C-DC8A-4F20-86E1-33EAAB22A5BB}">
      <dgm:prSet custT="1"/>
      <dgm:spPr/>
      <dgm:t>
        <a:bodyPr/>
        <a:lstStyle/>
        <a:p>
          <a:pPr rtl="0"/>
          <a:r>
            <a:rPr lang="en-US" sz="1600" dirty="0"/>
            <a:t>Troubleshoot systems-level issues</a:t>
          </a:r>
        </a:p>
      </dgm:t>
    </dgm:pt>
    <dgm:pt modelId="{31D6A066-6AD6-4250-A417-D6370B2DDB10}" type="parTrans" cxnId="{F35C3838-A85B-4717-894B-41364B63AFFD}">
      <dgm:prSet/>
      <dgm:spPr/>
      <dgm:t>
        <a:bodyPr/>
        <a:lstStyle/>
        <a:p>
          <a:endParaRPr lang="en-US"/>
        </a:p>
      </dgm:t>
    </dgm:pt>
    <dgm:pt modelId="{D30BD297-520F-439E-8B04-89265C8B9EA8}" type="sibTrans" cxnId="{F35C3838-A85B-4717-894B-41364B63AFFD}">
      <dgm:prSet/>
      <dgm:spPr/>
      <dgm:t>
        <a:bodyPr/>
        <a:lstStyle/>
        <a:p>
          <a:endParaRPr lang="en-US"/>
        </a:p>
      </dgm:t>
    </dgm:pt>
    <dgm:pt modelId="{D680E155-7560-462B-ACEB-4742BAFB61F6}">
      <dgm:prSet custT="1"/>
      <dgm:spPr/>
      <dgm:t>
        <a:bodyPr/>
        <a:lstStyle/>
        <a:p>
          <a:r>
            <a:rPr lang="en-US" sz="1400" dirty="0">
              <a:ea typeface="ＭＳ Ｐゴシック" charset="-128"/>
            </a:rPr>
            <a:t>Facilitates weekly/monthly meetings</a:t>
          </a:r>
          <a:endParaRPr lang="en-US" sz="1400" dirty="0"/>
        </a:p>
      </dgm:t>
    </dgm:pt>
    <dgm:pt modelId="{C325E270-01D8-4F0F-B9D5-999AA61CF172}" type="parTrans" cxnId="{3C3A8EBB-FDB4-4304-8C20-41A6FCC65D49}">
      <dgm:prSet/>
      <dgm:spPr/>
      <dgm:t>
        <a:bodyPr/>
        <a:lstStyle/>
        <a:p>
          <a:endParaRPr lang="en-US"/>
        </a:p>
      </dgm:t>
    </dgm:pt>
    <dgm:pt modelId="{4135CC12-3E30-4F2F-AF51-5917B849C331}" type="sibTrans" cxnId="{3C3A8EBB-FDB4-4304-8C20-41A6FCC65D49}">
      <dgm:prSet/>
      <dgm:spPr/>
      <dgm:t>
        <a:bodyPr/>
        <a:lstStyle/>
        <a:p>
          <a:endParaRPr lang="en-US"/>
        </a:p>
      </dgm:t>
    </dgm:pt>
    <dgm:pt modelId="{10726182-0212-464A-8FC3-0FAF68645730}">
      <dgm:prSet custT="1"/>
      <dgm:spPr/>
      <dgm:t>
        <a:bodyPr/>
        <a:lstStyle/>
        <a:p>
          <a:r>
            <a:rPr lang="en-US" sz="2000" b="1" dirty="0">
              <a:ea typeface="ＭＳ Ｐゴシック" charset="-128"/>
            </a:rPr>
            <a:t>School-Based Coordinator </a:t>
          </a:r>
          <a:endParaRPr lang="en-US" sz="2000" dirty="0"/>
        </a:p>
      </dgm:t>
    </dgm:pt>
    <dgm:pt modelId="{8645EB7C-EEB3-4DD2-952A-1E2EB622E8BA}" type="parTrans" cxnId="{827A4283-EE0F-4DBB-B240-75F55A183A90}">
      <dgm:prSet/>
      <dgm:spPr/>
      <dgm:t>
        <a:bodyPr/>
        <a:lstStyle/>
        <a:p>
          <a:endParaRPr lang="en-US"/>
        </a:p>
      </dgm:t>
    </dgm:pt>
    <dgm:pt modelId="{E6DC389C-C04A-4E1C-9DE2-40026EEBE782}" type="sibTrans" cxnId="{827A4283-EE0F-4DBB-B240-75F55A183A90}">
      <dgm:prSet/>
      <dgm:spPr/>
      <dgm:t>
        <a:bodyPr/>
        <a:lstStyle/>
        <a:p>
          <a:endParaRPr lang="en-US"/>
        </a:p>
      </dgm:t>
    </dgm:pt>
    <dgm:pt modelId="{512B599F-3545-4DD5-A755-FCEFA6DF8558}">
      <dgm:prSet custT="1"/>
      <dgm:spPr/>
      <dgm:t>
        <a:bodyPr/>
        <a:lstStyle/>
        <a:p>
          <a:r>
            <a:rPr lang="en-US" sz="1400" dirty="0">
              <a:ea typeface="ＭＳ Ｐゴシック" charset="-128"/>
            </a:rPr>
            <a:t>Active member of implementation team and student planning team</a:t>
          </a:r>
        </a:p>
      </dgm:t>
    </dgm:pt>
    <dgm:pt modelId="{B9B6EC3C-722D-406F-97A3-5E6D285E3DF4}" type="parTrans" cxnId="{5B5C23C0-DD01-4536-8273-B2C9A895EE6F}">
      <dgm:prSet/>
      <dgm:spPr/>
      <dgm:t>
        <a:bodyPr/>
        <a:lstStyle/>
        <a:p>
          <a:endParaRPr lang="en-US"/>
        </a:p>
      </dgm:t>
    </dgm:pt>
    <dgm:pt modelId="{803CFDCF-99D9-4E4B-A0E1-8F8041118539}" type="sibTrans" cxnId="{5B5C23C0-DD01-4536-8273-B2C9A895EE6F}">
      <dgm:prSet/>
      <dgm:spPr/>
      <dgm:t>
        <a:bodyPr/>
        <a:lstStyle/>
        <a:p>
          <a:endParaRPr lang="en-US"/>
        </a:p>
      </dgm:t>
    </dgm:pt>
    <dgm:pt modelId="{97B73D26-6740-44A0-9089-FC6FF66701D5}">
      <dgm:prSet custT="1"/>
      <dgm:spPr/>
      <dgm:t>
        <a:bodyPr/>
        <a:lstStyle/>
        <a:p>
          <a:r>
            <a:rPr lang="en-US" sz="1400" dirty="0">
              <a:ea typeface="ＭＳ Ｐゴシック" charset="-128"/>
            </a:rPr>
            <a:t>Attend regional coordinator meetings and trainings</a:t>
          </a:r>
        </a:p>
      </dgm:t>
    </dgm:pt>
    <dgm:pt modelId="{381AAADC-457C-4ECA-AFEE-BBE9E5C073B2}" type="parTrans" cxnId="{A2E7B15F-3A13-4113-B29A-2622DF5E1072}">
      <dgm:prSet/>
      <dgm:spPr/>
      <dgm:t>
        <a:bodyPr/>
        <a:lstStyle/>
        <a:p>
          <a:endParaRPr lang="en-US"/>
        </a:p>
      </dgm:t>
    </dgm:pt>
    <dgm:pt modelId="{4D81B9AC-3207-4097-94B8-2792EBD58EF5}" type="sibTrans" cxnId="{A2E7B15F-3A13-4113-B29A-2622DF5E1072}">
      <dgm:prSet/>
      <dgm:spPr/>
      <dgm:t>
        <a:bodyPr/>
        <a:lstStyle/>
        <a:p>
          <a:endParaRPr lang="en-US"/>
        </a:p>
      </dgm:t>
    </dgm:pt>
    <dgm:pt modelId="{57A91563-2728-4673-B97A-698EAFD7CFF6}">
      <dgm:prSet custT="1"/>
      <dgm:spPr/>
      <dgm:t>
        <a:bodyPr/>
        <a:lstStyle/>
        <a:p>
          <a:r>
            <a:rPr lang="en-US" sz="1400" dirty="0">
              <a:ea typeface="ＭＳ Ｐゴシック" charset="-128"/>
            </a:rPr>
            <a:t>Prioritizes students for team meeting</a:t>
          </a:r>
        </a:p>
      </dgm:t>
    </dgm:pt>
    <dgm:pt modelId="{9C83DAFE-FFE3-4F42-B239-A0AD107CF36F}" type="parTrans" cxnId="{5D44729C-AEDC-4A96-9B13-741BA9DC26CE}">
      <dgm:prSet/>
      <dgm:spPr/>
      <dgm:t>
        <a:bodyPr/>
        <a:lstStyle/>
        <a:p>
          <a:endParaRPr lang="en-US"/>
        </a:p>
      </dgm:t>
    </dgm:pt>
    <dgm:pt modelId="{F57F2897-2C33-42E2-8E00-4B084EE9CCA0}" type="sibTrans" cxnId="{5D44729C-AEDC-4A96-9B13-741BA9DC26CE}">
      <dgm:prSet/>
      <dgm:spPr/>
      <dgm:t>
        <a:bodyPr/>
        <a:lstStyle/>
        <a:p>
          <a:endParaRPr lang="en-US"/>
        </a:p>
      </dgm:t>
    </dgm:pt>
    <dgm:pt modelId="{0CA64CE5-0DE1-4D01-B175-6BCB03AC0EDB}">
      <dgm:prSet custT="1"/>
      <dgm:spPr/>
      <dgm:t>
        <a:bodyPr/>
        <a:lstStyle/>
        <a:p>
          <a:r>
            <a:rPr lang="en-US" sz="1400" dirty="0">
              <a:ea typeface="ＭＳ Ｐゴシック" charset="-128"/>
            </a:rPr>
            <a:t>Prioritizes requests for service</a:t>
          </a:r>
        </a:p>
      </dgm:t>
    </dgm:pt>
    <dgm:pt modelId="{CFBFAB44-A503-4779-BC7C-1CA903E28E6E}" type="parTrans" cxnId="{F98FB283-4665-483C-9740-34B1A8596ACF}">
      <dgm:prSet/>
      <dgm:spPr/>
      <dgm:t>
        <a:bodyPr/>
        <a:lstStyle/>
        <a:p>
          <a:endParaRPr lang="en-US"/>
        </a:p>
      </dgm:t>
    </dgm:pt>
    <dgm:pt modelId="{EA792E33-674B-4E6F-9D36-4B17DCCD833A}" type="sibTrans" cxnId="{F98FB283-4665-483C-9740-34B1A8596ACF}">
      <dgm:prSet/>
      <dgm:spPr/>
      <dgm:t>
        <a:bodyPr/>
        <a:lstStyle/>
        <a:p>
          <a:endParaRPr lang="en-US"/>
        </a:p>
      </dgm:t>
    </dgm:pt>
    <dgm:pt modelId="{F678D644-B062-4162-AF2E-55FB5C9BA54F}">
      <dgm:prSet custT="1"/>
      <dgm:spPr/>
      <dgm:t>
        <a:bodyPr/>
        <a:lstStyle/>
        <a:p>
          <a:r>
            <a:rPr lang="en-US" sz="1400" dirty="0">
              <a:ea typeface="ＭＳ Ｐゴシック" charset="-128"/>
            </a:rPr>
            <a:t>Creates graphs for meetings</a:t>
          </a:r>
        </a:p>
      </dgm:t>
    </dgm:pt>
    <dgm:pt modelId="{8F6D2776-AD1B-467E-9388-6F894C9B494C}" type="parTrans" cxnId="{3408BEBC-0CE8-4F6F-B0BE-4F9050BB73AD}">
      <dgm:prSet/>
      <dgm:spPr/>
      <dgm:t>
        <a:bodyPr/>
        <a:lstStyle/>
        <a:p>
          <a:endParaRPr lang="en-US"/>
        </a:p>
      </dgm:t>
    </dgm:pt>
    <dgm:pt modelId="{59A68F52-2B85-47B2-A8E3-2B75F4784171}" type="sibTrans" cxnId="{3408BEBC-0CE8-4F6F-B0BE-4F9050BB73AD}">
      <dgm:prSet/>
      <dgm:spPr/>
      <dgm:t>
        <a:bodyPr/>
        <a:lstStyle/>
        <a:p>
          <a:endParaRPr lang="en-US"/>
        </a:p>
      </dgm:t>
    </dgm:pt>
    <dgm:pt modelId="{3FEAC50F-6C0C-4C2B-AE52-184880560689}">
      <dgm:prSet custT="1"/>
      <dgm:spPr/>
      <dgm:t>
        <a:bodyPr/>
        <a:lstStyle/>
        <a:p>
          <a:r>
            <a:rPr lang="en-US" sz="1400" dirty="0">
              <a:ea typeface="ＭＳ Ｐゴシック" charset="-128"/>
            </a:rPr>
            <a:t>Facilitates meetings</a:t>
          </a:r>
        </a:p>
      </dgm:t>
    </dgm:pt>
    <dgm:pt modelId="{E7282180-0348-4CE1-BC78-7C00445F80E0}" type="parTrans" cxnId="{70D8F323-2A71-4808-BCFF-E76DD71EC982}">
      <dgm:prSet/>
      <dgm:spPr/>
      <dgm:t>
        <a:bodyPr/>
        <a:lstStyle/>
        <a:p>
          <a:endParaRPr lang="en-US"/>
        </a:p>
      </dgm:t>
    </dgm:pt>
    <dgm:pt modelId="{E0C90DDC-C6B0-45D2-B9C8-913B9D7B15F8}" type="sibTrans" cxnId="{70D8F323-2A71-4808-BCFF-E76DD71EC982}">
      <dgm:prSet/>
      <dgm:spPr/>
      <dgm:t>
        <a:bodyPr/>
        <a:lstStyle/>
        <a:p>
          <a:endParaRPr lang="en-US"/>
        </a:p>
      </dgm:t>
    </dgm:pt>
    <dgm:pt modelId="{064328DE-4019-4343-A4FC-80D4875B11F8}">
      <dgm:prSet custT="1"/>
      <dgm:spPr/>
      <dgm:t>
        <a:bodyPr/>
        <a:lstStyle/>
        <a:p>
          <a:r>
            <a:rPr lang="en-US" sz="1400" dirty="0">
              <a:ea typeface="ＭＳ Ｐゴシック" charset="-128"/>
            </a:rPr>
            <a:t>Maintains records </a:t>
          </a:r>
          <a:endParaRPr lang="en-US" sz="1400" dirty="0"/>
        </a:p>
      </dgm:t>
    </dgm:pt>
    <dgm:pt modelId="{4BB483F9-C8A8-442F-B6D7-12EBECDA4DCD}" type="parTrans" cxnId="{93F82DBD-FADD-4B5F-AA7C-3F8DE82860B6}">
      <dgm:prSet/>
      <dgm:spPr/>
      <dgm:t>
        <a:bodyPr/>
        <a:lstStyle/>
        <a:p>
          <a:endParaRPr lang="en-US"/>
        </a:p>
      </dgm:t>
    </dgm:pt>
    <dgm:pt modelId="{D04467E6-FCA8-4830-867F-990645CFBB55}" type="sibTrans" cxnId="{93F82DBD-FADD-4B5F-AA7C-3F8DE82860B6}">
      <dgm:prSet/>
      <dgm:spPr/>
      <dgm:t>
        <a:bodyPr/>
        <a:lstStyle/>
        <a:p>
          <a:endParaRPr lang="en-US"/>
        </a:p>
      </dgm:t>
    </dgm:pt>
    <dgm:pt modelId="{F006B240-0716-4232-82C5-212B947D66F5}">
      <dgm:prSet custT="1"/>
      <dgm:spPr/>
      <dgm:t>
        <a:bodyPr/>
        <a:lstStyle/>
        <a:p>
          <a:r>
            <a:rPr lang="en-US" sz="2000" b="1" dirty="0">
              <a:ea typeface="ＭＳ Ｐゴシック" charset="-128"/>
            </a:rPr>
            <a:t>Supervisory Union/District Coordinator  </a:t>
          </a:r>
          <a:endParaRPr lang="en-US" sz="2000" dirty="0"/>
        </a:p>
      </dgm:t>
    </dgm:pt>
    <dgm:pt modelId="{13AF4CB2-7BCF-4202-83AE-140970BA406D}" type="parTrans" cxnId="{694ACC3D-DC00-49E1-B391-50AD85A5816B}">
      <dgm:prSet/>
      <dgm:spPr/>
      <dgm:t>
        <a:bodyPr/>
        <a:lstStyle/>
        <a:p>
          <a:endParaRPr lang="en-US"/>
        </a:p>
      </dgm:t>
    </dgm:pt>
    <dgm:pt modelId="{7E00FB02-7853-4ED6-BA02-DB3EDF1C3DC7}" type="sibTrans" cxnId="{694ACC3D-DC00-49E1-B391-50AD85A5816B}">
      <dgm:prSet/>
      <dgm:spPr/>
      <dgm:t>
        <a:bodyPr/>
        <a:lstStyle/>
        <a:p>
          <a:endParaRPr lang="en-US"/>
        </a:p>
      </dgm:t>
    </dgm:pt>
    <dgm:pt modelId="{44AD3581-3601-4F5A-B26F-B0324FAEECBD}">
      <dgm:prSet custT="1"/>
      <dgm:spPr/>
      <dgm:t>
        <a:bodyPr/>
        <a:lstStyle/>
        <a:p>
          <a:r>
            <a:rPr lang="en-US" sz="1600" dirty="0">
              <a:ea typeface="ＭＳ Ｐゴシック" charset="-128"/>
            </a:rPr>
            <a:t>Builds capacity to implement effective practices</a:t>
          </a:r>
          <a:endParaRPr lang="en-US" sz="1600" dirty="0"/>
        </a:p>
      </dgm:t>
    </dgm:pt>
    <dgm:pt modelId="{64FBF952-6265-4839-AF29-6129AF33F000}" type="parTrans" cxnId="{4D5F4462-0199-4A3E-ADCB-56ADFFA7F869}">
      <dgm:prSet/>
      <dgm:spPr/>
      <dgm:t>
        <a:bodyPr/>
        <a:lstStyle/>
        <a:p>
          <a:endParaRPr lang="en-US"/>
        </a:p>
      </dgm:t>
    </dgm:pt>
    <dgm:pt modelId="{300A0F11-5CF2-48C4-BE12-D23D1A76A7CD}" type="sibTrans" cxnId="{4D5F4462-0199-4A3E-ADCB-56ADFFA7F869}">
      <dgm:prSet/>
      <dgm:spPr/>
      <dgm:t>
        <a:bodyPr/>
        <a:lstStyle/>
        <a:p>
          <a:endParaRPr lang="en-US"/>
        </a:p>
      </dgm:t>
    </dgm:pt>
    <dgm:pt modelId="{5971B53A-E547-4D17-83B1-691F1F4C7A64}">
      <dgm:prSet custT="1"/>
      <dgm:spPr/>
      <dgm:t>
        <a:bodyPr/>
        <a:lstStyle/>
        <a:p>
          <a:r>
            <a:rPr lang="en-US" sz="1600" dirty="0">
              <a:ea typeface="ＭＳ Ｐゴシック" charset="-128"/>
            </a:rPr>
            <a:t>Focus on student outcomes</a:t>
          </a:r>
        </a:p>
      </dgm:t>
    </dgm:pt>
    <dgm:pt modelId="{A2394F60-4776-473B-90F7-96FF8B1B8AFE}" type="parTrans" cxnId="{F17ADF88-E25D-48FC-AC24-4B19E6CDADA8}">
      <dgm:prSet/>
      <dgm:spPr/>
      <dgm:t>
        <a:bodyPr/>
        <a:lstStyle/>
        <a:p>
          <a:endParaRPr lang="en-US"/>
        </a:p>
      </dgm:t>
    </dgm:pt>
    <dgm:pt modelId="{C4D847DA-BDB7-4C00-B46B-62F3A2592F6F}" type="sibTrans" cxnId="{F17ADF88-E25D-48FC-AC24-4B19E6CDADA8}">
      <dgm:prSet/>
      <dgm:spPr/>
      <dgm:t>
        <a:bodyPr/>
        <a:lstStyle/>
        <a:p>
          <a:endParaRPr lang="en-US"/>
        </a:p>
      </dgm:t>
    </dgm:pt>
    <dgm:pt modelId="{51F8DC05-DB95-44E9-AAB6-B35113A6BE26}">
      <dgm:prSet custT="1"/>
      <dgm:spPr/>
      <dgm:t>
        <a:bodyPr/>
        <a:lstStyle/>
        <a:p>
          <a:r>
            <a:rPr lang="en-US" sz="1600" dirty="0">
              <a:ea typeface="ＭＳ Ｐゴシック" charset="-128"/>
            </a:rPr>
            <a:t>Focus on fidelity of implementation of effective practices across District/Supervisory Union</a:t>
          </a:r>
        </a:p>
      </dgm:t>
    </dgm:pt>
    <dgm:pt modelId="{A28BDD4A-1775-4C9D-983C-67E16DDB0D8E}" type="parTrans" cxnId="{1024E924-5469-4CCA-BC9F-AFD40039AF0A}">
      <dgm:prSet/>
      <dgm:spPr/>
      <dgm:t>
        <a:bodyPr/>
        <a:lstStyle/>
        <a:p>
          <a:endParaRPr lang="en-US"/>
        </a:p>
      </dgm:t>
    </dgm:pt>
    <dgm:pt modelId="{ABE48A46-355F-4651-BBAB-2C0006A4287E}" type="sibTrans" cxnId="{1024E924-5469-4CCA-BC9F-AFD40039AF0A}">
      <dgm:prSet/>
      <dgm:spPr/>
      <dgm:t>
        <a:bodyPr/>
        <a:lstStyle/>
        <a:p>
          <a:endParaRPr lang="en-US"/>
        </a:p>
      </dgm:t>
    </dgm:pt>
    <dgm:pt modelId="{95188E61-CDB4-4A7B-8B60-CBE326E51FC3}">
      <dgm:prSet custT="1"/>
      <dgm:spPr/>
      <dgm:t>
        <a:bodyPr/>
        <a:lstStyle/>
        <a:p>
          <a:r>
            <a:rPr lang="en-US" sz="1600" dirty="0">
              <a:ea typeface="ＭＳ Ｐゴシック" charset="-128"/>
            </a:rPr>
            <a:t>Align SU/district systems, data, and practices</a:t>
          </a:r>
        </a:p>
      </dgm:t>
    </dgm:pt>
    <dgm:pt modelId="{4B65C120-E9F5-4937-BD45-906AE3ABC3DB}" type="parTrans" cxnId="{ADA95EDF-C5D0-4C94-A69E-2803EB85A7BA}">
      <dgm:prSet/>
      <dgm:spPr/>
      <dgm:t>
        <a:bodyPr/>
        <a:lstStyle/>
        <a:p>
          <a:endParaRPr lang="en-US"/>
        </a:p>
      </dgm:t>
    </dgm:pt>
    <dgm:pt modelId="{E15A1F4B-ABBB-4FFC-BD23-BB253162EBEF}" type="sibTrans" cxnId="{ADA95EDF-C5D0-4C94-A69E-2803EB85A7BA}">
      <dgm:prSet/>
      <dgm:spPr/>
      <dgm:t>
        <a:bodyPr/>
        <a:lstStyle/>
        <a:p>
          <a:endParaRPr lang="en-US"/>
        </a:p>
      </dgm:t>
    </dgm:pt>
    <dgm:pt modelId="{C2CB58AF-E3F8-4AC1-9060-E93500417C89}" type="pres">
      <dgm:prSet presAssocID="{A82A86EB-4D3F-45BB-A610-539D771A4244}" presName="Name0" presStyleCnt="0">
        <dgm:presLayoutVars>
          <dgm:dir/>
          <dgm:animLvl val="lvl"/>
          <dgm:resizeHandles val="exact"/>
        </dgm:presLayoutVars>
      </dgm:prSet>
      <dgm:spPr/>
    </dgm:pt>
    <dgm:pt modelId="{660C70A5-F8C0-48C7-A0AB-2F9D61945702}" type="pres">
      <dgm:prSet presAssocID="{23799B40-2B3A-4932-9DEF-07FB78D0FE1E}" presName="composite" presStyleCnt="0"/>
      <dgm:spPr/>
    </dgm:pt>
    <dgm:pt modelId="{387603B9-F05F-4D06-B56B-75155BA8FA37}" type="pres">
      <dgm:prSet presAssocID="{23799B40-2B3A-4932-9DEF-07FB78D0FE1E}" presName="parTx" presStyleLbl="alignNode1" presStyleIdx="0" presStyleCnt="3">
        <dgm:presLayoutVars>
          <dgm:chMax val="0"/>
          <dgm:chPref val="0"/>
          <dgm:bulletEnabled val="1"/>
        </dgm:presLayoutVars>
      </dgm:prSet>
      <dgm:spPr/>
    </dgm:pt>
    <dgm:pt modelId="{570D9A95-4755-4913-94EE-809DA5417DF1}" type="pres">
      <dgm:prSet presAssocID="{23799B40-2B3A-4932-9DEF-07FB78D0FE1E}" presName="desTx" presStyleLbl="alignAccFollowNode1" presStyleIdx="0" presStyleCnt="3">
        <dgm:presLayoutVars>
          <dgm:bulletEnabled val="1"/>
        </dgm:presLayoutVars>
      </dgm:prSet>
      <dgm:spPr/>
    </dgm:pt>
    <dgm:pt modelId="{CAB67DE3-27AC-4853-B6A1-52A5C1C520FE}" type="pres">
      <dgm:prSet presAssocID="{4BA0BFE7-F0BD-4E35-B97D-6A018397D31C}" presName="space" presStyleCnt="0"/>
      <dgm:spPr/>
    </dgm:pt>
    <dgm:pt modelId="{9714AEF0-D239-47AE-8253-6ED720EEE971}" type="pres">
      <dgm:prSet presAssocID="{10726182-0212-464A-8FC3-0FAF68645730}" presName="composite" presStyleCnt="0"/>
      <dgm:spPr/>
    </dgm:pt>
    <dgm:pt modelId="{2C1F1BC4-2C75-41FE-946C-3C964FBE6DD8}" type="pres">
      <dgm:prSet presAssocID="{10726182-0212-464A-8FC3-0FAF68645730}" presName="parTx" presStyleLbl="alignNode1" presStyleIdx="1" presStyleCnt="3">
        <dgm:presLayoutVars>
          <dgm:chMax val="0"/>
          <dgm:chPref val="0"/>
          <dgm:bulletEnabled val="1"/>
        </dgm:presLayoutVars>
      </dgm:prSet>
      <dgm:spPr/>
    </dgm:pt>
    <dgm:pt modelId="{D35FC089-1A25-4CC2-9A1A-E4F76A54C125}" type="pres">
      <dgm:prSet presAssocID="{10726182-0212-464A-8FC3-0FAF68645730}" presName="desTx" presStyleLbl="alignAccFollowNode1" presStyleIdx="1" presStyleCnt="3">
        <dgm:presLayoutVars>
          <dgm:bulletEnabled val="1"/>
        </dgm:presLayoutVars>
      </dgm:prSet>
      <dgm:spPr/>
    </dgm:pt>
    <dgm:pt modelId="{95536754-7A1F-404D-9435-187E9887B86C}" type="pres">
      <dgm:prSet presAssocID="{E6DC389C-C04A-4E1C-9DE2-40026EEBE782}" presName="space" presStyleCnt="0"/>
      <dgm:spPr/>
    </dgm:pt>
    <dgm:pt modelId="{3C58BDC2-3E63-4CD7-9B44-0EA286FD0379}" type="pres">
      <dgm:prSet presAssocID="{F006B240-0716-4232-82C5-212B947D66F5}" presName="composite" presStyleCnt="0"/>
      <dgm:spPr/>
    </dgm:pt>
    <dgm:pt modelId="{E52FD36C-1136-4B1D-9C92-41B57DEA0205}" type="pres">
      <dgm:prSet presAssocID="{F006B240-0716-4232-82C5-212B947D66F5}" presName="parTx" presStyleLbl="alignNode1" presStyleIdx="2" presStyleCnt="3">
        <dgm:presLayoutVars>
          <dgm:chMax val="0"/>
          <dgm:chPref val="0"/>
          <dgm:bulletEnabled val="1"/>
        </dgm:presLayoutVars>
      </dgm:prSet>
      <dgm:spPr/>
    </dgm:pt>
    <dgm:pt modelId="{00A2562B-8594-4C6D-B510-B6A4063C3917}" type="pres">
      <dgm:prSet presAssocID="{F006B240-0716-4232-82C5-212B947D66F5}" presName="desTx" presStyleLbl="alignAccFollowNode1" presStyleIdx="2" presStyleCnt="3">
        <dgm:presLayoutVars>
          <dgm:bulletEnabled val="1"/>
        </dgm:presLayoutVars>
      </dgm:prSet>
      <dgm:spPr/>
    </dgm:pt>
  </dgm:ptLst>
  <dgm:cxnLst>
    <dgm:cxn modelId="{FBD77204-DF76-004F-86A1-8E162BBB9FC3}" type="presOf" srcId="{F678D644-B062-4162-AF2E-55FB5C9BA54F}" destId="{D35FC089-1A25-4CC2-9A1A-E4F76A54C125}" srcOrd="0" destOrd="5" presId="urn:microsoft.com/office/officeart/2005/8/layout/hList1"/>
    <dgm:cxn modelId="{E26A8F17-6903-BB4B-A00D-0C3C57DC88E3}" type="presOf" srcId="{D680E155-7560-462B-ACEB-4742BAFB61F6}" destId="{D35FC089-1A25-4CC2-9A1A-E4F76A54C125}" srcOrd="0" destOrd="0" presId="urn:microsoft.com/office/officeart/2005/8/layout/hList1"/>
    <dgm:cxn modelId="{72EA9119-9B18-5741-962E-36C32B00761C}" type="presOf" srcId="{101DD74C-DC8A-4F20-86E1-33EAAB22A5BB}" destId="{570D9A95-4755-4913-94EE-809DA5417DF1}" srcOrd="0" destOrd="3" presId="urn:microsoft.com/office/officeart/2005/8/layout/hList1"/>
    <dgm:cxn modelId="{70D8F323-2A71-4808-BCFF-E76DD71EC982}" srcId="{10726182-0212-464A-8FC3-0FAF68645730}" destId="{3FEAC50F-6C0C-4C2B-AE52-184880560689}" srcOrd="6" destOrd="0" parTransId="{E7282180-0348-4CE1-BC78-7C00445F80E0}" sibTransId="{E0C90DDC-C6B0-45D2-B9C8-913B9D7B15F8}"/>
    <dgm:cxn modelId="{1024E924-5469-4CCA-BC9F-AFD40039AF0A}" srcId="{F006B240-0716-4232-82C5-212B947D66F5}" destId="{51F8DC05-DB95-44E9-AAB6-B35113A6BE26}" srcOrd="2" destOrd="0" parTransId="{A28BDD4A-1775-4C9D-983C-67E16DDB0D8E}" sibTransId="{ABE48A46-355F-4651-BBAB-2C0006A4287E}"/>
    <dgm:cxn modelId="{6AF9C025-0267-A74E-AD04-A95FBC9AB1B8}" type="presOf" srcId="{97B73D26-6740-44A0-9089-FC6FF66701D5}" destId="{D35FC089-1A25-4CC2-9A1A-E4F76A54C125}" srcOrd="0" destOrd="2" presId="urn:microsoft.com/office/officeart/2005/8/layout/hList1"/>
    <dgm:cxn modelId="{B17C5735-75A7-4F34-B34C-B4BBFC398256}" srcId="{A82A86EB-4D3F-45BB-A610-539D771A4244}" destId="{23799B40-2B3A-4932-9DEF-07FB78D0FE1E}" srcOrd="0" destOrd="0" parTransId="{F60E3034-C090-42FD-952F-0FF784AA8162}" sibTransId="{4BA0BFE7-F0BD-4E35-B97D-6A018397D31C}"/>
    <dgm:cxn modelId="{F35C3838-A85B-4717-894B-41364B63AFFD}" srcId="{23799B40-2B3A-4932-9DEF-07FB78D0FE1E}" destId="{101DD74C-DC8A-4F20-86E1-33EAAB22A5BB}" srcOrd="3" destOrd="0" parTransId="{31D6A066-6AD6-4250-A417-D6370B2DDB10}" sibTransId="{D30BD297-520F-439E-8B04-89265C8B9EA8}"/>
    <dgm:cxn modelId="{914E093A-5D93-D14E-9C81-40F748F1FF01}" type="presOf" srcId="{9EC642DD-ECAE-4252-9BB2-F5FA9A0DA976}" destId="{570D9A95-4755-4913-94EE-809DA5417DF1}" srcOrd="0" destOrd="1" presId="urn:microsoft.com/office/officeart/2005/8/layout/hList1"/>
    <dgm:cxn modelId="{694ACC3D-DC00-49E1-B391-50AD85A5816B}" srcId="{A82A86EB-4D3F-45BB-A610-539D771A4244}" destId="{F006B240-0716-4232-82C5-212B947D66F5}" srcOrd="2" destOrd="0" parTransId="{13AF4CB2-7BCF-4202-83AE-140970BA406D}" sibTransId="{7E00FB02-7853-4ED6-BA02-DB3EDF1C3DC7}"/>
    <dgm:cxn modelId="{A2E7B15F-3A13-4113-B29A-2622DF5E1072}" srcId="{10726182-0212-464A-8FC3-0FAF68645730}" destId="{97B73D26-6740-44A0-9089-FC6FF66701D5}" srcOrd="2" destOrd="0" parTransId="{381AAADC-457C-4ECA-AFEE-BBE9E5C073B2}" sibTransId="{4D81B9AC-3207-4097-94B8-2792EBD58EF5}"/>
    <dgm:cxn modelId="{4D5F4462-0199-4A3E-ADCB-56ADFFA7F869}" srcId="{F006B240-0716-4232-82C5-212B947D66F5}" destId="{44AD3581-3601-4F5A-B26F-B0324FAEECBD}" srcOrd="0" destOrd="0" parTransId="{64FBF952-6265-4839-AF29-6129AF33F000}" sibTransId="{300A0F11-5CF2-48C4-BE12-D23D1A76A7CD}"/>
    <dgm:cxn modelId="{84940A68-F9A1-294D-8E59-2C6F0CD1DA86}" type="presOf" srcId="{3FEAC50F-6C0C-4C2B-AE52-184880560689}" destId="{D35FC089-1A25-4CC2-9A1A-E4F76A54C125}" srcOrd="0" destOrd="6" presId="urn:microsoft.com/office/officeart/2005/8/layout/hList1"/>
    <dgm:cxn modelId="{CE5F276A-E690-A544-BF1C-B3CAB337698E}" type="presOf" srcId="{10726182-0212-464A-8FC3-0FAF68645730}" destId="{2C1F1BC4-2C75-41FE-946C-3C964FBE6DD8}" srcOrd="0" destOrd="0" presId="urn:microsoft.com/office/officeart/2005/8/layout/hList1"/>
    <dgm:cxn modelId="{5DA3127A-564F-7D4E-8C8A-6201D539F788}" type="presOf" srcId="{5971B53A-E547-4D17-83B1-691F1F4C7A64}" destId="{00A2562B-8594-4C6D-B510-B6A4063C3917}" srcOrd="0" destOrd="1" presId="urn:microsoft.com/office/officeart/2005/8/layout/hList1"/>
    <dgm:cxn modelId="{96D09F80-23D2-4C45-A04F-5FF63E341F0B}" type="presOf" srcId="{95188E61-CDB4-4A7B-8B60-CBE326E51FC3}" destId="{00A2562B-8594-4C6D-B510-B6A4063C3917}" srcOrd="0" destOrd="3" presId="urn:microsoft.com/office/officeart/2005/8/layout/hList1"/>
    <dgm:cxn modelId="{61DCD081-CB88-304D-8A17-0548E694CF67}" type="presOf" srcId="{A82A86EB-4D3F-45BB-A610-539D771A4244}" destId="{C2CB58AF-E3F8-4AC1-9060-E93500417C89}" srcOrd="0" destOrd="0" presId="urn:microsoft.com/office/officeart/2005/8/layout/hList1"/>
    <dgm:cxn modelId="{827A4283-EE0F-4DBB-B240-75F55A183A90}" srcId="{A82A86EB-4D3F-45BB-A610-539D771A4244}" destId="{10726182-0212-464A-8FC3-0FAF68645730}" srcOrd="1" destOrd="0" parTransId="{8645EB7C-EEB3-4DD2-952A-1E2EB622E8BA}" sibTransId="{E6DC389C-C04A-4E1C-9DE2-40026EEBE782}"/>
    <dgm:cxn modelId="{F98FB283-4665-483C-9740-34B1A8596ACF}" srcId="{10726182-0212-464A-8FC3-0FAF68645730}" destId="{0CA64CE5-0DE1-4D01-B175-6BCB03AC0EDB}" srcOrd="4" destOrd="0" parTransId="{CFBFAB44-A503-4779-BC7C-1CA903E28E6E}" sibTransId="{EA792E33-674B-4E6F-9D36-4B17DCCD833A}"/>
    <dgm:cxn modelId="{F17ADF88-E25D-48FC-AC24-4B19E6CDADA8}" srcId="{F006B240-0716-4232-82C5-212B947D66F5}" destId="{5971B53A-E547-4D17-83B1-691F1F4C7A64}" srcOrd="1" destOrd="0" parTransId="{A2394F60-4776-473B-90F7-96FF8B1B8AFE}" sibTransId="{C4D847DA-BDB7-4C00-B46B-62F3A2592F6F}"/>
    <dgm:cxn modelId="{B25E098E-9F93-1F48-95B9-45B1BFF2C8F1}" type="presOf" srcId="{064328DE-4019-4343-A4FC-80D4875B11F8}" destId="{D35FC089-1A25-4CC2-9A1A-E4F76A54C125}" srcOrd="0" destOrd="7" presId="urn:microsoft.com/office/officeart/2005/8/layout/hList1"/>
    <dgm:cxn modelId="{40A2128E-C02D-524C-9FF4-F84EA457032D}" type="presOf" srcId="{D72669B4-79A8-44E3-977C-2004BC54A876}" destId="{570D9A95-4755-4913-94EE-809DA5417DF1}" srcOrd="0" destOrd="0" presId="urn:microsoft.com/office/officeart/2005/8/layout/hList1"/>
    <dgm:cxn modelId="{0CC2938E-FE7B-4B89-A694-F63B907E5512}" srcId="{23799B40-2B3A-4932-9DEF-07FB78D0FE1E}" destId="{9EC642DD-ECAE-4252-9BB2-F5FA9A0DA976}" srcOrd="1" destOrd="0" parTransId="{4F29C25D-4F46-4366-8C7F-0F381AC3A10B}" sibTransId="{A1E374E7-D0DE-454D-B037-D377856BDA28}"/>
    <dgm:cxn modelId="{5D44729C-AEDC-4A96-9B13-741BA9DC26CE}" srcId="{10726182-0212-464A-8FC3-0FAF68645730}" destId="{57A91563-2728-4673-B97A-698EAFD7CFF6}" srcOrd="3" destOrd="0" parTransId="{9C83DAFE-FFE3-4F42-B239-A0AD107CF36F}" sibTransId="{F57F2897-2C33-42E2-8E00-4B084EE9CCA0}"/>
    <dgm:cxn modelId="{40E2879D-7A3C-8140-AAB8-01012ED26CA4}" type="presOf" srcId="{23799B40-2B3A-4932-9DEF-07FB78D0FE1E}" destId="{387603B9-F05F-4D06-B56B-75155BA8FA37}" srcOrd="0" destOrd="0" presId="urn:microsoft.com/office/officeart/2005/8/layout/hList1"/>
    <dgm:cxn modelId="{B838ABA1-8819-CD4D-80D8-8DA8DFD11ED1}" type="presOf" srcId="{512B599F-3545-4DD5-A755-FCEFA6DF8558}" destId="{D35FC089-1A25-4CC2-9A1A-E4F76A54C125}" srcOrd="0" destOrd="1" presId="urn:microsoft.com/office/officeart/2005/8/layout/hList1"/>
    <dgm:cxn modelId="{3C3A8EBB-FDB4-4304-8C20-41A6FCC65D49}" srcId="{10726182-0212-464A-8FC3-0FAF68645730}" destId="{D680E155-7560-462B-ACEB-4742BAFB61F6}" srcOrd="0" destOrd="0" parTransId="{C325E270-01D8-4F0F-B9D5-999AA61CF172}" sibTransId="{4135CC12-3E30-4F2F-AF51-5917B849C331}"/>
    <dgm:cxn modelId="{3408BEBC-0CE8-4F6F-B0BE-4F9050BB73AD}" srcId="{10726182-0212-464A-8FC3-0FAF68645730}" destId="{F678D644-B062-4162-AF2E-55FB5C9BA54F}" srcOrd="5" destOrd="0" parTransId="{8F6D2776-AD1B-467E-9388-6F894C9B494C}" sibTransId="{59A68F52-2B85-47B2-A8E3-2B75F4784171}"/>
    <dgm:cxn modelId="{93F82DBD-FADD-4B5F-AA7C-3F8DE82860B6}" srcId="{10726182-0212-464A-8FC3-0FAF68645730}" destId="{064328DE-4019-4343-A4FC-80D4875B11F8}" srcOrd="7" destOrd="0" parTransId="{4BB483F9-C8A8-442F-B6D7-12EBECDA4DCD}" sibTransId="{D04467E6-FCA8-4830-867F-990645CFBB55}"/>
    <dgm:cxn modelId="{A8A284BE-0273-5F46-8744-5B9D9C6764DF}" type="presOf" srcId="{F006B240-0716-4232-82C5-212B947D66F5}" destId="{E52FD36C-1136-4B1D-9C92-41B57DEA0205}" srcOrd="0" destOrd="0" presId="urn:microsoft.com/office/officeart/2005/8/layout/hList1"/>
    <dgm:cxn modelId="{5B5C23C0-DD01-4536-8273-B2C9A895EE6F}" srcId="{10726182-0212-464A-8FC3-0FAF68645730}" destId="{512B599F-3545-4DD5-A755-FCEFA6DF8558}" srcOrd="1" destOrd="0" parTransId="{B9B6EC3C-722D-406F-97A3-5E6D285E3DF4}" sibTransId="{803CFDCF-99D9-4E4B-A0E1-8F8041118539}"/>
    <dgm:cxn modelId="{AA4FFFC2-9BD1-486B-9555-C15350523B3E}" srcId="{23799B40-2B3A-4932-9DEF-07FB78D0FE1E}" destId="{D72669B4-79A8-44E3-977C-2004BC54A876}" srcOrd="0" destOrd="0" parTransId="{E254D1D5-AE6F-402F-8368-8800AE18FE27}" sibTransId="{FF3ECE7C-2B63-41E2-AC95-33E15C120787}"/>
    <dgm:cxn modelId="{00FDDED0-BE0D-224F-84E0-C343110743F8}" type="presOf" srcId="{51F8DC05-DB95-44E9-AAB6-B35113A6BE26}" destId="{00A2562B-8594-4C6D-B510-B6A4063C3917}" srcOrd="0" destOrd="2" presId="urn:microsoft.com/office/officeart/2005/8/layout/hList1"/>
    <dgm:cxn modelId="{0DA918D9-1F46-DB4D-A31B-A9164884A25D}" type="presOf" srcId="{57A91563-2728-4673-B97A-698EAFD7CFF6}" destId="{D35FC089-1A25-4CC2-9A1A-E4F76A54C125}" srcOrd="0" destOrd="3" presId="urn:microsoft.com/office/officeart/2005/8/layout/hList1"/>
    <dgm:cxn modelId="{ADA95EDF-C5D0-4C94-A69E-2803EB85A7BA}" srcId="{F006B240-0716-4232-82C5-212B947D66F5}" destId="{95188E61-CDB4-4A7B-8B60-CBE326E51FC3}" srcOrd="3" destOrd="0" parTransId="{4B65C120-E9F5-4937-BD45-906AE3ABC3DB}" sibTransId="{E15A1F4B-ABBB-4FFC-BD23-BB253162EBEF}"/>
    <dgm:cxn modelId="{E41096E4-FCFF-E945-ACE9-0AE67D03E129}" type="presOf" srcId="{44AD3581-3601-4F5A-B26F-B0324FAEECBD}" destId="{00A2562B-8594-4C6D-B510-B6A4063C3917}" srcOrd="0" destOrd="0" presId="urn:microsoft.com/office/officeart/2005/8/layout/hList1"/>
    <dgm:cxn modelId="{4EB3E2EA-9A06-EA44-AE7B-44AD22632430}" type="presOf" srcId="{0CA64CE5-0DE1-4D01-B175-6BCB03AC0EDB}" destId="{D35FC089-1A25-4CC2-9A1A-E4F76A54C125}" srcOrd="0" destOrd="4" presId="urn:microsoft.com/office/officeart/2005/8/layout/hList1"/>
    <dgm:cxn modelId="{9F39EDF7-6E88-4AA4-B45F-0C8098D35296}" srcId="{23799B40-2B3A-4932-9DEF-07FB78D0FE1E}" destId="{C84F2F0A-FA0F-489E-8A60-6474CC337F63}" srcOrd="2" destOrd="0" parTransId="{CE37106F-68A5-4181-A98D-315042911A9A}" sibTransId="{785514B2-0043-40D6-A117-4316CD02CD80}"/>
    <dgm:cxn modelId="{E7AA9AF8-22AC-6E4E-BF13-20D06ACAF427}" type="presOf" srcId="{C84F2F0A-FA0F-489E-8A60-6474CC337F63}" destId="{570D9A95-4755-4913-94EE-809DA5417DF1}" srcOrd="0" destOrd="2" presId="urn:microsoft.com/office/officeart/2005/8/layout/hList1"/>
    <dgm:cxn modelId="{7771A7B6-1B29-8E41-91C8-AA54060F0E8D}" type="presParOf" srcId="{C2CB58AF-E3F8-4AC1-9060-E93500417C89}" destId="{660C70A5-F8C0-48C7-A0AB-2F9D61945702}" srcOrd="0" destOrd="0" presId="urn:microsoft.com/office/officeart/2005/8/layout/hList1"/>
    <dgm:cxn modelId="{2B70B3EC-2B4D-6949-A303-D30E92C5BE64}" type="presParOf" srcId="{660C70A5-F8C0-48C7-A0AB-2F9D61945702}" destId="{387603B9-F05F-4D06-B56B-75155BA8FA37}" srcOrd="0" destOrd="0" presId="urn:microsoft.com/office/officeart/2005/8/layout/hList1"/>
    <dgm:cxn modelId="{16FD8BAB-66AD-6844-A20A-1AE6AE8D34EA}" type="presParOf" srcId="{660C70A5-F8C0-48C7-A0AB-2F9D61945702}" destId="{570D9A95-4755-4913-94EE-809DA5417DF1}" srcOrd="1" destOrd="0" presId="urn:microsoft.com/office/officeart/2005/8/layout/hList1"/>
    <dgm:cxn modelId="{6282C5C1-D809-E442-8591-D22DC9AE2C55}" type="presParOf" srcId="{C2CB58AF-E3F8-4AC1-9060-E93500417C89}" destId="{CAB67DE3-27AC-4853-B6A1-52A5C1C520FE}" srcOrd="1" destOrd="0" presId="urn:microsoft.com/office/officeart/2005/8/layout/hList1"/>
    <dgm:cxn modelId="{D1D2792B-3DDB-2148-83E2-9556205DC179}" type="presParOf" srcId="{C2CB58AF-E3F8-4AC1-9060-E93500417C89}" destId="{9714AEF0-D239-47AE-8253-6ED720EEE971}" srcOrd="2" destOrd="0" presId="urn:microsoft.com/office/officeart/2005/8/layout/hList1"/>
    <dgm:cxn modelId="{19FE89B0-683A-C84A-BC14-FDD6CE85FD3E}" type="presParOf" srcId="{9714AEF0-D239-47AE-8253-6ED720EEE971}" destId="{2C1F1BC4-2C75-41FE-946C-3C964FBE6DD8}" srcOrd="0" destOrd="0" presId="urn:microsoft.com/office/officeart/2005/8/layout/hList1"/>
    <dgm:cxn modelId="{7323C04E-E8B6-4444-A1FE-C2A57ACC7DBE}" type="presParOf" srcId="{9714AEF0-D239-47AE-8253-6ED720EEE971}" destId="{D35FC089-1A25-4CC2-9A1A-E4F76A54C125}" srcOrd="1" destOrd="0" presId="urn:microsoft.com/office/officeart/2005/8/layout/hList1"/>
    <dgm:cxn modelId="{47C4969E-A69D-814B-AF6C-C723C2172E02}" type="presParOf" srcId="{C2CB58AF-E3F8-4AC1-9060-E93500417C89}" destId="{95536754-7A1F-404D-9435-187E9887B86C}" srcOrd="3" destOrd="0" presId="urn:microsoft.com/office/officeart/2005/8/layout/hList1"/>
    <dgm:cxn modelId="{E39AFB11-3C46-B348-AAC2-359FD2C0A270}" type="presParOf" srcId="{C2CB58AF-E3F8-4AC1-9060-E93500417C89}" destId="{3C58BDC2-3E63-4CD7-9B44-0EA286FD0379}" srcOrd="4" destOrd="0" presId="urn:microsoft.com/office/officeart/2005/8/layout/hList1"/>
    <dgm:cxn modelId="{3D5B3006-4DA9-E74C-9268-6E7275513908}" type="presParOf" srcId="{3C58BDC2-3E63-4CD7-9B44-0EA286FD0379}" destId="{E52FD36C-1136-4B1D-9C92-41B57DEA0205}" srcOrd="0" destOrd="0" presId="urn:microsoft.com/office/officeart/2005/8/layout/hList1"/>
    <dgm:cxn modelId="{8E36E348-C6BA-F844-96C8-6D2FF6018F6C}" type="presParOf" srcId="{3C58BDC2-3E63-4CD7-9B44-0EA286FD0379}" destId="{00A2562B-8594-4C6D-B510-B6A4063C391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F62600-A339-9346-A108-28A8E406F98D}" type="doc">
      <dgm:prSet loTypeId="urn:microsoft.com/office/officeart/2005/8/layout/vProcess5" loCatId="process" qsTypeId="urn:microsoft.com/office/officeart/2005/8/quickstyle/simple2" qsCatId="simple" csTypeId="urn:microsoft.com/office/officeart/2005/8/colors/colorful1#2" csCatId="colorful" phldr="1"/>
      <dgm:spPr/>
      <dgm:t>
        <a:bodyPr/>
        <a:lstStyle/>
        <a:p>
          <a:endParaRPr lang="en-US"/>
        </a:p>
      </dgm:t>
    </dgm:pt>
    <dgm:pt modelId="{30F5E4EA-5E7E-3143-9878-C68788F323A6}">
      <dgm:prSet custT="1"/>
      <dgm:spPr/>
      <dgm:t>
        <a:bodyPr/>
        <a:lstStyle/>
        <a:p>
          <a:pPr marL="508000" indent="0" rtl="0"/>
          <a:r>
            <a:rPr lang="en-US" sz="3000" dirty="0">
              <a:latin typeface="Arial"/>
              <a:cs typeface="Arial"/>
            </a:rPr>
            <a:t>Framework for enhancing adoption &amp; implementation of </a:t>
          </a:r>
        </a:p>
      </dgm:t>
    </dgm:pt>
    <dgm:pt modelId="{1CA89C03-5677-7842-8830-A82423C381FC}" type="parTrans" cxnId="{6DB2BA3C-2C9B-5145-AC3B-2EEADF31B9F2}">
      <dgm:prSet/>
      <dgm:spPr/>
      <dgm:t>
        <a:bodyPr/>
        <a:lstStyle/>
        <a:p>
          <a:endParaRPr lang="en-US" sz="3000"/>
        </a:p>
      </dgm:t>
    </dgm:pt>
    <dgm:pt modelId="{E998D0CA-C388-414D-9A67-25D33B230E0D}" type="sibTrans" cxnId="{6DB2BA3C-2C9B-5145-AC3B-2EEADF31B9F2}">
      <dgm:prSet custT="1"/>
      <dgm:spPr/>
      <dgm:t>
        <a:bodyPr/>
        <a:lstStyle/>
        <a:p>
          <a:endParaRPr lang="en-US" sz="3000"/>
        </a:p>
      </dgm:t>
    </dgm:pt>
    <dgm:pt modelId="{78F85ED2-E14A-4C48-92B2-CFE7CDFEBFCE}">
      <dgm:prSet custT="1"/>
      <dgm:spPr/>
      <dgm:t>
        <a:bodyPr/>
        <a:lstStyle/>
        <a:p>
          <a:pPr marL="406400" indent="0" rtl="0"/>
          <a:r>
            <a:rPr lang="en-US" sz="3000" dirty="0">
              <a:latin typeface="Arial"/>
              <a:cs typeface="Arial"/>
            </a:rPr>
            <a:t>Continuum of evidence-based interventions to achieve</a:t>
          </a:r>
        </a:p>
      </dgm:t>
    </dgm:pt>
    <dgm:pt modelId="{F5CB6A21-BB71-E241-9F66-0312B3B9B7A1}" type="parTrans" cxnId="{6075CDF8-A0C8-844D-8F84-5D66CE4AE9FA}">
      <dgm:prSet/>
      <dgm:spPr/>
      <dgm:t>
        <a:bodyPr/>
        <a:lstStyle/>
        <a:p>
          <a:endParaRPr lang="en-US" sz="3000"/>
        </a:p>
      </dgm:t>
    </dgm:pt>
    <dgm:pt modelId="{169BC7AE-D5BB-E742-B337-7EC07A4D5A0E}" type="sibTrans" cxnId="{6075CDF8-A0C8-844D-8F84-5D66CE4AE9FA}">
      <dgm:prSet custT="1"/>
      <dgm:spPr/>
      <dgm:t>
        <a:bodyPr/>
        <a:lstStyle/>
        <a:p>
          <a:endParaRPr lang="en-US" sz="3000"/>
        </a:p>
      </dgm:t>
    </dgm:pt>
    <dgm:pt modelId="{39D0B363-6CB1-CE47-B782-0872C0463688}">
      <dgm:prSet custT="1"/>
      <dgm:spPr/>
      <dgm:t>
        <a:bodyPr/>
        <a:lstStyle/>
        <a:p>
          <a:pPr marL="338138" indent="0" rtl="0"/>
          <a:r>
            <a:rPr lang="en-US" sz="3000" dirty="0">
              <a:latin typeface="Arial"/>
              <a:cs typeface="Arial"/>
            </a:rPr>
            <a:t>Academically &amp; behaviorally important outcomes for</a:t>
          </a:r>
        </a:p>
      </dgm:t>
    </dgm:pt>
    <dgm:pt modelId="{3BF99AF3-24DA-3E49-8C14-9408486349DB}" type="parTrans" cxnId="{B8434F71-7234-714E-8799-2C6254A918A0}">
      <dgm:prSet/>
      <dgm:spPr/>
      <dgm:t>
        <a:bodyPr/>
        <a:lstStyle/>
        <a:p>
          <a:endParaRPr lang="en-US" sz="3000"/>
        </a:p>
      </dgm:t>
    </dgm:pt>
    <dgm:pt modelId="{71F1854A-2450-EF4B-AB0E-33BDD6E1D786}" type="sibTrans" cxnId="{B8434F71-7234-714E-8799-2C6254A918A0}">
      <dgm:prSet custT="1"/>
      <dgm:spPr/>
      <dgm:t>
        <a:bodyPr/>
        <a:lstStyle/>
        <a:p>
          <a:endParaRPr lang="en-US" sz="3000"/>
        </a:p>
      </dgm:t>
    </dgm:pt>
    <dgm:pt modelId="{EF0AF6B8-21D2-824D-9DAF-5489B0C173AB}">
      <dgm:prSet custT="1"/>
      <dgm:spPr/>
      <dgm:t>
        <a:bodyPr/>
        <a:lstStyle/>
        <a:p>
          <a:pPr marL="406400" indent="0" rtl="0"/>
          <a:r>
            <a:rPr lang="en-US" sz="3000">
              <a:latin typeface="Arial"/>
              <a:cs typeface="Arial"/>
            </a:rPr>
            <a:t>All students</a:t>
          </a:r>
          <a:endParaRPr lang="en-US" sz="3000" dirty="0">
            <a:latin typeface="Arial"/>
            <a:cs typeface="Arial"/>
          </a:endParaRPr>
        </a:p>
      </dgm:t>
    </dgm:pt>
    <dgm:pt modelId="{31F7851A-BC4C-AD45-AAA4-C5CC0CABFCFF}" type="parTrans" cxnId="{0036622D-B00E-F84E-A2C0-DFEB4A4AAEEC}">
      <dgm:prSet/>
      <dgm:spPr/>
      <dgm:t>
        <a:bodyPr/>
        <a:lstStyle/>
        <a:p>
          <a:endParaRPr lang="en-US" sz="3000"/>
        </a:p>
      </dgm:t>
    </dgm:pt>
    <dgm:pt modelId="{245885FC-90C8-0341-9B91-80BAB211CB85}" type="sibTrans" cxnId="{0036622D-B00E-F84E-A2C0-DFEB4A4AAEEC}">
      <dgm:prSet/>
      <dgm:spPr/>
      <dgm:t>
        <a:bodyPr/>
        <a:lstStyle/>
        <a:p>
          <a:endParaRPr lang="en-US" sz="3000"/>
        </a:p>
      </dgm:t>
    </dgm:pt>
    <dgm:pt modelId="{03558A22-192F-684E-9342-2D37646D81E2}" type="pres">
      <dgm:prSet presAssocID="{70F62600-A339-9346-A108-28A8E406F98D}" presName="outerComposite" presStyleCnt="0">
        <dgm:presLayoutVars>
          <dgm:chMax val="5"/>
          <dgm:dir/>
          <dgm:resizeHandles val="exact"/>
        </dgm:presLayoutVars>
      </dgm:prSet>
      <dgm:spPr/>
    </dgm:pt>
    <dgm:pt modelId="{0A700FB4-0B24-B840-B903-7B04F92D974B}" type="pres">
      <dgm:prSet presAssocID="{70F62600-A339-9346-A108-28A8E406F98D}" presName="dummyMaxCanvas" presStyleCnt="0">
        <dgm:presLayoutVars/>
      </dgm:prSet>
      <dgm:spPr/>
    </dgm:pt>
    <dgm:pt modelId="{28CC8DE4-5D04-A340-9CCE-D5EF8C4D2DA1}" type="pres">
      <dgm:prSet presAssocID="{70F62600-A339-9346-A108-28A8E406F98D}" presName="FourNodes_1" presStyleLbl="node1" presStyleIdx="0" presStyleCnt="4" custScaleX="121698" custLinFactNeighborX="166" custLinFactNeighborY="10689">
        <dgm:presLayoutVars>
          <dgm:bulletEnabled val="1"/>
        </dgm:presLayoutVars>
      </dgm:prSet>
      <dgm:spPr/>
    </dgm:pt>
    <dgm:pt modelId="{8886F3EF-E445-5C47-9381-9D335534965F}" type="pres">
      <dgm:prSet presAssocID="{70F62600-A339-9346-A108-28A8E406F98D}" presName="FourNodes_2" presStyleLbl="node1" presStyleIdx="1" presStyleCnt="4" custScaleX="113235" custLinFactNeighborX="2009" custLinFactNeighborY="9091">
        <dgm:presLayoutVars>
          <dgm:bulletEnabled val="1"/>
        </dgm:presLayoutVars>
      </dgm:prSet>
      <dgm:spPr/>
    </dgm:pt>
    <dgm:pt modelId="{74ED606C-C0C8-A947-9EBE-15E51DC1E588}" type="pres">
      <dgm:prSet presAssocID="{70F62600-A339-9346-A108-28A8E406F98D}" presName="FourNodes_3" presStyleLbl="node1" presStyleIdx="2" presStyleCnt="4" custScaleX="113235" custLinFactNeighborY="4581">
        <dgm:presLayoutVars>
          <dgm:bulletEnabled val="1"/>
        </dgm:presLayoutVars>
      </dgm:prSet>
      <dgm:spPr/>
    </dgm:pt>
    <dgm:pt modelId="{B6563712-0049-F640-9BE3-E7D7073F0DEF}" type="pres">
      <dgm:prSet presAssocID="{70F62600-A339-9346-A108-28A8E406F98D}" presName="FourNodes_4" presStyleLbl="node1" presStyleIdx="3" presStyleCnt="4" custScaleX="113235" custLinFactNeighborX="-1658">
        <dgm:presLayoutVars>
          <dgm:bulletEnabled val="1"/>
        </dgm:presLayoutVars>
      </dgm:prSet>
      <dgm:spPr/>
    </dgm:pt>
    <dgm:pt modelId="{B67506BE-73E4-734E-8D51-BD77E39EEEEA}" type="pres">
      <dgm:prSet presAssocID="{70F62600-A339-9346-A108-28A8E406F98D}" presName="FourConn_1-2" presStyleLbl="fgAccFollowNode1" presStyleIdx="0" presStyleCnt="3">
        <dgm:presLayoutVars>
          <dgm:bulletEnabled val="1"/>
        </dgm:presLayoutVars>
      </dgm:prSet>
      <dgm:spPr/>
    </dgm:pt>
    <dgm:pt modelId="{9F938532-7CB5-2743-95AD-42F853C4B5CC}" type="pres">
      <dgm:prSet presAssocID="{70F62600-A339-9346-A108-28A8E406F98D}" presName="FourConn_2-3" presStyleLbl="fgAccFollowNode1" presStyleIdx="1" presStyleCnt="3">
        <dgm:presLayoutVars>
          <dgm:bulletEnabled val="1"/>
        </dgm:presLayoutVars>
      </dgm:prSet>
      <dgm:spPr/>
    </dgm:pt>
    <dgm:pt modelId="{F5B1A8A2-6EE7-194C-A2B2-8955DFBB9D99}" type="pres">
      <dgm:prSet presAssocID="{70F62600-A339-9346-A108-28A8E406F98D}" presName="FourConn_3-4" presStyleLbl="fgAccFollowNode1" presStyleIdx="2" presStyleCnt="3">
        <dgm:presLayoutVars>
          <dgm:bulletEnabled val="1"/>
        </dgm:presLayoutVars>
      </dgm:prSet>
      <dgm:spPr/>
    </dgm:pt>
    <dgm:pt modelId="{9BDAE3BF-FF11-2B4F-B7AC-1E5DC727F461}" type="pres">
      <dgm:prSet presAssocID="{70F62600-A339-9346-A108-28A8E406F98D}" presName="FourNodes_1_text" presStyleLbl="node1" presStyleIdx="3" presStyleCnt="4">
        <dgm:presLayoutVars>
          <dgm:bulletEnabled val="1"/>
        </dgm:presLayoutVars>
      </dgm:prSet>
      <dgm:spPr/>
    </dgm:pt>
    <dgm:pt modelId="{90A59713-8AF5-C840-8C8A-44016956EDAE}" type="pres">
      <dgm:prSet presAssocID="{70F62600-A339-9346-A108-28A8E406F98D}" presName="FourNodes_2_text" presStyleLbl="node1" presStyleIdx="3" presStyleCnt="4">
        <dgm:presLayoutVars>
          <dgm:bulletEnabled val="1"/>
        </dgm:presLayoutVars>
      </dgm:prSet>
      <dgm:spPr/>
    </dgm:pt>
    <dgm:pt modelId="{80D9BAC8-8EFF-7042-92A6-BCBDE24A957F}" type="pres">
      <dgm:prSet presAssocID="{70F62600-A339-9346-A108-28A8E406F98D}" presName="FourNodes_3_text" presStyleLbl="node1" presStyleIdx="3" presStyleCnt="4">
        <dgm:presLayoutVars>
          <dgm:bulletEnabled val="1"/>
        </dgm:presLayoutVars>
      </dgm:prSet>
      <dgm:spPr/>
    </dgm:pt>
    <dgm:pt modelId="{6838141B-D5DF-EB4E-BDB6-E51F6F4EE5C6}" type="pres">
      <dgm:prSet presAssocID="{70F62600-A339-9346-A108-28A8E406F98D}" presName="FourNodes_4_text" presStyleLbl="node1" presStyleIdx="3" presStyleCnt="4">
        <dgm:presLayoutVars>
          <dgm:bulletEnabled val="1"/>
        </dgm:presLayoutVars>
      </dgm:prSet>
      <dgm:spPr/>
    </dgm:pt>
  </dgm:ptLst>
  <dgm:cxnLst>
    <dgm:cxn modelId="{FB420501-6A82-F746-808E-7A13F384F6D5}" type="presOf" srcId="{78F85ED2-E14A-4C48-92B2-CFE7CDFEBFCE}" destId="{90A59713-8AF5-C840-8C8A-44016956EDAE}" srcOrd="1" destOrd="0" presId="urn:microsoft.com/office/officeart/2005/8/layout/vProcess5"/>
    <dgm:cxn modelId="{0036622D-B00E-F84E-A2C0-DFEB4A4AAEEC}" srcId="{70F62600-A339-9346-A108-28A8E406F98D}" destId="{EF0AF6B8-21D2-824D-9DAF-5489B0C173AB}" srcOrd="3" destOrd="0" parTransId="{31F7851A-BC4C-AD45-AAA4-C5CC0CABFCFF}" sibTransId="{245885FC-90C8-0341-9B91-80BAB211CB85}"/>
    <dgm:cxn modelId="{220C3131-116A-D348-BD4C-D218630D5E47}" type="presOf" srcId="{30F5E4EA-5E7E-3143-9878-C68788F323A6}" destId="{28CC8DE4-5D04-A340-9CCE-D5EF8C4D2DA1}" srcOrd="0" destOrd="0" presId="urn:microsoft.com/office/officeart/2005/8/layout/vProcess5"/>
    <dgm:cxn modelId="{979B2C39-09C1-8542-8835-6C4B44629547}" type="presOf" srcId="{39D0B363-6CB1-CE47-B782-0872C0463688}" destId="{74ED606C-C0C8-A947-9EBE-15E51DC1E588}" srcOrd="0" destOrd="0" presId="urn:microsoft.com/office/officeart/2005/8/layout/vProcess5"/>
    <dgm:cxn modelId="{6DB2BA3C-2C9B-5145-AC3B-2EEADF31B9F2}" srcId="{70F62600-A339-9346-A108-28A8E406F98D}" destId="{30F5E4EA-5E7E-3143-9878-C68788F323A6}" srcOrd="0" destOrd="0" parTransId="{1CA89C03-5677-7842-8830-A82423C381FC}" sibTransId="{E998D0CA-C388-414D-9A67-25D33B230E0D}"/>
    <dgm:cxn modelId="{9358E14C-A062-4745-B45D-2EC93C654941}" type="presOf" srcId="{70F62600-A339-9346-A108-28A8E406F98D}" destId="{03558A22-192F-684E-9342-2D37646D81E2}" srcOrd="0" destOrd="0" presId="urn:microsoft.com/office/officeart/2005/8/layout/vProcess5"/>
    <dgm:cxn modelId="{8C18AE4E-0548-6A48-8DC4-59AF73F39824}" type="presOf" srcId="{169BC7AE-D5BB-E742-B337-7EC07A4D5A0E}" destId="{9F938532-7CB5-2743-95AD-42F853C4B5CC}" srcOrd="0" destOrd="0" presId="urn:microsoft.com/office/officeart/2005/8/layout/vProcess5"/>
    <dgm:cxn modelId="{804B7859-94E7-3647-B93C-AC9B9F1F601B}" type="presOf" srcId="{71F1854A-2450-EF4B-AB0E-33BDD6E1D786}" destId="{F5B1A8A2-6EE7-194C-A2B2-8955DFBB9D99}" srcOrd="0" destOrd="0" presId="urn:microsoft.com/office/officeart/2005/8/layout/vProcess5"/>
    <dgm:cxn modelId="{1C8D1E6C-E681-6E44-97A5-424C9766029F}" type="presOf" srcId="{E998D0CA-C388-414D-9A67-25D33B230E0D}" destId="{B67506BE-73E4-734E-8D51-BD77E39EEEEA}" srcOrd="0" destOrd="0" presId="urn:microsoft.com/office/officeart/2005/8/layout/vProcess5"/>
    <dgm:cxn modelId="{B8434F71-7234-714E-8799-2C6254A918A0}" srcId="{70F62600-A339-9346-A108-28A8E406F98D}" destId="{39D0B363-6CB1-CE47-B782-0872C0463688}" srcOrd="2" destOrd="0" parTransId="{3BF99AF3-24DA-3E49-8C14-9408486349DB}" sibTransId="{71F1854A-2450-EF4B-AB0E-33BDD6E1D786}"/>
    <dgm:cxn modelId="{F6D01396-BDF5-0C42-88D8-C9DDB0B17AAA}" type="presOf" srcId="{78F85ED2-E14A-4C48-92B2-CFE7CDFEBFCE}" destId="{8886F3EF-E445-5C47-9381-9D335534965F}" srcOrd="0" destOrd="0" presId="urn:microsoft.com/office/officeart/2005/8/layout/vProcess5"/>
    <dgm:cxn modelId="{8130B096-EEC4-3548-96D1-8C8B1ECB2266}" type="presOf" srcId="{39D0B363-6CB1-CE47-B782-0872C0463688}" destId="{80D9BAC8-8EFF-7042-92A6-BCBDE24A957F}" srcOrd="1" destOrd="0" presId="urn:microsoft.com/office/officeart/2005/8/layout/vProcess5"/>
    <dgm:cxn modelId="{465CF0C3-6C8D-CA4F-A8FB-9C2CCAAD4810}" type="presOf" srcId="{30F5E4EA-5E7E-3143-9878-C68788F323A6}" destId="{9BDAE3BF-FF11-2B4F-B7AC-1E5DC727F461}" srcOrd="1" destOrd="0" presId="urn:microsoft.com/office/officeart/2005/8/layout/vProcess5"/>
    <dgm:cxn modelId="{7095D0D2-DBB5-644D-93EE-BF101C25CCFC}" type="presOf" srcId="{EF0AF6B8-21D2-824D-9DAF-5489B0C173AB}" destId="{B6563712-0049-F640-9BE3-E7D7073F0DEF}" srcOrd="0" destOrd="0" presId="urn:microsoft.com/office/officeart/2005/8/layout/vProcess5"/>
    <dgm:cxn modelId="{18D79AF6-DC63-FE4C-B528-D5CD0A36A7F4}" type="presOf" srcId="{EF0AF6B8-21D2-824D-9DAF-5489B0C173AB}" destId="{6838141B-D5DF-EB4E-BDB6-E51F6F4EE5C6}" srcOrd="1" destOrd="0" presId="urn:microsoft.com/office/officeart/2005/8/layout/vProcess5"/>
    <dgm:cxn modelId="{6075CDF8-A0C8-844D-8F84-5D66CE4AE9FA}" srcId="{70F62600-A339-9346-A108-28A8E406F98D}" destId="{78F85ED2-E14A-4C48-92B2-CFE7CDFEBFCE}" srcOrd="1" destOrd="0" parTransId="{F5CB6A21-BB71-E241-9F66-0312B3B9B7A1}" sibTransId="{169BC7AE-D5BB-E742-B337-7EC07A4D5A0E}"/>
    <dgm:cxn modelId="{0E791857-EB50-AB49-A176-6A8783A56E97}" type="presParOf" srcId="{03558A22-192F-684E-9342-2D37646D81E2}" destId="{0A700FB4-0B24-B840-B903-7B04F92D974B}" srcOrd="0" destOrd="0" presId="urn:microsoft.com/office/officeart/2005/8/layout/vProcess5"/>
    <dgm:cxn modelId="{05234EF0-C83C-A84F-A7E8-271E0E388190}" type="presParOf" srcId="{03558A22-192F-684E-9342-2D37646D81E2}" destId="{28CC8DE4-5D04-A340-9CCE-D5EF8C4D2DA1}" srcOrd="1" destOrd="0" presId="urn:microsoft.com/office/officeart/2005/8/layout/vProcess5"/>
    <dgm:cxn modelId="{BA51040A-BFD1-EF4A-AEC0-E8E67DBDD75D}" type="presParOf" srcId="{03558A22-192F-684E-9342-2D37646D81E2}" destId="{8886F3EF-E445-5C47-9381-9D335534965F}" srcOrd="2" destOrd="0" presId="urn:microsoft.com/office/officeart/2005/8/layout/vProcess5"/>
    <dgm:cxn modelId="{8549B50A-A354-5F46-BA6D-8E1B072B7DB7}" type="presParOf" srcId="{03558A22-192F-684E-9342-2D37646D81E2}" destId="{74ED606C-C0C8-A947-9EBE-15E51DC1E588}" srcOrd="3" destOrd="0" presId="urn:microsoft.com/office/officeart/2005/8/layout/vProcess5"/>
    <dgm:cxn modelId="{1E9E4C9E-03EF-CE4D-9A97-4A0CC153F93F}" type="presParOf" srcId="{03558A22-192F-684E-9342-2D37646D81E2}" destId="{B6563712-0049-F640-9BE3-E7D7073F0DEF}" srcOrd="4" destOrd="0" presId="urn:microsoft.com/office/officeart/2005/8/layout/vProcess5"/>
    <dgm:cxn modelId="{71F176C7-42E8-0A43-A889-929104D75798}" type="presParOf" srcId="{03558A22-192F-684E-9342-2D37646D81E2}" destId="{B67506BE-73E4-734E-8D51-BD77E39EEEEA}" srcOrd="5" destOrd="0" presId="urn:microsoft.com/office/officeart/2005/8/layout/vProcess5"/>
    <dgm:cxn modelId="{5CA8EA37-BD86-114E-9839-12DEA1F8F2C8}" type="presParOf" srcId="{03558A22-192F-684E-9342-2D37646D81E2}" destId="{9F938532-7CB5-2743-95AD-42F853C4B5CC}" srcOrd="6" destOrd="0" presId="urn:microsoft.com/office/officeart/2005/8/layout/vProcess5"/>
    <dgm:cxn modelId="{CEA56930-C0AD-BB45-B1A8-CE327D8E209F}" type="presParOf" srcId="{03558A22-192F-684E-9342-2D37646D81E2}" destId="{F5B1A8A2-6EE7-194C-A2B2-8955DFBB9D99}" srcOrd="7" destOrd="0" presId="urn:microsoft.com/office/officeart/2005/8/layout/vProcess5"/>
    <dgm:cxn modelId="{1C5000CD-65F9-9544-AC6E-BB1AB1516336}" type="presParOf" srcId="{03558A22-192F-684E-9342-2D37646D81E2}" destId="{9BDAE3BF-FF11-2B4F-B7AC-1E5DC727F461}" srcOrd="8" destOrd="0" presId="urn:microsoft.com/office/officeart/2005/8/layout/vProcess5"/>
    <dgm:cxn modelId="{EE0F2CD5-7D5E-1240-B7F7-31C98EE33C3A}" type="presParOf" srcId="{03558A22-192F-684E-9342-2D37646D81E2}" destId="{90A59713-8AF5-C840-8C8A-44016956EDAE}" srcOrd="9" destOrd="0" presId="urn:microsoft.com/office/officeart/2005/8/layout/vProcess5"/>
    <dgm:cxn modelId="{5CF4402F-82FC-5E47-AB9C-58D2C34E6C4A}" type="presParOf" srcId="{03558A22-192F-684E-9342-2D37646D81E2}" destId="{80D9BAC8-8EFF-7042-92A6-BCBDE24A957F}" srcOrd="10" destOrd="0" presId="urn:microsoft.com/office/officeart/2005/8/layout/vProcess5"/>
    <dgm:cxn modelId="{9A31D35D-79F0-CD4D-AAC6-1BF921514F0F}" type="presParOf" srcId="{03558A22-192F-684E-9342-2D37646D81E2}" destId="{6838141B-D5DF-EB4E-BDB6-E51F6F4EE5C6}"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CEF2900-1505-DF46-9959-8362605859C2}" type="doc">
      <dgm:prSet loTypeId="urn:microsoft.com/office/officeart/2005/8/layout/radial4" loCatId="relationship" qsTypeId="urn:microsoft.com/office/officeart/2005/8/quickstyle/simple1" qsCatId="simple" csTypeId="urn:microsoft.com/office/officeart/2005/8/colors/colorful1#1" csCatId="colorful" phldr="1"/>
      <dgm:spPr/>
      <dgm:t>
        <a:bodyPr/>
        <a:lstStyle/>
        <a:p>
          <a:endParaRPr lang="en-US"/>
        </a:p>
      </dgm:t>
    </dgm:pt>
    <dgm:pt modelId="{E52971E8-E119-6548-B61B-60BC2021FB44}">
      <dgm:prSet phldrT="[Text]"/>
      <dgm:spPr/>
      <dgm:t>
        <a:bodyPr/>
        <a:lstStyle/>
        <a:p>
          <a:r>
            <a:rPr lang="en-US" dirty="0">
              <a:solidFill>
                <a:schemeClr val="bg1"/>
              </a:solidFill>
            </a:rPr>
            <a:t>School wide Discipline Problems</a:t>
          </a:r>
        </a:p>
      </dgm:t>
    </dgm:pt>
    <dgm:pt modelId="{33D3E5DE-DAA8-EE41-ACF5-8513EBA43DCB}" type="parTrans" cxnId="{1D39B213-02AF-5142-A350-C966286E6EE0}">
      <dgm:prSet/>
      <dgm:spPr/>
      <dgm:t>
        <a:bodyPr/>
        <a:lstStyle/>
        <a:p>
          <a:endParaRPr lang="en-US"/>
        </a:p>
      </dgm:t>
    </dgm:pt>
    <dgm:pt modelId="{1965F994-5F3D-8744-BDC2-74002D283F73}" type="sibTrans" cxnId="{1D39B213-02AF-5142-A350-C966286E6EE0}">
      <dgm:prSet/>
      <dgm:spPr/>
      <dgm:t>
        <a:bodyPr/>
        <a:lstStyle/>
        <a:p>
          <a:endParaRPr lang="en-US"/>
        </a:p>
      </dgm:t>
    </dgm:pt>
    <dgm:pt modelId="{E80125F0-1E3F-DB49-B21A-2CF81A914C2E}">
      <dgm:prSet phldrT="[Text]" custT="1"/>
      <dgm:spPr/>
      <dgm:t>
        <a:bodyPr/>
        <a:lstStyle/>
        <a:p>
          <a:r>
            <a:rPr lang="en-US" sz="2400" dirty="0">
              <a:solidFill>
                <a:schemeClr val="bg1"/>
              </a:solidFill>
            </a:rPr>
            <a:t>Reactive</a:t>
          </a:r>
        </a:p>
      </dgm:t>
    </dgm:pt>
    <dgm:pt modelId="{3ED0CF20-633A-E649-B0DF-704B8ED5D466}" type="parTrans" cxnId="{BCD300CB-3B54-D74B-A0FC-D1CB71505DE6}">
      <dgm:prSet/>
      <dgm:spPr/>
      <dgm:t>
        <a:bodyPr/>
        <a:lstStyle/>
        <a:p>
          <a:endParaRPr lang="en-US"/>
        </a:p>
      </dgm:t>
    </dgm:pt>
    <dgm:pt modelId="{08C3BE8B-1642-F74D-97DC-43DC4C0707A5}" type="sibTrans" cxnId="{BCD300CB-3B54-D74B-A0FC-D1CB71505DE6}">
      <dgm:prSet/>
      <dgm:spPr/>
      <dgm:t>
        <a:bodyPr/>
        <a:lstStyle/>
        <a:p>
          <a:endParaRPr lang="en-US"/>
        </a:p>
      </dgm:t>
    </dgm:pt>
    <dgm:pt modelId="{8FBAA92A-E7E7-174F-ADA9-DDE1267C60C1}">
      <dgm:prSet phldrT="[Text]" custT="1"/>
      <dgm:spPr/>
      <dgm:t>
        <a:bodyPr/>
        <a:lstStyle/>
        <a:p>
          <a:r>
            <a:rPr lang="en-US" sz="2400" dirty="0">
              <a:solidFill>
                <a:schemeClr val="bg1"/>
              </a:solidFill>
            </a:rPr>
            <a:t>Non-constructive</a:t>
          </a:r>
        </a:p>
      </dgm:t>
    </dgm:pt>
    <dgm:pt modelId="{30F7AE1A-CFE4-AC4E-90B7-E7A01E3242AA}" type="parTrans" cxnId="{D8818468-5374-2041-BD9B-5FA301EBF5B6}">
      <dgm:prSet/>
      <dgm:spPr/>
      <dgm:t>
        <a:bodyPr/>
        <a:lstStyle/>
        <a:p>
          <a:endParaRPr lang="en-US"/>
        </a:p>
      </dgm:t>
    </dgm:pt>
    <dgm:pt modelId="{7CC94A25-371A-F442-9CC1-2F4F76E59674}" type="sibTrans" cxnId="{D8818468-5374-2041-BD9B-5FA301EBF5B6}">
      <dgm:prSet/>
      <dgm:spPr/>
      <dgm:t>
        <a:bodyPr/>
        <a:lstStyle/>
        <a:p>
          <a:endParaRPr lang="en-US"/>
        </a:p>
      </dgm:t>
    </dgm:pt>
    <dgm:pt modelId="{2C219321-44DF-D745-8B3E-66137C7F9AC3}">
      <dgm:prSet phldrT="[Text]" custT="1"/>
      <dgm:spPr/>
      <dgm:t>
        <a:bodyPr/>
        <a:lstStyle/>
        <a:p>
          <a:r>
            <a:rPr lang="en-US" sz="2400" dirty="0">
              <a:solidFill>
                <a:schemeClr val="bg1"/>
              </a:solidFill>
            </a:rPr>
            <a:t>Poor implementation fidelity</a:t>
          </a:r>
        </a:p>
      </dgm:t>
    </dgm:pt>
    <dgm:pt modelId="{C89AC23D-6102-6F40-9F4C-05EABFE6B14A}" type="parTrans" cxnId="{53F4B33F-7F37-D644-B0D4-771087DDE555}">
      <dgm:prSet/>
      <dgm:spPr/>
      <dgm:t>
        <a:bodyPr/>
        <a:lstStyle/>
        <a:p>
          <a:endParaRPr lang="en-US"/>
        </a:p>
      </dgm:t>
    </dgm:pt>
    <dgm:pt modelId="{33E12F74-5312-054D-9138-98930B9A1DB1}" type="sibTrans" cxnId="{53F4B33F-7F37-D644-B0D4-771087DDE555}">
      <dgm:prSet/>
      <dgm:spPr/>
      <dgm:t>
        <a:bodyPr/>
        <a:lstStyle/>
        <a:p>
          <a:endParaRPr lang="en-US"/>
        </a:p>
      </dgm:t>
    </dgm:pt>
    <dgm:pt modelId="{993E12BF-7C02-B344-82A0-F565E325FC63}">
      <dgm:prSet phldrT="[Text]" custT="1"/>
      <dgm:spPr/>
      <dgm:t>
        <a:bodyPr/>
        <a:lstStyle/>
        <a:p>
          <a:r>
            <a:rPr lang="en-US" sz="2400" dirty="0">
              <a:solidFill>
                <a:schemeClr val="bg1"/>
              </a:solidFill>
            </a:rPr>
            <a:t>Emphasis on punishment</a:t>
          </a:r>
        </a:p>
      </dgm:t>
    </dgm:pt>
    <dgm:pt modelId="{228B039C-4073-5C44-844C-7B82E694CA26}" type="parTrans" cxnId="{E628E41F-C0D6-DF46-8BF1-A2493740BEA6}">
      <dgm:prSet/>
      <dgm:spPr/>
      <dgm:t>
        <a:bodyPr/>
        <a:lstStyle/>
        <a:p>
          <a:endParaRPr lang="en-US"/>
        </a:p>
      </dgm:t>
    </dgm:pt>
    <dgm:pt modelId="{C2830069-B1D9-1A4E-9973-78288FBDEAB4}" type="sibTrans" cxnId="{E628E41F-C0D6-DF46-8BF1-A2493740BEA6}">
      <dgm:prSet/>
      <dgm:spPr/>
      <dgm:t>
        <a:bodyPr/>
        <a:lstStyle/>
        <a:p>
          <a:endParaRPr lang="en-US"/>
        </a:p>
      </dgm:t>
    </dgm:pt>
    <dgm:pt modelId="{088FD4F1-C093-1D40-9375-0EF39E9C8CD5}">
      <dgm:prSet phldrT="[Text]" custT="1"/>
      <dgm:spPr/>
      <dgm:t>
        <a:bodyPr/>
        <a:lstStyle/>
        <a:p>
          <a:r>
            <a:rPr lang="en-US" sz="2400" dirty="0">
              <a:solidFill>
                <a:schemeClr val="bg1"/>
              </a:solidFill>
            </a:rPr>
            <a:t>Limited effects</a:t>
          </a:r>
        </a:p>
      </dgm:t>
    </dgm:pt>
    <dgm:pt modelId="{0C2DB0C4-62CC-CB45-83F0-926DD56933E9}" type="parTrans" cxnId="{8D2656AC-8DA7-984E-B871-307196FA694D}">
      <dgm:prSet/>
      <dgm:spPr/>
      <dgm:t>
        <a:bodyPr/>
        <a:lstStyle/>
        <a:p>
          <a:endParaRPr lang="en-US"/>
        </a:p>
      </dgm:t>
    </dgm:pt>
    <dgm:pt modelId="{5F78E54D-0C0F-7648-B2DD-FEA552BA50BA}" type="sibTrans" cxnId="{8D2656AC-8DA7-984E-B871-307196FA694D}">
      <dgm:prSet/>
      <dgm:spPr/>
      <dgm:t>
        <a:bodyPr/>
        <a:lstStyle/>
        <a:p>
          <a:endParaRPr lang="en-US"/>
        </a:p>
      </dgm:t>
    </dgm:pt>
    <dgm:pt modelId="{EBF7AAB8-0BC6-7249-96F1-9E952DF6F94A}" type="pres">
      <dgm:prSet presAssocID="{ECEF2900-1505-DF46-9959-8362605859C2}" presName="cycle" presStyleCnt="0">
        <dgm:presLayoutVars>
          <dgm:chMax val="1"/>
          <dgm:dir/>
          <dgm:animLvl val="ctr"/>
          <dgm:resizeHandles val="exact"/>
        </dgm:presLayoutVars>
      </dgm:prSet>
      <dgm:spPr/>
    </dgm:pt>
    <dgm:pt modelId="{5C9EFB09-AE97-D548-8EBC-1779D78EB33B}" type="pres">
      <dgm:prSet presAssocID="{E52971E8-E119-6548-B61B-60BC2021FB44}" presName="centerShape" presStyleLbl="node0" presStyleIdx="0" presStyleCnt="1"/>
      <dgm:spPr/>
    </dgm:pt>
    <dgm:pt modelId="{2B2FCEF7-201A-4C4B-A792-B30333AA5421}" type="pres">
      <dgm:prSet presAssocID="{3ED0CF20-633A-E649-B0DF-704B8ED5D466}" presName="parTrans" presStyleLbl="bgSibTrans2D1" presStyleIdx="0" presStyleCnt="5"/>
      <dgm:spPr/>
    </dgm:pt>
    <dgm:pt modelId="{B8BCD823-4831-404C-A5B9-201A0F62D9D5}" type="pres">
      <dgm:prSet presAssocID="{E80125F0-1E3F-DB49-B21A-2CF81A914C2E}" presName="node" presStyleLbl="node1" presStyleIdx="0" presStyleCnt="5" custScaleX="83334">
        <dgm:presLayoutVars>
          <dgm:bulletEnabled val="1"/>
        </dgm:presLayoutVars>
      </dgm:prSet>
      <dgm:spPr/>
    </dgm:pt>
    <dgm:pt modelId="{5054DD43-52C9-A848-BB02-BA68ABBC5DA6}" type="pres">
      <dgm:prSet presAssocID="{30F7AE1A-CFE4-AC4E-90B7-E7A01E3242AA}" presName="parTrans" presStyleLbl="bgSibTrans2D1" presStyleIdx="1" presStyleCnt="5"/>
      <dgm:spPr/>
    </dgm:pt>
    <dgm:pt modelId="{266DF47A-4509-1247-ADCD-E9EA96F9DAFB}" type="pres">
      <dgm:prSet presAssocID="{8FBAA92A-E7E7-174F-ADA9-DDE1267C60C1}" presName="node" presStyleLbl="node1" presStyleIdx="1" presStyleCnt="5">
        <dgm:presLayoutVars>
          <dgm:bulletEnabled val="1"/>
        </dgm:presLayoutVars>
      </dgm:prSet>
      <dgm:spPr/>
    </dgm:pt>
    <dgm:pt modelId="{49460273-345D-9E4B-A65B-6767AAAA1F8A}" type="pres">
      <dgm:prSet presAssocID="{228B039C-4073-5C44-844C-7B82E694CA26}" presName="parTrans" presStyleLbl="bgSibTrans2D1" presStyleIdx="2" presStyleCnt="5"/>
      <dgm:spPr/>
    </dgm:pt>
    <dgm:pt modelId="{2C40763A-6C1C-4046-9D10-8C9DFDAF4F14}" type="pres">
      <dgm:prSet presAssocID="{993E12BF-7C02-B344-82A0-F565E325FC63}" presName="node" presStyleLbl="node1" presStyleIdx="2" presStyleCnt="5">
        <dgm:presLayoutVars>
          <dgm:bulletEnabled val="1"/>
        </dgm:presLayoutVars>
      </dgm:prSet>
      <dgm:spPr/>
    </dgm:pt>
    <dgm:pt modelId="{76BC49D3-C99A-F046-832C-3F35FFAB26F8}" type="pres">
      <dgm:prSet presAssocID="{C89AC23D-6102-6F40-9F4C-05EABFE6B14A}" presName="parTrans" presStyleLbl="bgSibTrans2D1" presStyleIdx="3" presStyleCnt="5"/>
      <dgm:spPr/>
    </dgm:pt>
    <dgm:pt modelId="{7B66DCF9-2D9C-2342-9B1A-584FDEF9A03B}" type="pres">
      <dgm:prSet presAssocID="{2C219321-44DF-D745-8B3E-66137C7F9AC3}" presName="node" presStyleLbl="node1" presStyleIdx="3" presStyleCnt="5" custScaleX="132587" custRadScaleRad="111357" custRadScaleInc="3467">
        <dgm:presLayoutVars>
          <dgm:bulletEnabled val="1"/>
        </dgm:presLayoutVars>
      </dgm:prSet>
      <dgm:spPr/>
    </dgm:pt>
    <dgm:pt modelId="{7901862E-F950-3747-9787-E34ECB932BF3}" type="pres">
      <dgm:prSet presAssocID="{0C2DB0C4-62CC-CB45-83F0-926DD56933E9}" presName="parTrans" presStyleLbl="bgSibTrans2D1" presStyleIdx="4" presStyleCnt="5"/>
      <dgm:spPr/>
    </dgm:pt>
    <dgm:pt modelId="{B5EBF9D0-13B3-6846-902D-961A488BAE22}" type="pres">
      <dgm:prSet presAssocID="{088FD4F1-C093-1D40-9375-0EF39E9C8CD5}" presName="node" presStyleLbl="node1" presStyleIdx="4" presStyleCnt="5">
        <dgm:presLayoutVars>
          <dgm:bulletEnabled val="1"/>
        </dgm:presLayoutVars>
      </dgm:prSet>
      <dgm:spPr/>
    </dgm:pt>
  </dgm:ptLst>
  <dgm:cxnLst>
    <dgm:cxn modelId="{3D589611-BF1B-9F42-9D95-8AE644F50CBA}" type="presOf" srcId="{228B039C-4073-5C44-844C-7B82E694CA26}" destId="{49460273-345D-9E4B-A65B-6767AAAA1F8A}" srcOrd="0" destOrd="0" presId="urn:microsoft.com/office/officeart/2005/8/layout/radial4"/>
    <dgm:cxn modelId="{1D39B213-02AF-5142-A350-C966286E6EE0}" srcId="{ECEF2900-1505-DF46-9959-8362605859C2}" destId="{E52971E8-E119-6548-B61B-60BC2021FB44}" srcOrd="0" destOrd="0" parTransId="{33D3E5DE-DAA8-EE41-ACF5-8513EBA43DCB}" sibTransId="{1965F994-5F3D-8744-BDC2-74002D283F73}"/>
    <dgm:cxn modelId="{9465331F-DE38-A942-8C24-E07FF92B6008}" type="presOf" srcId="{E52971E8-E119-6548-B61B-60BC2021FB44}" destId="{5C9EFB09-AE97-D548-8EBC-1779D78EB33B}" srcOrd="0" destOrd="0" presId="urn:microsoft.com/office/officeart/2005/8/layout/radial4"/>
    <dgm:cxn modelId="{E628E41F-C0D6-DF46-8BF1-A2493740BEA6}" srcId="{E52971E8-E119-6548-B61B-60BC2021FB44}" destId="{993E12BF-7C02-B344-82A0-F565E325FC63}" srcOrd="2" destOrd="0" parTransId="{228B039C-4073-5C44-844C-7B82E694CA26}" sibTransId="{C2830069-B1D9-1A4E-9973-78288FBDEAB4}"/>
    <dgm:cxn modelId="{53F4B33F-7F37-D644-B0D4-771087DDE555}" srcId="{E52971E8-E119-6548-B61B-60BC2021FB44}" destId="{2C219321-44DF-D745-8B3E-66137C7F9AC3}" srcOrd="3" destOrd="0" parTransId="{C89AC23D-6102-6F40-9F4C-05EABFE6B14A}" sibTransId="{33E12F74-5312-054D-9138-98930B9A1DB1}"/>
    <dgm:cxn modelId="{7F902C4E-8D88-8A47-8072-75ED112865A1}" type="presOf" srcId="{C89AC23D-6102-6F40-9F4C-05EABFE6B14A}" destId="{76BC49D3-C99A-F046-832C-3F35FFAB26F8}" srcOrd="0" destOrd="0" presId="urn:microsoft.com/office/officeart/2005/8/layout/radial4"/>
    <dgm:cxn modelId="{CE7D185A-5498-0143-A0CF-CEA710AB0299}" type="presOf" srcId="{ECEF2900-1505-DF46-9959-8362605859C2}" destId="{EBF7AAB8-0BC6-7249-96F1-9E952DF6F94A}" srcOrd="0" destOrd="0" presId="urn:microsoft.com/office/officeart/2005/8/layout/radial4"/>
    <dgm:cxn modelId="{37F02A67-514A-CF46-BEA9-7B6FEF35A267}" type="presOf" srcId="{0C2DB0C4-62CC-CB45-83F0-926DD56933E9}" destId="{7901862E-F950-3747-9787-E34ECB932BF3}" srcOrd="0" destOrd="0" presId="urn:microsoft.com/office/officeart/2005/8/layout/radial4"/>
    <dgm:cxn modelId="{D8818468-5374-2041-BD9B-5FA301EBF5B6}" srcId="{E52971E8-E119-6548-B61B-60BC2021FB44}" destId="{8FBAA92A-E7E7-174F-ADA9-DDE1267C60C1}" srcOrd="1" destOrd="0" parTransId="{30F7AE1A-CFE4-AC4E-90B7-E7A01E3242AA}" sibTransId="{7CC94A25-371A-F442-9CC1-2F4F76E59674}"/>
    <dgm:cxn modelId="{8D2656AC-8DA7-984E-B871-307196FA694D}" srcId="{E52971E8-E119-6548-B61B-60BC2021FB44}" destId="{088FD4F1-C093-1D40-9375-0EF39E9C8CD5}" srcOrd="4" destOrd="0" parTransId="{0C2DB0C4-62CC-CB45-83F0-926DD56933E9}" sibTransId="{5F78E54D-0C0F-7648-B2DD-FEA552BA50BA}"/>
    <dgm:cxn modelId="{77192CAD-348D-2649-BC9B-6C955D18169A}" type="presOf" srcId="{E80125F0-1E3F-DB49-B21A-2CF81A914C2E}" destId="{B8BCD823-4831-404C-A5B9-201A0F62D9D5}" srcOrd="0" destOrd="0" presId="urn:microsoft.com/office/officeart/2005/8/layout/radial4"/>
    <dgm:cxn modelId="{CAB360B4-6F68-E24F-8DA9-68BCAB5E8F55}" type="presOf" srcId="{3ED0CF20-633A-E649-B0DF-704B8ED5D466}" destId="{2B2FCEF7-201A-4C4B-A792-B30333AA5421}" srcOrd="0" destOrd="0" presId="urn:microsoft.com/office/officeart/2005/8/layout/radial4"/>
    <dgm:cxn modelId="{BCD300CB-3B54-D74B-A0FC-D1CB71505DE6}" srcId="{E52971E8-E119-6548-B61B-60BC2021FB44}" destId="{E80125F0-1E3F-DB49-B21A-2CF81A914C2E}" srcOrd="0" destOrd="0" parTransId="{3ED0CF20-633A-E649-B0DF-704B8ED5D466}" sibTransId="{08C3BE8B-1642-F74D-97DC-43DC4C0707A5}"/>
    <dgm:cxn modelId="{ED6279D8-3818-4742-964F-F6CAD32637BB}" type="presOf" srcId="{2C219321-44DF-D745-8B3E-66137C7F9AC3}" destId="{7B66DCF9-2D9C-2342-9B1A-584FDEF9A03B}" srcOrd="0" destOrd="0" presId="urn:microsoft.com/office/officeart/2005/8/layout/radial4"/>
    <dgm:cxn modelId="{D6248FE3-805C-BB4C-8AAF-A3FDF0FCC94D}" type="presOf" srcId="{30F7AE1A-CFE4-AC4E-90B7-E7A01E3242AA}" destId="{5054DD43-52C9-A848-BB02-BA68ABBC5DA6}" srcOrd="0" destOrd="0" presId="urn:microsoft.com/office/officeart/2005/8/layout/radial4"/>
    <dgm:cxn modelId="{587949F3-4975-4F45-9EDF-A1CF7E67C7A1}" type="presOf" srcId="{088FD4F1-C093-1D40-9375-0EF39E9C8CD5}" destId="{B5EBF9D0-13B3-6846-902D-961A488BAE22}" srcOrd="0" destOrd="0" presId="urn:microsoft.com/office/officeart/2005/8/layout/radial4"/>
    <dgm:cxn modelId="{AAA315FA-14B5-0041-A81D-4C17EBA73E90}" type="presOf" srcId="{8FBAA92A-E7E7-174F-ADA9-DDE1267C60C1}" destId="{266DF47A-4509-1247-ADCD-E9EA96F9DAFB}" srcOrd="0" destOrd="0" presId="urn:microsoft.com/office/officeart/2005/8/layout/radial4"/>
    <dgm:cxn modelId="{545004FE-0102-BC4E-B4D8-F0EBB3A18B03}" type="presOf" srcId="{993E12BF-7C02-B344-82A0-F565E325FC63}" destId="{2C40763A-6C1C-4046-9D10-8C9DFDAF4F14}" srcOrd="0" destOrd="0" presId="urn:microsoft.com/office/officeart/2005/8/layout/radial4"/>
    <dgm:cxn modelId="{4790365E-9C93-F24B-8B81-7490EA99B309}" type="presParOf" srcId="{EBF7AAB8-0BC6-7249-96F1-9E952DF6F94A}" destId="{5C9EFB09-AE97-D548-8EBC-1779D78EB33B}" srcOrd="0" destOrd="0" presId="urn:microsoft.com/office/officeart/2005/8/layout/radial4"/>
    <dgm:cxn modelId="{E2D1C63B-3457-384D-B677-C2C16D528491}" type="presParOf" srcId="{EBF7AAB8-0BC6-7249-96F1-9E952DF6F94A}" destId="{2B2FCEF7-201A-4C4B-A792-B30333AA5421}" srcOrd="1" destOrd="0" presId="urn:microsoft.com/office/officeart/2005/8/layout/radial4"/>
    <dgm:cxn modelId="{25909E81-9705-084F-B25F-FC94B346D3C2}" type="presParOf" srcId="{EBF7AAB8-0BC6-7249-96F1-9E952DF6F94A}" destId="{B8BCD823-4831-404C-A5B9-201A0F62D9D5}" srcOrd="2" destOrd="0" presId="urn:microsoft.com/office/officeart/2005/8/layout/radial4"/>
    <dgm:cxn modelId="{81AC92C7-B489-A346-BA44-052C20C8F20C}" type="presParOf" srcId="{EBF7AAB8-0BC6-7249-96F1-9E952DF6F94A}" destId="{5054DD43-52C9-A848-BB02-BA68ABBC5DA6}" srcOrd="3" destOrd="0" presId="urn:microsoft.com/office/officeart/2005/8/layout/radial4"/>
    <dgm:cxn modelId="{29E5EA9C-AF4A-3744-94C7-2B2BD90CC45B}" type="presParOf" srcId="{EBF7AAB8-0BC6-7249-96F1-9E952DF6F94A}" destId="{266DF47A-4509-1247-ADCD-E9EA96F9DAFB}" srcOrd="4" destOrd="0" presId="urn:microsoft.com/office/officeart/2005/8/layout/radial4"/>
    <dgm:cxn modelId="{4F48673F-2F7A-9C4C-8343-604A0E4C9DDC}" type="presParOf" srcId="{EBF7AAB8-0BC6-7249-96F1-9E952DF6F94A}" destId="{49460273-345D-9E4B-A65B-6767AAAA1F8A}" srcOrd="5" destOrd="0" presId="urn:microsoft.com/office/officeart/2005/8/layout/radial4"/>
    <dgm:cxn modelId="{D0F36802-C07F-1B48-9621-9B6D1B0E6590}" type="presParOf" srcId="{EBF7AAB8-0BC6-7249-96F1-9E952DF6F94A}" destId="{2C40763A-6C1C-4046-9D10-8C9DFDAF4F14}" srcOrd="6" destOrd="0" presId="urn:microsoft.com/office/officeart/2005/8/layout/radial4"/>
    <dgm:cxn modelId="{99D13E97-44F3-4048-BD0A-7845B7A69C77}" type="presParOf" srcId="{EBF7AAB8-0BC6-7249-96F1-9E952DF6F94A}" destId="{76BC49D3-C99A-F046-832C-3F35FFAB26F8}" srcOrd="7" destOrd="0" presId="urn:microsoft.com/office/officeart/2005/8/layout/radial4"/>
    <dgm:cxn modelId="{EE367735-FF3D-CC41-B9DA-AE4E7E3DA814}" type="presParOf" srcId="{EBF7AAB8-0BC6-7249-96F1-9E952DF6F94A}" destId="{7B66DCF9-2D9C-2342-9B1A-584FDEF9A03B}" srcOrd="8" destOrd="0" presId="urn:microsoft.com/office/officeart/2005/8/layout/radial4"/>
    <dgm:cxn modelId="{2C457C74-D1AD-2645-9654-EA225CBF029C}" type="presParOf" srcId="{EBF7AAB8-0BC6-7249-96F1-9E952DF6F94A}" destId="{7901862E-F950-3747-9787-E34ECB932BF3}" srcOrd="9" destOrd="0" presId="urn:microsoft.com/office/officeart/2005/8/layout/radial4"/>
    <dgm:cxn modelId="{9553BB8C-4126-BE4F-A498-13AE36B6A0C5}" type="presParOf" srcId="{EBF7AAB8-0BC6-7249-96F1-9E952DF6F94A}" destId="{B5EBF9D0-13B3-6846-902D-961A488BAE22}" srcOrd="10"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23299B2-BC21-48F2-A684-87AC1328B708}" type="doc">
      <dgm:prSet loTypeId="urn:microsoft.com/office/officeart/2005/8/layout/pyramid1" loCatId="pyramid" qsTypeId="urn:microsoft.com/office/officeart/2005/8/quickstyle/simple1" qsCatId="simple" csTypeId="urn:microsoft.com/office/officeart/2005/8/colors/accent1_2" csCatId="accent1" phldr="1"/>
      <dgm:spPr/>
    </dgm:pt>
    <dgm:pt modelId="{47674A09-9520-420F-9F0B-B150E9454BB5}">
      <dgm:prSet phldrT="[Text]"/>
      <dgm:spPr>
        <a:gradFill rotWithShape="0">
          <a:gsLst>
            <a:gs pos="0">
              <a:srgbClr val="CC0000"/>
            </a:gs>
            <a:gs pos="18000">
              <a:srgbClr val="FFFF99"/>
            </a:gs>
            <a:gs pos="50000">
              <a:srgbClr val="66FF33"/>
            </a:gs>
            <a:gs pos="65000">
              <a:srgbClr val="33CC33"/>
            </a:gs>
            <a:gs pos="82000">
              <a:srgbClr val="009900"/>
            </a:gs>
          </a:gsLst>
          <a:lin ang="5400000" scaled="0"/>
        </a:gradFill>
      </dgm:spPr>
      <dgm:t>
        <a:bodyPr/>
        <a:lstStyle/>
        <a:p>
          <a:endParaRPr lang="en-US" dirty="0"/>
        </a:p>
      </dgm:t>
    </dgm:pt>
    <dgm:pt modelId="{17AC5E81-0041-4101-895C-98BE2850C46A}" type="parTrans" cxnId="{68C3F246-9BB9-4D54-B673-B092AFDA64D2}">
      <dgm:prSet/>
      <dgm:spPr/>
      <dgm:t>
        <a:bodyPr/>
        <a:lstStyle/>
        <a:p>
          <a:endParaRPr lang="en-US"/>
        </a:p>
      </dgm:t>
    </dgm:pt>
    <dgm:pt modelId="{69D3A9A9-48BA-4DFA-A1E1-838D09D8D868}" type="sibTrans" cxnId="{68C3F246-9BB9-4D54-B673-B092AFDA64D2}">
      <dgm:prSet/>
      <dgm:spPr/>
      <dgm:t>
        <a:bodyPr/>
        <a:lstStyle/>
        <a:p>
          <a:endParaRPr lang="en-US"/>
        </a:p>
      </dgm:t>
    </dgm:pt>
    <dgm:pt modelId="{860136A2-BC36-4BC2-AC9F-4F15965CAAF2}" type="pres">
      <dgm:prSet presAssocID="{C23299B2-BC21-48F2-A684-87AC1328B708}" presName="Name0" presStyleCnt="0">
        <dgm:presLayoutVars>
          <dgm:dir/>
          <dgm:animLvl val="lvl"/>
          <dgm:resizeHandles val="exact"/>
        </dgm:presLayoutVars>
      </dgm:prSet>
      <dgm:spPr/>
    </dgm:pt>
    <dgm:pt modelId="{5DE2F9FD-84D6-47A0-B0C2-3E100271E551}" type="pres">
      <dgm:prSet presAssocID="{47674A09-9520-420F-9F0B-B150E9454BB5}" presName="Name8" presStyleCnt="0"/>
      <dgm:spPr/>
    </dgm:pt>
    <dgm:pt modelId="{CEF699C1-73B8-4B5E-AE13-87B8A23DED2D}" type="pres">
      <dgm:prSet presAssocID="{47674A09-9520-420F-9F0B-B150E9454BB5}" presName="level" presStyleLbl="node1" presStyleIdx="0" presStyleCnt="1" custLinFactNeighborX="-1250">
        <dgm:presLayoutVars>
          <dgm:chMax val="1"/>
          <dgm:bulletEnabled val="1"/>
        </dgm:presLayoutVars>
      </dgm:prSet>
      <dgm:spPr/>
    </dgm:pt>
    <dgm:pt modelId="{E56AD7BB-BE5A-4291-A469-A249A6DDF639}" type="pres">
      <dgm:prSet presAssocID="{47674A09-9520-420F-9F0B-B150E9454BB5}" presName="levelTx" presStyleLbl="revTx" presStyleIdx="0" presStyleCnt="0">
        <dgm:presLayoutVars>
          <dgm:chMax val="1"/>
          <dgm:bulletEnabled val="1"/>
        </dgm:presLayoutVars>
      </dgm:prSet>
      <dgm:spPr/>
    </dgm:pt>
  </dgm:ptLst>
  <dgm:cxnLst>
    <dgm:cxn modelId="{CFBDF342-DA0C-984A-B72D-95EC3C1EF26B}" type="presOf" srcId="{47674A09-9520-420F-9F0B-B150E9454BB5}" destId="{CEF699C1-73B8-4B5E-AE13-87B8A23DED2D}" srcOrd="0" destOrd="0" presId="urn:microsoft.com/office/officeart/2005/8/layout/pyramid1"/>
    <dgm:cxn modelId="{68C3F246-9BB9-4D54-B673-B092AFDA64D2}" srcId="{C23299B2-BC21-48F2-A684-87AC1328B708}" destId="{47674A09-9520-420F-9F0B-B150E9454BB5}" srcOrd="0" destOrd="0" parTransId="{17AC5E81-0041-4101-895C-98BE2850C46A}" sibTransId="{69D3A9A9-48BA-4DFA-A1E1-838D09D8D868}"/>
    <dgm:cxn modelId="{840E037C-DEA3-1D44-94C2-4724EFBF15D6}" type="presOf" srcId="{47674A09-9520-420F-9F0B-B150E9454BB5}" destId="{E56AD7BB-BE5A-4291-A469-A249A6DDF639}" srcOrd="1" destOrd="0" presId="urn:microsoft.com/office/officeart/2005/8/layout/pyramid1"/>
    <dgm:cxn modelId="{F445D9FF-1533-4049-BF39-F2D540C97CFD}" type="presOf" srcId="{C23299B2-BC21-48F2-A684-87AC1328B708}" destId="{860136A2-BC36-4BC2-AC9F-4F15965CAAF2}" srcOrd="0" destOrd="0" presId="urn:microsoft.com/office/officeart/2005/8/layout/pyramid1"/>
    <dgm:cxn modelId="{13F4C802-D4C4-C744-9B64-0B668F2D95B6}" type="presParOf" srcId="{860136A2-BC36-4BC2-AC9F-4F15965CAAF2}" destId="{5DE2F9FD-84D6-47A0-B0C2-3E100271E551}" srcOrd="0" destOrd="0" presId="urn:microsoft.com/office/officeart/2005/8/layout/pyramid1"/>
    <dgm:cxn modelId="{B223EF22-5DE5-D446-897A-25C9B4CC1A42}" type="presParOf" srcId="{5DE2F9FD-84D6-47A0-B0C2-3E100271E551}" destId="{CEF699C1-73B8-4B5E-AE13-87B8A23DED2D}" srcOrd="0" destOrd="0" presId="urn:microsoft.com/office/officeart/2005/8/layout/pyramid1"/>
    <dgm:cxn modelId="{66434EF9-C498-6746-8668-5607D5E6B3A6}" type="presParOf" srcId="{5DE2F9FD-84D6-47A0-B0C2-3E100271E551}" destId="{E56AD7BB-BE5A-4291-A469-A249A6DDF639}"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39768E-39A6-4FA9-A4B1-F5CD4CB6EEAE}" type="doc">
      <dgm:prSet loTypeId="urn:microsoft.com/office/officeart/2005/8/layout/arrow2" loCatId="process" qsTypeId="urn:microsoft.com/office/officeart/2005/8/quickstyle/simple1" qsCatId="simple" csTypeId="urn:microsoft.com/office/officeart/2005/8/colors/accent1_2" csCatId="accent1" phldr="1"/>
      <dgm:spPr/>
    </dgm:pt>
    <dgm:pt modelId="{18A232E2-9330-45BA-8F3D-94B65CEB4C6E}">
      <dgm:prSet phldrT="[Text]" custT="1"/>
      <dgm:spPr/>
      <dgm:t>
        <a:bodyPr/>
        <a:lstStyle/>
        <a:p>
          <a:pPr algn="ctr"/>
          <a:r>
            <a:rPr lang="en-US" sz="3600" dirty="0"/>
            <a:t>Universal</a:t>
          </a:r>
        </a:p>
      </dgm:t>
    </dgm:pt>
    <dgm:pt modelId="{2F4A1E04-5D2B-4792-BBEF-41391C61F16F}" type="parTrans" cxnId="{74A68F44-20A8-4AB5-8443-C9992E378513}">
      <dgm:prSet/>
      <dgm:spPr/>
      <dgm:t>
        <a:bodyPr/>
        <a:lstStyle/>
        <a:p>
          <a:endParaRPr lang="en-US"/>
        </a:p>
      </dgm:t>
    </dgm:pt>
    <dgm:pt modelId="{90900876-D263-4D27-9390-F2D23E76F6C1}" type="sibTrans" cxnId="{74A68F44-20A8-4AB5-8443-C9992E378513}">
      <dgm:prSet/>
      <dgm:spPr/>
      <dgm:t>
        <a:bodyPr/>
        <a:lstStyle/>
        <a:p>
          <a:endParaRPr lang="en-US"/>
        </a:p>
      </dgm:t>
    </dgm:pt>
    <dgm:pt modelId="{636B6905-8B07-4A8A-9920-CB8277CBCEC8}">
      <dgm:prSet phldrT="[Text]" custT="1"/>
      <dgm:spPr/>
      <dgm:t>
        <a:bodyPr/>
        <a:lstStyle/>
        <a:p>
          <a:pPr algn="ctr"/>
          <a:r>
            <a:rPr lang="en-US" sz="3600" dirty="0"/>
            <a:t>Targeted</a:t>
          </a:r>
        </a:p>
      </dgm:t>
    </dgm:pt>
    <dgm:pt modelId="{1F4EB6FC-6070-47DA-9E35-F176490CE62F}" type="parTrans" cxnId="{236C4353-A200-48EB-89CB-BD45285A3F41}">
      <dgm:prSet/>
      <dgm:spPr/>
      <dgm:t>
        <a:bodyPr/>
        <a:lstStyle/>
        <a:p>
          <a:endParaRPr lang="en-US"/>
        </a:p>
      </dgm:t>
    </dgm:pt>
    <dgm:pt modelId="{465F3017-FBCE-4CE5-8C7F-08B964924BB3}" type="sibTrans" cxnId="{236C4353-A200-48EB-89CB-BD45285A3F41}">
      <dgm:prSet/>
      <dgm:spPr/>
      <dgm:t>
        <a:bodyPr/>
        <a:lstStyle/>
        <a:p>
          <a:endParaRPr lang="en-US"/>
        </a:p>
      </dgm:t>
    </dgm:pt>
    <dgm:pt modelId="{B60BBE5F-A665-46F2-B919-1153C04CBD02}">
      <dgm:prSet phldrT="[Text]" custT="1"/>
      <dgm:spPr/>
      <dgm:t>
        <a:bodyPr/>
        <a:lstStyle/>
        <a:p>
          <a:pPr algn="ctr"/>
          <a:r>
            <a:rPr lang="en-US" sz="3600" dirty="0"/>
            <a:t>Intensive</a:t>
          </a:r>
        </a:p>
      </dgm:t>
    </dgm:pt>
    <dgm:pt modelId="{28C11DF1-E077-4BD6-8C00-84F9E2513899}" type="parTrans" cxnId="{AC3544F8-F557-4E2E-AD61-E1C71E59215A}">
      <dgm:prSet/>
      <dgm:spPr/>
      <dgm:t>
        <a:bodyPr/>
        <a:lstStyle/>
        <a:p>
          <a:endParaRPr lang="en-US"/>
        </a:p>
      </dgm:t>
    </dgm:pt>
    <dgm:pt modelId="{438A6466-CB0A-45CD-849A-77563B0BD182}" type="sibTrans" cxnId="{AC3544F8-F557-4E2E-AD61-E1C71E59215A}">
      <dgm:prSet/>
      <dgm:spPr/>
      <dgm:t>
        <a:bodyPr/>
        <a:lstStyle/>
        <a:p>
          <a:endParaRPr lang="en-US"/>
        </a:p>
      </dgm:t>
    </dgm:pt>
    <dgm:pt modelId="{C418DCAE-306E-4AF7-A07C-93313C08AC51}" type="pres">
      <dgm:prSet presAssocID="{7A39768E-39A6-4FA9-A4B1-F5CD4CB6EEAE}" presName="arrowDiagram" presStyleCnt="0">
        <dgm:presLayoutVars>
          <dgm:chMax val="5"/>
          <dgm:dir/>
          <dgm:resizeHandles val="exact"/>
        </dgm:presLayoutVars>
      </dgm:prSet>
      <dgm:spPr/>
    </dgm:pt>
    <dgm:pt modelId="{71BCD42B-AD35-4119-8173-705E9B203F4E}" type="pres">
      <dgm:prSet presAssocID="{7A39768E-39A6-4FA9-A4B1-F5CD4CB6EEAE}" presName="arrow" presStyleLbl="bgShp" presStyleIdx="0" presStyleCnt="1" custAng="20026820" custScaleY="136097" custLinFactNeighborY="-6017"/>
      <dgm:spPr>
        <a:gradFill rotWithShape="0">
          <a:gsLst>
            <a:gs pos="0">
              <a:srgbClr val="CC0000"/>
            </a:gs>
            <a:gs pos="18000">
              <a:srgbClr val="FFFF99"/>
            </a:gs>
            <a:gs pos="50000">
              <a:srgbClr val="66FF33"/>
            </a:gs>
            <a:gs pos="65000">
              <a:srgbClr val="33CC33"/>
            </a:gs>
            <a:gs pos="82000">
              <a:srgbClr val="009900"/>
            </a:gs>
          </a:gsLst>
          <a:lin ang="5400000" scaled="0"/>
        </a:gradFill>
        <a:effectLst>
          <a:innerShdw blurRad="393700" dist="279400">
            <a:srgbClr val="00B050"/>
          </a:innerShdw>
        </a:effectLst>
      </dgm:spPr>
    </dgm:pt>
    <dgm:pt modelId="{1DC85ACA-369C-4434-B04E-417D8B11B123}" type="pres">
      <dgm:prSet presAssocID="{7A39768E-39A6-4FA9-A4B1-F5CD4CB6EEAE}" presName="arrowDiagram3" presStyleCnt="0"/>
      <dgm:spPr/>
    </dgm:pt>
    <dgm:pt modelId="{7A58CA06-7CF4-4880-8AFF-C27C46361B7A}" type="pres">
      <dgm:prSet presAssocID="{18A232E2-9330-45BA-8F3D-94B65CEB4C6E}" presName="bullet3a" presStyleLbl="node1" presStyleIdx="0" presStyleCnt="3" custScaleX="326242" custScaleY="326244" custLinFactX="103393" custLinFactY="573634" custLinFactNeighborX="200000" custLinFactNeighborY="600000"/>
      <dgm:spPr>
        <a:noFill/>
        <a:ln>
          <a:noFill/>
        </a:ln>
      </dgm:spPr>
    </dgm:pt>
    <dgm:pt modelId="{CBF801E5-F605-4B6B-AD44-734A83015E31}" type="pres">
      <dgm:prSet presAssocID="{18A232E2-9330-45BA-8F3D-94B65CEB4C6E}" presName="textBox3a" presStyleLbl="revTx" presStyleIdx="0" presStyleCnt="3" custScaleX="217016" custScaleY="68260" custLinFactNeighborX="22949" custLinFactNeighborY="53186">
        <dgm:presLayoutVars>
          <dgm:bulletEnabled val="1"/>
        </dgm:presLayoutVars>
      </dgm:prSet>
      <dgm:spPr/>
    </dgm:pt>
    <dgm:pt modelId="{486B20C5-91A5-4C36-8053-3B9ACF3D938D}" type="pres">
      <dgm:prSet presAssocID="{636B6905-8B07-4A8A-9920-CB8277CBCEC8}" presName="bullet3b" presStyleLbl="node1" presStyleIdx="1" presStyleCnt="3" custLinFactX="100000" custLinFactY="-100000" custLinFactNeighborX="174030" custLinFactNeighborY="-109595"/>
      <dgm:spPr>
        <a:noFill/>
        <a:ln>
          <a:noFill/>
        </a:ln>
      </dgm:spPr>
    </dgm:pt>
    <dgm:pt modelId="{762E8C8B-CBB3-47CF-BB93-4E34DA5A865B}" type="pres">
      <dgm:prSet presAssocID="{636B6905-8B07-4A8A-9920-CB8277CBCEC8}" presName="textBox3b" presStyleLbl="revTx" presStyleIdx="1" presStyleCnt="3" custScaleX="182476" custScaleY="35842" custLinFactNeighborX="8456" custLinFactNeighborY="-99481">
        <dgm:presLayoutVars>
          <dgm:bulletEnabled val="1"/>
        </dgm:presLayoutVars>
      </dgm:prSet>
      <dgm:spPr/>
    </dgm:pt>
    <dgm:pt modelId="{CC2DC6BB-4BD5-444C-A232-89F7B6D9B5AD}" type="pres">
      <dgm:prSet presAssocID="{B60BBE5F-A665-46F2-B919-1153C04CBD02}" presName="bullet3c" presStyleLbl="node1" presStyleIdx="2" presStyleCnt="3" custLinFactX="12896" custLinFactY="-100000" custLinFactNeighborX="100000" custLinFactNeighborY="-186633"/>
      <dgm:spPr>
        <a:noFill/>
        <a:ln>
          <a:noFill/>
        </a:ln>
      </dgm:spPr>
    </dgm:pt>
    <dgm:pt modelId="{D6BFCB8B-9EFA-490C-AAD3-ED7928DE275A}" type="pres">
      <dgm:prSet presAssocID="{B60BBE5F-A665-46F2-B919-1153C04CBD02}" presName="textBox3c" presStyleLbl="revTx" presStyleIdx="2" presStyleCnt="3" custScaleX="185784" custScaleY="21879" custLinFactY="-18776" custLinFactNeighborX="-81005" custLinFactNeighborY="-100000">
        <dgm:presLayoutVars>
          <dgm:bulletEnabled val="1"/>
        </dgm:presLayoutVars>
      </dgm:prSet>
      <dgm:spPr/>
    </dgm:pt>
  </dgm:ptLst>
  <dgm:cxnLst>
    <dgm:cxn modelId="{B6642A13-AE3F-A74D-BA3A-3FCDEBE4DC33}" type="presOf" srcId="{7A39768E-39A6-4FA9-A4B1-F5CD4CB6EEAE}" destId="{C418DCAE-306E-4AF7-A07C-93313C08AC51}" srcOrd="0" destOrd="0" presId="urn:microsoft.com/office/officeart/2005/8/layout/arrow2"/>
    <dgm:cxn modelId="{74A68F44-20A8-4AB5-8443-C9992E378513}" srcId="{7A39768E-39A6-4FA9-A4B1-F5CD4CB6EEAE}" destId="{18A232E2-9330-45BA-8F3D-94B65CEB4C6E}" srcOrd="0" destOrd="0" parTransId="{2F4A1E04-5D2B-4792-BBEF-41391C61F16F}" sibTransId="{90900876-D263-4D27-9390-F2D23E76F6C1}"/>
    <dgm:cxn modelId="{236C4353-A200-48EB-89CB-BD45285A3F41}" srcId="{7A39768E-39A6-4FA9-A4B1-F5CD4CB6EEAE}" destId="{636B6905-8B07-4A8A-9920-CB8277CBCEC8}" srcOrd="1" destOrd="0" parTransId="{1F4EB6FC-6070-47DA-9E35-F176490CE62F}" sibTransId="{465F3017-FBCE-4CE5-8C7F-08B964924BB3}"/>
    <dgm:cxn modelId="{2916F087-7B8C-CF43-9979-34372AB80FC3}" type="presOf" srcId="{B60BBE5F-A665-46F2-B919-1153C04CBD02}" destId="{D6BFCB8B-9EFA-490C-AAD3-ED7928DE275A}" srcOrd="0" destOrd="0" presId="urn:microsoft.com/office/officeart/2005/8/layout/arrow2"/>
    <dgm:cxn modelId="{818427C7-D42F-794E-99BC-1E42D2EF5C26}" type="presOf" srcId="{18A232E2-9330-45BA-8F3D-94B65CEB4C6E}" destId="{CBF801E5-F605-4B6B-AD44-734A83015E31}" srcOrd="0" destOrd="0" presId="urn:microsoft.com/office/officeart/2005/8/layout/arrow2"/>
    <dgm:cxn modelId="{E0DD78F6-370A-0F45-B05F-4CF60A388639}" type="presOf" srcId="{636B6905-8B07-4A8A-9920-CB8277CBCEC8}" destId="{762E8C8B-CBB3-47CF-BB93-4E34DA5A865B}" srcOrd="0" destOrd="0" presId="urn:microsoft.com/office/officeart/2005/8/layout/arrow2"/>
    <dgm:cxn modelId="{AC3544F8-F557-4E2E-AD61-E1C71E59215A}" srcId="{7A39768E-39A6-4FA9-A4B1-F5CD4CB6EEAE}" destId="{B60BBE5F-A665-46F2-B919-1153C04CBD02}" srcOrd="2" destOrd="0" parTransId="{28C11DF1-E077-4BD6-8C00-84F9E2513899}" sibTransId="{438A6466-CB0A-45CD-849A-77563B0BD182}"/>
    <dgm:cxn modelId="{F3258090-9277-DE42-87A6-F354D0AA8609}" type="presParOf" srcId="{C418DCAE-306E-4AF7-A07C-93313C08AC51}" destId="{71BCD42B-AD35-4119-8173-705E9B203F4E}" srcOrd="0" destOrd="0" presId="urn:microsoft.com/office/officeart/2005/8/layout/arrow2"/>
    <dgm:cxn modelId="{33419032-474F-074B-967A-646123248DBA}" type="presParOf" srcId="{C418DCAE-306E-4AF7-A07C-93313C08AC51}" destId="{1DC85ACA-369C-4434-B04E-417D8B11B123}" srcOrd="1" destOrd="0" presId="urn:microsoft.com/office/officeart/2005/8/layout/arrow2"/>
    <dgm:cxn modelId="{18433901-7CCC-184B-B029-2996F7F72F93}" type="presParOf" srcId="{1DC85ACA-369C-4434-B04E-417D8B11B123}" destId="{7A58CA06-7CF4-4880-8AFF-C27C46361B7A}" srcOrd="0" destOrd="0" presId="urn:microsoft.com/office/officeart/2005/8/layout/arrow2"/>
    <dgm:cxn modelId="{9F732ACA-400E-6541-8E95-50205B9F7A5B}" type="presParOf" srcId="{1DC85ACA-369C-4434-B04E-417D8B11B123}" destId="{CBF801E5-F605-4B6B-AD44-734A83015E31}" srcOrd="1" destOrd="0" presId="urn:microsoft.com/office/officeart/2005/8/layout/arrow2"/>
    <dgm:cxn modelId="{6B2C9ACE-D807-3140-9300-C11B16AA41CF}" type="presParOf" srcId="{1DC85ACA-369C-4434-B04E-417D8B11B123}" destId="{486B20C5-91A5-4C36-8053-3B9ACF3D938D}" srcOrd="2" destOrd="0" presId="urn:microsoft.com/office/officeart/2005/8/layout/arrow2"/>
    <dgm:cxn modelId="{9BF53193-1ED1-BC46-8C7D-E8CD2D922608}" type="presParOf" srcId="{1DC85ACA-369C-4434-B04E-417D8B11B123}" destId="{762E8C8B-CBB3-47CF-BB93-4E34DA5A865B}" srcOrd="3" destOrd="0" presId="urn:microsoft.com/office/officeart/2005/8/layout/arrow2"/>
    <dgm:cxn modelId="{D7ADDB21-96D4-7241-B4E8-BAE7A00C1B36}" type="presParOf" srcId="{1DC85ACA-369C-4434-B04E-417D8B11B123}" destId="{CC2DC6BB-4BD5-444C-A232-89F7B6D9B5AD}" srcOrd="4" destOrd="0" presId="urn:microsoft.com/office/officeart/2005/8/layout/arrow2"/>
    <dgm:cxn modelId="{9CB385CB-0F91-224C-B297-FFB428DE88D5}" type="presParOf" srcId="{1DC85ACA-369C-4434-B04E-417D8B11B123}" destId="{D6BFCB8B-9EFA-490C-AAD3-ED7928DE275A}" srcOrd="5" destOrd="0" presId="urn:microsoft.com/office/officeart/2005/8/layout/arrow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3146DC6-1D99-A844-92D3-B5A1266281FA}" type="doc">
      <dgm:prSet loTypeId="urn:microsoft.com/office/officeart/2005/8/layout/cycle5" loCatId="" qsTypeId="urn:microsoft.com/office/officeart/2005/8/quickstyle/simple4" qsCatId="simple" csTypeId="urn:microsoft.com/office/officeart/2005/8/colors/accent1_2" csCatId="accent1" phldr="1"/>
      <dgm:spPr/>
      <dgm:t>
        <a:bodyPr/>
        <a:lstStyle/>
        <a:p>
          <a:endParaRPr lang="en-US"/>
        </a:p>
      </dgm:t>
    </dgm:pt>
    <dgm:pt modelId="{6E505CD2-141E-3241-9FAE-517AD66D66CB}">
      <dgm:prSet phldrT="[Text]" custT="1"/>
      <dgm:spPr/>
      <dgm:t>
        <a:bodyPr/>
        <a:lstStyle/>
        <a:p>
          <a:r>
            <a:rPr lang="en-US" sz="1600" dirty="0"/>
            <a:t>Define Simply</a:t>
          </a:r>
        </a:p>
      </dgm:t>
    </dgm:pt>
    <dgm:pt modelId="{73F65CE9-E540-E64A-89AA-FAD38722D2EA}" type="parTrans" cxnId="{DC235FBB-10AC-5D4F-8204-436575790590}">
      <dgm:prSet/>
      <dgm:spPr/>
      <dgm:t>
        <a:bodyPr/>
        <a:lstStyle/>
        <a:p>
          <a:endParaRPr lang="en-US"/>
        </a:p>
      </dgm:t>
    </dgm:pt>
    <dgm:pt modelId="{BCB88CFC-7F86-0441-8341-B2469F8C53ED}" type="sibTrans" cxnId="{DC235FBB-10AC-5D4F-8204-436575790590}">
      <dgm:prSet/>
      <dgm:spPr/>
      <dgm:t>
        <a:bodyPr/>
        <a:lstStyle/>
        <a:p>
          <a:endParaRPr lang="en-US"/>
        </a:p>
      </dgm:t>
    </dgm:pt>
    <dgm:pt modelId="{A6CB1329-0E2A-0040-92A3-1B98BFF735FF}">
      <dgm:prSet phldrT="[Text]" custT="1"/>
      <dgm:spPr/>
      <dgm:t>
        <a:bodyPr/>
        <a:lstStyle/>
        <a:p>
          <a:r>
            <a:rPr lang="en-US" sz="1600" dirty="0"/>
            <a:t>Model</a:t>
          </a:r>
        </a:p>
      </dgm:t>
    </dgm:pt>
    <dgm:pt modelId="{BEF3EC1A-B1B3-3B43-B17E-C989FB6DBD4C}" type="parTrans" cxnId="{6F8E5D9B-5477-6947-87E8-8E852E176D4B}">
      <dgm:prSet/>
      <dgm:spPr/>
      <dgm:t>
        <a:bodyPr/>
        <a:lstStyle/>
        <a:p>
          <a:endParaRPr lang="en-US"/>
        </a:p>
      </dgm:t>
    </dgm:pt>
    <dgm:pt modelId="{219AB1A1-2812-CA43-B8F0-AE913B08854A}" type="sibTrans" cxnId="{6F8E5D9B-5477-6947-87E8-8E852E176D4B}">
      <dgm:prSet/>
      <dgm:spPr/>
      <dgm:t>
        <a:bodyPr/>
        <a:lstStyle/>
        <a:p>
          <a:endParaRPr lang="en-US"/>
        </a:p>
      </dgm:t>
    </dgm:pt>
    <dgm:pt modelId="{767FA3F2-5194-7143-9A1F-B30605DD4881}">
      <dgm:prSet phldrT="[Text]" custT="1"/>
      <dgm:spPr/>
      <dgm:t>
        <a:bodyPr/>
        <a:lstStyle/>
        <a:p>
          <a:r>
            <a:rPr lang="en-US" sz="1600" dirty="0"/>
            <a:t>Practice in Setting</a:t>
          </a:r>
        </a:p>
      </dgm:t>
    </dgm:pt>
    <dgm:pt modelId="{23583226-78BC-5146-8F12-607F38062604}" type="parTrans" cxnId="{73952236-1E88-E440-9A0D-50D49618B71A}">
      <dgm:prSet/>
      <dgm:spPr/>
      <dgm:t>
        <a:bodyPr/>
        <a:lstStyle/>
        <a:p>
          <a:endParaRPr lang="en-US"/>
        </a:p>
      </dgm:t>
    </dgm:pt>
    <dgm:pt modelId="{A92B802F-49E1-054F-966F-01CB6AB56703}" type="sibTrans" cxnId="{73952236-1E88-E440-9A0D-50D49618B71A}">
      <dgm:prSet/>
      <dgm:spPr/>
      <dgm:t>
        <a:bodyPr/>
        <a:lstStyle/>
        <a:p>
          <a:endParaRPr lang="en-US"/>
        </a:p>
      </dgm:t>
    </dgm:pt>
    <dgm:pt modelId="{3AE1EA42-89CA-014F-9B64-061DC7E5F914}">
      <dgm:prSet phldrT="[Text]" custT="1"/>
      <dgm:spPr/>
      <dgm:t>
        <a:bodyPr/>
        <a:lstStyle/>
        <a:p>
          <a:r>
            <a:rPr lang="en-US" sz="1600" dirty="0"/>
            <a:t>Monitor and Acknowledge</a:t>
          </a:r>
        </a:p>
      </dgm:t>
    </dgm:pt>
    <dgm:pt modelId="{FFCB7E46-E42F-D545-A739-771AF9606F05}" type="parTrans" cxnId="{CE485557-FE65-7547-8657-B1B0B86E386B}">
      <dgm:prSet/>
      <dgm:spPr/>
      <dgm:t>
        <a:bodyPr/>
        <a:lstStyle/>
        <a:p>
          <a:endParaRPr lang="en-US"/>
        </a:p>
      </dgm:t>
    </dgm:pt>
    <dgm:pt modelId="{A69CE815-E90C-F34A-9F8D-1CABD87B8386}" type="sibTrans" cxnId="{CE485557-FE65-7547-8657-B1B0B86E386B}">
      <dgm:prSet/>
      <dgm:spPr/>
      <dgm:t>
        <a:bodyPr/>
        <a:lstStyle/>
        <a:p>
          <a:endParaRPr lang="en-US"/>
        </a:p>
      </dgm:t>
    </dgm:pt>
    <dgm:pt modelId="{FC5815DB-1E58-6F4D-9848-E7B89DB37CBF}">
      <dgm:prSet phldrT="[Text]" custT="1"/>
      <dgm:spPr/>
      <dgm:t>
        <a:bodyPr/>
        <a:lstStyle/>
        <a:p>
          <a:r>
            <a:rPr lang="en-US" sz="1600" dirty="0"/>
            <a:t>Adjust for Efficiency</a:t>
          </a:r>
        </a:p>
      </dgm:t>
    </dgm:pt>
    <dgm:pt modelId="{C22C3CE0-968A-7843-BDF4-2662C66D8E31}" type="parTrans" cxnId="{24ED29D2-03D5-CE45-8A5B-E68420CAB67C}">
      <dgm:prSet/>
      <dgm:spPr/>
      <dgm:t>
        <a:bodyPr/>
        <a:lstStyle/>
        <a:p>
          <a:endParaRPr lang="en-US"/>
        </a:p>
      </dgm:t>
    </dgm:pt>
    <dgm:pt modelId="{909BCCDD-9DCB-FC4A-8A07-ADBF19079226}" type="sibTrans" cxnId="{24ED29D2-03D5-CE45-8A5B-E68420CAB67C}">
      <dgm:prSet/>
      <dgm:spPr/>
      <dgm:t>
        <a:bodyPr/>
        <a:lstStyle/>
        <a:p>
          <a:endParaRPr lang="en-US"/>
        </a:p>
      </dgm:t>
    </dgm:pt>
    <dgm:pt modelId="{249DF358-FAEC-7A49-B71E-58C8E2C72867}" type="pres">
      <dgm:prSet presAssocID="{A3146DC6-1D99-A844-92D3-B5A1266281FA}" presName="cycle" presStyleCnt="0">
        <dgm:presLayoutVars>
          <dgm:dir/>
          <dgm:resizeHandles val="exact"/>
        </dgm:presLayoutVars>
      </dgm:prSet>
      <dgm:spPr/>
    </dgm:pt>
    <dgm:pt modelId="{5D72A9B5-0D58-D348-A965-155CE16E8ECE}" type="pres">
      <dgm:prSet presAssocID="{6E505CD2-141E-3241-9FAE-517AD66D66CB}" presName="node" presStyleLbl="node1" presStyleIdx="0" presStyleCnt="5" custScaleX="127259">
        <dgm:presLayoutVars>
          <dgm:bulletEnabled val="1"/>
        </dgm:presLayoutVars>
      </dgm:prSet>
      <dgm:spPr/>
    </dgm:pt>
    <dgm:pt modelId="{311EF484-B388-CF49-8304-50A7AC7874FC}" type="pres">
      <dgm:prSet presAssocID="{6E505CD2-141E-3241-9FAE-517AD66D66CB}" presName="spNode" presStyleCnt="0"/>
      <dgm:spPr/>
    </dgm:pt>
    <dgm:pt modelId="{B94A7BE7-A472-0743-A11A-4DB907FF9F37}" type="pres">
      <dgm:prSet presAssocID="{BCB88CFC-7F86-0441-8341-B2469F8C53ED}" presName="sibTrans" presStyleLbl="sibTrans1D1" presStyleIdx="0" presStyleCnt="5"/>
      <dgm:spPr/>
    </dgm:pt>
    <dgm:pt modelId="{4CA5FC5B-F2EB-C942-AA25-3D77E2BCCACF}" type="pres">
      <dgm:prSet presAssocID="{A6CB1329-0E2A-0040-92A3-1B98BFF735FF}" presName="node" presStyleLbl="node1" presStyleIdx="1" presStyleCnt="5" custScaleX="136484" custRadScaleRad="91336" custRadScaleInc="-7396">
        <dgm:presLayoutVars>
          <dgm:bulletEnabled val="1"/>
        </dgm:presLayoutVars>
      </dgm:prSet>
      <dgm:spPr/>
    </dgm:pt>
    <dgm:pt modelId="{EF85481E-2A9F-CB44-9630-6F5B2D6B07FF}" type="pres">
      <dgm:prSet presAssocID="{A6CB1329-0E2A-0040-92A3-1B98BFF735FF}" presName="spNode" presStyleCnt="0"/>
      <dgm:spPr/>
    </dgm:pt>
    <dgm:pt modelId="{4A2D3233-FBBA-7C4E-A1D8-D15B10E6FF15}" type="pres">
      <dgm:prSet presAssocID="{219AB1A1-2812-CA43-B8F0-AE913B08854A}" presName="sibTrans" presStyleLbl="sibTrans1D1" presStyleIdx="1" presStyleCnt="5"/>
      <dgm:spPr/>
    </dgm:pt>
    <dgm:pt modelId="{1229FADB-CE44-174C-B634-46D396E04FE4}" type="pres">
      <dgm:prSet presAssocID="{767FA3F2-5194-7143-9A1F-B30605DD4881}" presName="node" presStyleLbl="node1" presStyleIdx="2" presStyleCnt="5" custScaleX="118912" custRadScaleRad="97149" custRadScaleInc="-38836">
        <dgm:presLayoutVars>
          <dgm:bulletEnabled val="1"/>
        </dgm:presLayoutVars>
      </dgm:prSet>
      <dgm:spPr/>
    </dgm:pt>
    <dgm:pt modelId="{5097549C-02C1-834E-B4D8-3A70A6D7C8D0}" type="pres">
      <dgm:prSet presAssocID="{767FA3F2-5194-7143-9A1F-B30605DD4881}" presName="spNode" presStyleCnt="0"/>
      <dgm:spPr/>
    </dgm:pt>
    <dgm:pt modelId="{F394B355-2DBA-C341-9CBB-6279AB175A21}" type="pres">
      <dgm:prSet presAssocID="{A92B802F-49E1-054F-966F-01CB6AB56703}" presName="sibTrans" presStyleLbl="sibTrans1D1" presStyleIdx="2" presStyleCnt="5"/>
      <dgm:spPr/>
    </dgm:pt>
    <dgm:pt modelId="{1C19A983-E729-6A43-B19B-B4702942140F}" type="pres">
      <dgm:prSet presAssocID="{3AE1EA42-89CA-014F-9B64-061DC7E5F914}" presName="node" presStyleLbl="node1" presStyleIdx="3" presStyleCnt="5" custScaleX="141992" custRadScaleRad="106060" custRadScaleInc="40544">
        <dgm:presLayoutVars>
          <dgm:bulletEnabled val="1"/>
        </dgm:presLayoutVars>
      </dgm:prSet>
      <dgm:spPr/>
    </dgm:pt>
    <dgm:pt modelId="{381407B3-F5FF-4C40-ADEC-F0D8CAFAEE5B}" type="pres">
      <dgm:prSet presAssocID="{3AE1EA42-89CA-014F-9B64-061DC7E5F914}" presName="spNode" presStyleCnt="0"/>
      <dgm:spPr/>
    </dgm:pt>
    <dgm:pt modelId="{64D067FA-9A00-3F4E-A1CF-7AF7803AFB70}" type="pres">
      <dgm:prSet presAssocID="{A69CE815-E90C-F34A-9F8D-1CABD87B8386}" presName="sibTrans" presStyleLbl="sibTrans1D1" presStyleIdx="3" presStyleCnt="5"/>
      <dgm:spPr/>
    </dgm:pt>
    <dgm:pt modelId="{EA5B2702-8C31-374B-9452-0E0C27045B7C}" type="pres">
      <dgm:prSet presAssocID="{FC5815DB-1E58-6F4D-9848-E7B89DB37CBF}" presName="node" presStyleLbl="node1" presStyleIdx="4" presStyleCnt="5" custScaleX="127875">
        <dgm:presLayoutVars>
          <dgm:bulletEnabled val="1"/>
        </dgm:presLayoutVars>
      </dgm:prSet>
      <dgm:spPr/>
    </dgm:pt>
    <dgm:pt modelId="{17BABA53-A7F2-A74E-AD3F-DC6010CABB54}" type="pres">
      <dgm:prSet presAssocID="{FC5815DB-1E58-6F4D-9848-E7B89DB37CBF}" presName="spNode" presStyleCnt="0"/>
      <dgm:spPr/>
    </dgm:pt>
    <dgm:pt modelId="{95ED983B-6CC6-964E-A7FD-8CE4364FE743}" type="pres">
      <dgm:prSet presAssocID="{909BCCDD-9DCB-FC4A-8A07-ADBF19079226}" presName="sibTrans" presStyleLbl="sibTrans1D1" presStyleIdx="4" presStyleCnt="5"/>
      <dgm:spPr/>
    </dgm:pt>
  </dgm:ptLst>
  <dgm:cxnLst>
    <dgm:cxn modelId="{FFF68E1D-B5F1-EC46-ADA0-8394A4417001}" type="presOf" srcId="{FC5815DB-1E58-6F4D-9848-E7B89DB37CBF}" destId="{EA5B2702-8C31-374B-9452-0E0C27045B7C}" srcOrd="0" destOrd="0" presId="urn:microsoft.com/office/officeart/2005/8/layout/cycle5"/>
    <dgm:cxn modelId="{C5141427-A3A8-EF4F-9743-754E1F1293AD}" type="presOf" srcId="{3AE1EA42-89CA-014F-9B64-061DC7E5F914}" destId="{1C19A983-E729-6A43-B19B-B4702942140F}" srcOrd="0" destOrd="0" presId="urn:microsoft.com/office/officeart/2005/8/layout/cycle5"/>
    <dgm:cxn modelId="{73952236-1E88-E440-9A0D-50D49618B71A}" srcId="{A3146DC6-1D99-A844-92D3-B5A1266281FA}" destId="{767FA3F2-5194-7143-9A1F-B30605DD4881}" srcOrd="2" destOrd="0" parTransId="{23583226-78BC-5146-8F12-607F38062604}" sibTransId="{A92B802F-49E1-054F-966F-01CB6AB56703}"/>
    <dgm:cxn modelId="{CE485557-FE65-7547-8657-B1B0B86E386B}" srcId="{A3146DC6-1D99-A844-92D3-B5A1266281FA}" destId="{3AE1EA42-89CA-014F-9B64-061DC7E5F914}" srcOrd="3" destOrd="0" parTransId="{FFCB7E46-E42F-D545-A739-771AF9606F05}" sibTransId="{A69CE815-E90C-F34A-9F8D-1CABD87B8386}"/>
    <dgm:cxn modelId="{2414B166-8967-C14C-AB2B-9DD46F110ED4}" type="presOf" srcId="{909BCCDD-9DCB-FC4A-8A07-ADBF19079226}" destId="{95ED983B-6CC6-964E-A7FD-8CE4364FE743}" srcOrd="0" destOrd="0" presId="urn:microsoft.com/office/officeart/2005/8/layout/cycle5"/>
    <dgm:cxn modelId="{F7157E77-F2A5-BA46-8D7D-6C7D0C839B92}" type="presOf" srcId="{219AB1A1-2812-CA43-B8F0-AE913B08854A}" destId="{4A2D3233-FBBA-7C4E-A1D8-D15B10E6FF15}" srcOrd="0" destOrd="0" presId="urn:microsoft.com/office/officeart/2005/8/layout/cycle5"/>
    <dgm:cxn modelId="{AA227393-211B-FC46-9137-0F79E529DFAE}" type="presOf" srcId="{A6CB1329-0E2A-0040-92A3-1B98BFF735FF}" destId="{4CA5FC5B-F2EB-C942-AA25-3D77E2BCCACF}" srcOrd="0" destOrd="0" presId="urn:microsoft.com/office/officeart/2005/8/layout/cycle5"/>
    <dgm:cxn modelId="{6F8E5D9B-5477-6947-87E8-8E852E176D4B}" srcId="{A3146DC6-1D99-A844-92D3-B5A1266281FA}" destId="{A6CB1329-0E2A-0040-92A3-1B98BFF735FF}" srcOrd="1" destOrd="0" parTransId="{BEF3EC1A-B1B3-3B43-B17E-C989FB6DBD4C}" sibTransId="{219AB1A1-2812-CA43-B8F0-AE913B08854A}"/>
    <dgm:cxn modelId="{FCEB37A9-6283-8440-B689-CDA333539BF4}" type="presOf" srcId="{A92B802F-49E1-054F-966F-01CB6AB56703}" destId="{F394B355-2DBA-C341-9CBB-6279AB175A21}" srcOrd="0" destOrd="0" presId="urn:microsoft.com/office/officeart/2005/8/layout/cycle5"/>
    <dgm:cxn modelId="{672162AF-8A64-5F4B-B081-ECF20696BDE6}" type="presOf" srcId="{A69CE815-E90C-F34A-9F8D-1CABD87B8386}" destId="{64D067FA-9A00-3F4E-A1CF-7AF7803AFB70}" srcOrd="0" destOrd="0" presId="urn:microsoft.com/office/officeart/2005/8/layout/cycle5"/>
    <dgm:cxn modelId="{DC235FBB-10AC-5D4F-8204-436575790590}" srcId="{A3146DC6-1D99-A844-92D3-B5A1266281FA}" destId="{6E505CD2-141E-3241-9FAE-517AD66D66CB}" srcOrd="0" destOrd="0" parTransId="{73F65CE9-E540-E64A-89AA-FAD38722D2EA}" sibTransId="{BCB88CFC-7F86-0441-8341-B2469F8C53ED}"/>
    <dgm:cxn modelId="{2DC6EFC2-15A6-C240-843B-A8A35439DA41}" type="presOf" srcId="{BCB88CFC-7F86-0441-8341-B2469F8C53ED}" destId="{B94A7BE7-A472-0743-A11A-4DB907FF9F37}" srcOrd="0" destOrd="0" presId="urn:microsoft.com/office/officeart/2005/8/layout/cycle5"/>
    <dgm:cxn modelId="{1BA637CD-A5DD-404A-9094-3A38640A40D6}" type="presOf" srcId="{A3146DC6-1D99-A844-92D3-B5A1266281FA}" destId="{249DF358-FAEC-7A49-B71E-58C8E2C72867}" srcOrd="0" destOrd="0" presId="urn:microsoft.com/office/officeart/2005/8/layout/cycle5"/>
    <dgm:cxn modelId="{24ED29D2-03D5-CE45-8A5B-E68420CAB67C}" srcId="{A3146DC6-1D99-A844-92D3-B5A1266281FA}" destId="{FC5815DB-1E58-6F4D-9848-E7B89DB37CBF}" srcOrd="4" destOrd="0" parTransId="{C22C3CE0-968A-7843-BDF4-2662C66D8E31}" sibTransId="{909BCCDD-9DCB-FC4A-8A07-ADBF19079226}"/>
    <dgm:cxn modelId="{9AE055DD-7EB1-C24E-A8D5-83D83EB0181E}" type="presOf" srcId="{767FA3F2-5194-7143-9A1F-B30605DD4881}" destId="{1229FADB-CE44-174C-B634-46D396E04FE4}" srcOrd="0" destOrd="0" presId="urn:microsoft.com/office/officeart/2005/8/layout/cycle5"/>
    <dgm:cxn modelId="{61354BE4-F54A-5E4F-B54C-E33727313356}" type="presOf" srcId="{6E505CD2-141E-3241-9FAE-517AD66D66CB}" destId="{5D72A9B5-0D58-D348-A965-155CE16E8ECE}" srcOrd="0" destOrd="0" presId="urn:microsoft.com/office/officeart/2005/8/layout/cycle5"/>
    <dgm:cxn modelId="{A5B070AB-97E4-7643-8D0A-2B3C0FE5EA96}" type="presParOf" srcId="{249DF358-FAEC-7A49-B71E-58C8E2C72867}" destId="{5D72A9B5-0D58-D348-A965-155CE16E8ECE}" srcOrd="0" destOrd="0" presId="urn:microsoft.com/office/officeart/2005/8/layout/cycle5"/>
    <dgm:cxn modelId="{396FFCEF-70BC-E146-B478-1B8659BE376B}" type="presParOf" srcId="{249DF358-FAEC-7A49-B71E-58C8E2C72867}" destId="{311EF484-B388-CF49-8304-50A7AC7874FC}" srcOrd="1" destOrd="0" presId="urn:microsoft.com/office/officeart/2005/8/layout/cycle5"/>
    <dgm:cxn modelId="{83FEBFFE-2BF7-3242-B871-B311D7A90369}" type="presParOf" srcId="{249DF358-FAEC-7A49-B71E-58C8E2C72867}" destId="{B94A7BE7-A472-0743-A11A-4DB907FF9F37}" srcOrd="2" destOrd="0" presId="urn:microsoft.com/office/officeart/2005/8/layout/cycle5"/>
    <dgm:cxn modelId="{925924A8-11B3-4341-80A1-D188B740E362}" type="presParOf" srcId="{249DF358-FAEC-7A49-B71E-58C8E2C72867}" destId="{4CA5FC5B-F2EB-C942-AA25-3D77E2BCCACF}" srcOrd="3" destOrd="0" presId="urn:microsoft.com/office/officeart/2005/8/layout/cycle5"/>
    <dgm:cxn modelId="{F50D692F-5CE0-C346-8BF4-025D916DF815}" type="presParOf" srcId="{249DF358-FAEC-7A49-B71E-58C8E2C72867}" destId="{EF85481E-2A9F-CB44-9630-6F5B2D6B07FF}" srcOrd="4" destOrd="0" presId="urn:microsoft.com/office/officeart/2005/8/layout/cycle5"/>
    <dgm:cxn modelId="{05103495-2A6C-D542-813D-A2839C1CD96F}" type="presParOf" srcId="{249DF358-FAEC-7A49-B71E-58C8E2C72867}" destId="{4A2D3233-FBBA-7C4E-A1D8-D15B10E6FF15}" srcOrd="5" destOrd="0" presId="urn:microsoft.com/office/officeart/2005/8/layout/cycle5"/>
    <dgm:cxn modelId="{093FF4F3-2246-A446-8AFA-22C36567B2F1}" type="presParOf" srcId="{249DF358-FAEC-7A49-B71E-58C8E2C72867}" destId="{1229FADB-CE44-174C-B634-46D396E04FE4}" srcOrd="6" destOrd="0" presId="urn:microsoft.com/office/officeart/2005/8/layout/cycle5"/>
    <dgm:cxn modelId="{D781E666-0914-C147-90C8-0104AC571F3F}" type="presParOf" srcId="{249DF358-FAEC-7A49-B71E-58C8E2C72867}" destId="{5097549C-02C1-834E-B4D8-3A70A6D7C8D0}" srcOrd="7" destOrd="0" presId="urn:microsoft.com/office/officeart/2005/8/layout/cycle5"/>
    <dgm:cxn modelId="{35CFC65D-6055-1749-A097-96F79F743296}" type="presParOf" srcId="{249DF358-FAEC-7A49-B71E-58C8E2C72867}" destId="{F394B355-2DBA-C341-9CBB-6279AB175A21}" srcOrd="8" destOrd="0" presId="urn:microsoft.com/office/officeart/2005/8/layout/cycle5"/>
    <dgm:cxn modelId="{A57CC4B1-5665-FB44-B5F7-A336F932F7EF}" type="presParOf" srcId="{249DF358-FAEC-7A49-B71E-58C8E2C72867}" destId="{1C19A983-E729-6A43-B19B-B4702942140F}" srcOrd="9" destOrd="0" presId="urn:microsoft.com/office/officeart/2005/8/layout/cycle5"/>
    <dgm:cxn modelId="{CAC1A3B9-5583-3E40-9C23-DB6A4DCEC0DC}" type="presParOf" srcId="{249DF358-FAEC-7A49-B71E-58C8E2C72867}" destId="{381407B3-F5FF-4C40-ADEC-F0D8CAFAEE5B}" srcOrd="10" destOrd="0" presId="urn:microsoft.com/office/officeart/2005/8/layout/cycle5"/>
    <dgm:cxn modelId="{3D8E121B-1A34-AD49-9195-6F532E1BF0A4}" type="presParOf" srcId="{249DF358-FAEC-7A49-B71E-58C8E2C72867}" destId="{64D067FA-9A00-3F4E-A1CF-7AF7803AFB70}" srcOrd="11" destOrd="0" presId="urn:microsoft.com/office/officeart/2005/8/layout/cycle5"/>
    <dgm:cxn modelId="{450F2DE6-305F-BF4E-94AC-2DAA6E933119}" type="presParOf" srcId="{249DF358-FAEC-7A49-B71E-58C8E2C72867}" destId="{EA5B2702-8C31-374B-9452-0E0C27045B7C}" srcOrd="12" destOrd="0" presId="urn:microsoft.com/office/officeart/2005/8/layout/cycle5"/>
    <dgm:cxn modelId="{9763B4BB-96FF-EF42-AF4B-550942A89261}" type="presParOf" srcId="{249DF358-FAEC-7A49-B71E-58C8E2C72867}" destId="{17BABA53-A7F2-A74E-AD3F-DC6010CABB54}" srcOrd="13" destOrd="0" presId="urn:microsoft.com/office/officeart/2005/8/layout/cycle5"/>
    <dgm:cxn modelId="{F638DF80-B8A0-3748-B149-095DA971DFA3}" type="presParOf" srcId="{249DF358-FAEC-7A49-B71E-58C8E2C72867}" destId="{95ED983B-6CC6-964E-A7FD-8CE4364FE743}" srcOrd="14"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8242A92-34BA-43FB-A71C-4662C2E76506}"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E1BF16E8-20F3-41F1-AA1E-B4275E1851B4}">
      <dgm:prSet custT="1"/>
      <dgm:spPr/>
      <dgm:t>
        <a:bodyPr/>
        <a:lstStyle/>
        <a:p>
          <a:pPr rtl="0"/>
          <a:r>
            <a:rPr lang="en-US" sz="2400" b="0" dirty="0">
              <a:solidFill>
                <a:schemeClr val="tx1"/>
              </a:solidFill>
              <a:latin typeface="Arial"/>
              <a:cs typeface="Arial"/>
            </a:rPr>
            <a:t>A process for using data to make decisions:</a:t>
          </a:r>
        </a:p>
      </dgm:t>
    </dgm:pt>
    <dgm:pt modelId="{F2BA7139-1D86-4A09-989B-6E4130EDE124}" type="parTrans" cxnId="{349C6A30-39B7-47BB-9F9D-B8A79332FB19}">
      <dgm:prSet/>
      <dgm:spPr/>
      <dgm:t>
        <a:bodyPr/>
        <a:lstStyle/>
        <a:p>
          <a:endParaRPr lang="en-US">
            <a:latin typeface="Arial"/>
            <a:cs typeface="Arial"/>
          </a:endParaRPr>
        </a:p>
      </dgm:t>
    </dgm:pt>
    <dgm:pt modelId="{429B59CA-03FA-4F43-8327-5DB40D6321EC}" type="sibTrans" cxnId="{349C6A30-39B7-47BB-9F9D-B8A79332FB19}">
      <dgm:prSet/>
      <dgm:spPr/>
      <dgm:t>
        <a:bodyPr/>
        <a:lstStyle/>
        <a:p>
          <a:endParaRPr lang="en-US">
            <a:latin typeface="Arial"/>
            <a:cs typeface="Arial"/>
          </a:endParaRPr>
        </a:p>
      </dgm:t>
    </dgm:pt>
    <dgm:pt modelId="{EA0CEEFA-0760-43B5-9C17-609F948947D1}">
      <dgm:prSet custT="1"/>
      <dgm:spPr/>
      <dgm:t>
        <a:bodyPr/>
        <a:lstStyle/>
        <a:p>
          <a:pPr rtl="0"/>
          <a:r>
            <a:rPr lang="en-US" sz="2000" b="0" dirty="0">
              <a:solidFill>
                <a:schemeClr val="tx1"/>
              </a:solidFill>
              <a:latin typeface="Arial"/>
              <a:cs typeface="Arial"/>
            </a:rPr>
            <a:t>Formal problem solving steps that a group can use to build and implement solutions</a:t>
          </a:r>
        </a:p>
      </dgm:t>
    </dgm:pt>
    <dgm:pt modelId="{686E62ED-C50A-43B0-A065-2AEC238075D9}" type="parTrans" cxnId="{5579AD02-228F-4F2C-9597-B26884F44254}">
      <dgm:prSet/>
      <dgm:spPr/>
      <dgm:t>
        <a:bodyPr/>
        <a:lstStyle/>
        <a:p>
          <a:endParaRPr lang="en-US">
            <a:latin typeface="Arial"/>
            <a:cs typeface="Arial"/>
          </a:endParaRPr>
        </a:p>
      </dgm:t>
    </dgm:pt>
    <dgm:pt modelId="{9AA6D83F-5564-4B11-8EDF-06DEC3D712DB}" type="sibTrans" cxnId="{5579AD02-228F-4F2C-9597-B26884F44254}">
      <dgm:prSet/>
      <dgm:spPr/>
      <dgm:t>
        <a:bodyPr/>
        <a:lstStyle/>
        <a:p>
          <a:endParaRPr lang="en-US">
            <a:latin typeface="Arial"/>
            <a:cs typeface="Arial"/>
          </a:endParaRPr>
        </a:p>
      </dgm:t>
    </dgm:pt>
    <dgm:pt modelId="{B9B242B9-0026-4AD3-BA74-957C08165AE2}">
      <dgm:prSet custT="1"/>
      <dgm:spPr/>
      <dgm:t>
        <a:bodyPr/>
        <a:lstStyle/>
        <a:p>
          <a:pPr rtl="0"/>
          <a:r>
            <a:rPr lang="en-US" sz="2000" b="0" dirty="0">
              <a:solidFill>
                <a:schemeClr val="tx1"/>
              </a:solidFill>
              <a:latin typeface="Arial"/>
              <a:cs typeface="Arial"/>
            </a:rPr>
            <a:t>Access to the right information at the right time in the right format</a:t>
          </a:r>
        </a:p>
      </dgm:t>
    </dgm:pt>
    <dgm:pt modelId="{DA216CAC-8A57-4642-AB2B-D43B3D2F9AEB}" type="parTrans" cxnId="{2BB2BC99-C612-4C33-964E-F2B6CE9ACC8E}">
      <dgm:prSet/>
      <dgm:spPr/>
      <dgm:t>
        <a:bodyPr/>
        <a:lstStyle/>
        <a:p>
          <a:endParaRPr lang="en-US">
            <a:latin typeface="Arial"/>
            <a:cs typeface="Arial"/>
          </a:endParaRPr>
        </a:p>
      </dgm:t>
    </dgm:pt>
    <dgm:pt modelId="{741B1020-1E0B-45A2-BD5E-60F8B4D97047}" type="sibTrans" cxnId="{2BB2BC99-C612-4C33-964E-F2B6CE9ACC8E}">
      <dgm:prSet/>
      <dgm:spPr/>
      <dgm:t>
        <a:bodyPr/>
        <a:lstStyle/>
        <a:p>
          <a:endParaRPr lang="en-US">
            <a:latin typeface="Arial"/>
            <a:cs typeface="Arial"/>
          </a:endParaRPr>
        </a:p>
      </dgm:t>
    </dgm:pt>
    <dgm:pt modelId="{23FD1307-AAF1-4351-8D00-8667A2BBD816}">
      <dgm:prSet custT="1"/>
      <dgm:spPr/>
      <dgm:t>
        <a:bodyPr/>
        <a:lstStyle/>
        <a:p>
          <a:pPr rtl="0"/>
          <a:r>
            <a:rPr lang="en-US" sz="2400" b="0" dirty="0">
              <a:solidFill>
                <a:schemeClr val="tx1"/>
              </a:solidFill>
              <a:latin typeface="Arial"/>
              <a:cs typeface="Arial"/>
            </a:rPr>
            <a:t>A structured meeting process</a:t>
          </a:r>
        </a:p>
      </dgm:t>
    </dgm:pt>
    <dgm:pt modelId="{B41BB460-E07F-44E6-BFF4-76E8C74A0694}" type="parTrans" cxnId="{F22A0918-185D-4365-9266-6D5A89536D42}">
      <dgm:prSet/>
      <dgm:spPr/>
      <dgm:t>
        <a:bodyPr/>
        <a:lstStyle/>
        <a:p>
          <a:endParaRPr lang="en-US">
            <a:latin typeface="Arial"/>
            <a:cs typeface="Arial"/>
          </a:endParaRPr>
        </a:p>
      </dgm:t>
    </dgm:pt>
    <dgm:pt modelId="{3BF68A5B-2A30-4EEA-8F71-D26765B897DA}" type="sibTrans" cxnId="{F22A0918-185D-4365-9266-6D5A89536D42}">
      <dgm:prSet/>
      <dgm:spPr/>
      <dgm:t>
        <a:bodyPr/>
        <a:lstStyle/>
        <a:p>
          <a:endParaRPr lang="en-US">
            <a:latin typeface="Arial"/>
            <a:cs typeface="Arial"/>
          </a:endParaRPr>
        </a:p>
      </dgm:t>
    </dgm:pt>
    <dgm:pt modelId="{8D5F199D-7BBB-4F4D-8E61-F2ABAD8FC1E5}">
      <dgm:prSet custT="1"/>
      <dgm:spPr/>
      <dgm:t>
        <a:bodyPr/>
        <a:lstStyle/>
        <a:p>
          <a:pPr rtl="0"/>
          <a:r>
            <a:rPr lang="en-US" sz="2000" b="0" dirty="0">
              <a:solidFill>
                <a:schemeClr val="tx1"/>
              </a:solidFill>
              <a:latin typeface="Arial"/>
              <a:cs typeface="Arial"/>
            </a:rPr>
            <a:t>Formal roles (facilitator, recorder, data analyst)</a:t>
          </a:r>
        </a:p>
      </dgm:t>
    </dgm:pt>
    <dgm:pt modelId="{596F8192-B673-4C74-B4C1-6D51214D1AF0}" type="parTrans" cxnId="{CD7BCF4D-E523-44BB-9931-C2A93F71A968}">
      <dgm:prSet/>
      <dgm:spPr/>
      <dgm:t>
        <a:bodyPr/>
        <a:lstStyle/>
        <a:p>
          <a:endParaRPr lang="en-US">
            <a:latin typeface="Arial"/>
            <a:cs typeface="Arial"/>
          </a:endParaRPr>
        </a:p>
      </dgm:t>
    </dgm:pt>
    <dgm:pt modelId="{97AE9EBD-AE90-4F0C-87F6-EA83EEAC695C}" type="sibTrans" cxnId="{CD7BCF4D-E523-44BB-9931-C2A93F71A968}">
      <dgm:prSet/>
      <dgm:spPr/>
      <dgm:t>
        <a:bodyPr/>
        <a:lstStyle/>
        <a:p>
          <a:endParaRPr lang="en-US">
            <a:latin typeface="Arial"/>
            <a:cs typeface="Arial"/>
          </a:endParaRPr>
        </a:p>
      </dgm:t>
    </dgm:pt>
    <dgm:pt modelId="{F18D59E3-5FF7-4BA6-92BA-596399A364D6}">
      <dgm:prSet custT="1"/>
      <dgm:spPr/>
      <dgm:t>
        <a:bodyPr/>
        <a:lstStyle/>
        <a:p>
          <a:pPr rtl="0"/>
          <a:r>
            <a:rPr lang="en-US" sz="2000" b="0" dirty="0">
              <a:solidFill>
                <a:schemeClr val="tx1"/>
              </a:solidFill>
              <a:latin typeface="Arial"/>
              <a:cs typeface="Arial"/>
            </a:rPr>
            <a:t>Specific expectations (before, during &amp; after meetings)</a:t>
          </a:r>
        </a:p>
      </dgm:t>
    </dgm:pt>
    <dgm:pt modelId="{FBFADFA7-D164-4F99-AFE2-EDC0A6475291}" type="parTrans" cxnId="{2F575E19-77D8-4C51-9928-2F38A209B593}">
      <dgm:prSet/>
      <dgm:spPr/>
      <dgm:t>
        <a:bodyPr/>
        <a:lstStyle/>
        <a:p>
          <a:endParaRPr lang="en-US">
            <a:latin typeface="Arial"/>
            <a:cs typeface="Arial"/>
          </a:endParaRPr>
        </a:p>
      </dgm:t>
    </dgm:pt>
    <dgm:pt modelId="{73897173-2D5C-49AC-8210-5FE3BC29F463}" type="sibTrans" cxnId="{2F575E19-77D8-4C51-9928-2F38A209B593}">
      <dgm:prSet/>
      <dgm:spPr/>
      <dgm:t>
        <a:bodyPr/>
        <a:lstStyle/>
        <a:p>
          <a:endParaRPr lang="en-US">
            <a:latin typeface="Arial"/>
            <a:cs typeface="Arial"/>
          </a:endParaRPr>
        </a:p>
      </dgm:t>
    </dgm:pt>
    <dgm:pt modelId="{90223386-7401-48B0-9A96-5A30117030EE}">
      <dgm:prSet custT="1"/>
      <dgm:spPr/>
      <dgm:t>
        <a:bodyPr/>
        <a:lstStyle/>
        <a:p>
          <a:pPr rtl="0"/>
          <a:r>
            <a:rPr lang="en-US" sz="2000" b="0" dirty="0">
              <a:solidFill>
                <a:schemeClr val="tx1"/>
              </a:solidFill>
              <a:latin typeface="Arial"/>
              <a:cs typeface="Arial"/>
            </a:rPr>
            <a:t>Access and use of data</a:t>
          </a:r>
        </a:p>
      </dgm:t>
    </dgm:pt>
    <dgm:pt modelId="{91B1F7F1-53F4-49F6-961C-66DB4958D24A}" type="parTrans" cxnId="{2AE81B01-36E2-47B0-BAFE-C8117EDCEB11}">
      <dgm:prSet/>
      <dgm:spPr/>
      <dgm:t>
        <a:bodyPr/>
        <a:lstStyle/>
        <a:p>
          <a:endParaRPr lang="en-US">
            <a:latin typeface="Arial"/>
            <a:cs typeface="Arial"/>
          </a:endParaRPr>
        </a:p>
      </dgm:t>
    </dgm:pt>
    <dgm:pt modelId="{C8C87A9D-B343-4766-8456-0782A6B59364}" type="sibTrans" cxnId="{2AE81B01-36E2-47B0-BAFE-C8117EDCEB11}">
      <dgm:prSet/>
      <dgm:spPr/>
      <dgm:t>
        <a:bodyPr/>
        <a:lstStyle/>
        <a:p>
          <a:endParaRPr lang="en-US">
            <a:latin typeface="Arial"/>
            <a:cs typeface="Arial"/>
          </a:endParaRPr>
        </a:p>
      </dgm:t>
    </dgm:pt>
    <dgm:pt modelId="{AAD2D148-E72B-4EEE-ADD8-420C7BD8652D}">
      <dgm:prSet custT="1"/>
      <dgm:spPr/>
      <dgm:t>
        <a:bodyPr/>
        <a:lstStyle/>
        <a:p>
          <a:pPr rtl="0"/>
          <a:r>
            <a:rPr lang="en-US" sz="2000" b="0" dirty="0">
              <a:solidFill>
                <a:schemeClr val="tx1"/>
              </a:solidFill>
              <a:latin typeface="Arial"/>
              <a:cs typeface="Arial"/>
            </a:rPr>
            <a:t>Use of electronic and projected meeting minutes </a:t>
          </a:r>
        </a:p>
      </dgm:t>
    </dgm:pt>
    <dgm:pt modelId="{EC627A80-71DF-4E49-B612-82918337352F}" type="parTrans" cxnId="{456991E4-D46D-4D1D-9FC6-6CD600B5757B}">
      <dgm:prSet/>
      <dgm:spPr/>
      <dgm:t>
        <a:bodyPr/>
        <a:lstStyle/>
        <a:p>
          <a:endParaRPr lang="en-US">
            <a:latin typeface="Arial"/>
            <a:cs typeface="Arial"/>
          </a:endParaRPr>
        </a:p>
      </dgm:t>
    </dgm:pt>
    <dgm:pt modelId="{08CD0AA3-4F43-4B09-9124-4D46F38A4366}" type="sibTrans" cxnId="{456991E4-D46D-4D1D-9FC6-6CD600B5757B}">
      <dgm:prSet/>
      <dgm:spPr/>
      <dgm:t>
        <a:bodyPr/>
        <a:lstStyle/>
        <a:p>
          <a:endParaRPr lang="en-US">
            <a:latin typeface="Arial"/>
            <a:cs typeface="Arial"/>
          </a:endParaRPr>
        </a:p>
      </dgm:t>
    </dgm:pt>
    <dgm:pt modelId="{ED09E941-D3BF-48DB-8A71-7286FF971F58}">
      <dgm:prSet custT="1"/>
      <dgm:spPr/>
      <dgm:t>
        <a:bodyPr/>
        <a:lstStyle/>
        <a:p>
          <a:pPr rtl="0"/>
          <a:endParaRPr lang="en-US" sz="2000" b="0" dirty="0">
            <a:solidFill>
              <a:schemeClr val="tx1"/>
            </a:solidFill>
            <a:latin typeface="Arial"/>
            <a:cs typeface="Arial"/>
          </a:endParaRPr>
        </a:p>
      </dgm:t>
    </dgm:pt>
    <dgm:pt modelId="{B89177BD-A629-48DF-8036-557F39B31FD6}" type="parTrans" cxnId="{DAD7E71D-ED14-42AC-AE50-016ABF7B35DC}">
      <dgm:prSet/>
      <dgm:spPr/>
      <dgm:t>
        <a:bodyPr/>
        <a:lstStyle/>
        <a:p>
          <a:endParaRPr lang="en-US">
            <a:latin typeface="Arial"/>
            <a:cs typeface="Arial"/>
          </a:endParaRPr>
        </a:p>
      </dgm:t>
    </dgm:pt>
    <dgm:pt modelId="{23F46B4D-1614-4CD4-9B38-FFB19F466EEF}" type="sibTrans" cxnId="{DAD7E71D-ED14-42AC-AE50-016ABF7B35DC}">
      <dgm:prSet/>
      <dgm:spPr/>
      <dgm:t>
        <a:bodyPr/>
        <a:lstStyle/>
        <a:p>
          <a:endParaRPr lang="en-US">
            <a:latin typeface="Arial"/>
            <a:cs typeface="Arial"/>
          </a:endParaRPr>
        </a:p>
      </dgm:t>
    </dgm:pt>
    <dgm:pt modelId="{7D006679-044F-401D-AA23-BB408FA760FA}" type="pres">
      <dgm:prSet presAssocID="{A8242A92-34BA-43FB-A71C-4662C2E76506}" presName="Name0" presStyleCnt="0">
        <dgm:presLayoutVars>
          <dgm:dir/>
          <dgm:animLvl val="lvl"/>
          <dgm:resizeHandles val="exact"/>
        </dgm:presLayoutVars>
      </dgm:prSet>
      <dgm:spPr/>
    </dgm:pt>
    <dgm:pt modelId="{B5ED50AB-F43E-464C-84B8-035D85B969F8}" type="pres">
      <dgm:prSet presAssocID="{E1BF16E8-20F3-41F1-AA1E-B4275E1851B4}" presName="linNode" presStyleCnt="0"/>
      <dgm:spPr/>
    </dgm:pt>
    <dgm:pt modelId="{D1C036CB-06AA-4100-BCC1-EEE4D5EC393E}" type="pres">
      <dgm:prSet presAssocID="{E1BF16E8-20F3-41F1-AA1E-B4275E1851B4}" presName="parentText" presStyleLbl="node1" presStyleIdx="0" presStyleCnt="2">
        <dgm:presLayoutVars>
          <dgm:chMax val="1"/>
          <dgm:bulletEnabled val="1"/>
        </dgm:presLayoutVars>
      </dgm:prSet>
      <dgm:spPr/>
    </dgm:pt>
    <dgm:pt modelId="{E2F64034-926D-49E0-AD69-C9175EC8BFEC}" type="pres">
      <dgm:prSet presAssocID="{E1BF16E8-20F3-41F1-AA1E-B4275E1851B4}" presName="descendantText" presStyleLbl="alignAccFollowNode1" presStyleIdx="0" presStyleCnt="2">
        <dgm:presLayoutVars>
          <dgm:bulletEnabled val="1"/>
        </dgm:presLayoutVars>
      </dgm:prSet>
      <dgm:spPr/>
    </dgm:pt>
    <dgm:pt modelId="{443D00D7-8B09-4A4C-82FE-17B49500FF97}" type="pres">
      <dgm:prSet presAssocID="{429B59CA-03FA-4F43-8327-5DB40D6321EC}" presName="sp" presStyleCnt="0"/>
      <dgm:spPr/>
    </dgm:pt>
    <dgm:pt modelId="{CBBF4F5B-650E-4909-B993-33671D1E138F}" type="pres">
      <dgm:prSet presAssocID="{23FD1307-AAF1-4351-8D00-8667A2BBD816}" presName="linNode" presStyleCnt="0"/>
      <dgm:spPr/>
    </dgm:pt>
    <dgm:pt modelId="{6A0985D5-6F9E-422F-B41B-71DF71E89E2D}" type="pres">
      <dgm:prSet presAssocID="{23FD1307-AAF1-4351-8D00-8667A2BBD816}" presName="parentText" presStyleLbl="node1" presStyleIdx="1" presStyleCnt="2">
        <dgm:presLayoutVars>
          <dgm:chMax val="1"/>
          <dgm:bulletEnabled val="1"/>
        </dgm:presLayoutVars>
      </dgm:prSet>
      <dgm:spPr/>
    </dgm:pt>
    <dgm:pt modelId="{0F8D4479-4790-4D2B-8C98-C35C0EEE02AF}" type="pres">
      <dgm:prSet presAssocID="{23FD1307-AAF1-4351-8D00-8667A2BBD816}" presName="descendantText" presStyleLbl="alignAccFollowNode1" presStyleIdx="1" presStyleCnt="2" custScaleY="121759" custLinFactNeighborY="11540">
        <dgm:presLayoutVars>
          <dgm:bulletEnabled val="1"/>
        </dgm:presLayoutVars>
      </dgm:prSet>
      <dgm:spPr/>
    </dgm:pt>
  </dgm:ptLst>
  <dgm:cxnLst>
    <dgm:cxn modelId="{2AE81B01-36E2-47B0-BAFE-C8117EDCEB11}" srcId="{23FD1307-AAF1-4351-8D00-8667A2BBD816}" destId="{90223386-7401-48B0-9A96-5A30117030EE}" srcOrd="2" destOrd="0" parTransId="{91B1F7F1-53F4-49F6-961C-66DB4958D24A}" sibTransId="{C8C87A9D-B343-4766-8456-0782A6B59364}"/>
    <dgm:cxn modelId="{5579AD02-228F-4F2C-9597-B26884F44254}" srcId="{E1BF16E8-20F3-41F1-AA1E-B4275E1851B4}" destId="{EA0CEEFA-0760-43B5-9C17-609F948947D1}" srcOrd="0" destOrd="0" parTransId="{686E62ED-C50A-43B0-A065-2AEC238075D9}" sibTransId="{9AA6D83F-5564-4B11-8EDF-06DEC3D712DB}"/>
    <dgm:cxn modelId="{792E7214-5B37-3544-9CAD-AE9C8F7E21FA}" type="presOf" srcId="{90223386-7401-48B0-9A96-5A30117030EE}" destId="{0F8D4479-4790-4D2B-8C98-C35C0EEE02AF}" srcOrd="0" destOrd="2" presId="urn:microsoft.com/office/officeart/2005/8/layout/vList5"/>
    <dgm:cxn modelId="{F22A0918-185D-4365-9266-6D5A89536D42}" srcId="{A8242A92-34BA-43FB-A71C-4662C2E76506}" destId="{23FD1307-AAF1-4351-8D00-8667A2BBD816}" srcOrd="1" destOrd="0" parTransId="{B41BB460-E07F-44E6-BFF4-76E8C74A0694}" sibTransId="{3BF68A5B-2A30-4EEA-8F71-D26765B897DA}"/>
    <dgm:cxn modelId="{2F575E19-77D8-4C51-9928-2F38A209B593}" srcId="{23FD1307-AAF1-4351-8D00-8667A2BBD816}" destId="{F18D59E3-5FF7-4BA6-92BA-596399A364D6}" srcOrd="1" destOrd="0" parTransId="{FBFADFA7-D164-4F99-AFE2-EDC0A6475291}" sibTransId="{73897173-2D5C-49AC-8210-5FE3BC29F463}"/>
    <dgm:cxn modelId="{DAD7E71D-ED14-42AC-AE50-016ABF7B35DC}" srcId="{E1BF16E8-20F3-41F1-AA1E-B4275E1851B4}" destId="{ED09E941-D3BF-48DB-8A71-7286FF971F58}" srcOrd="1" destOrd="0" parTransId="{B89177BD-A629-48DF-8036-557F39B31FD6}" sibTransId="{23F46B4D-1614-4CD4-9B38-FFB19F466EEF}"/>
    <dgm:cxn modelId="{349C6A30-39B7-47BB-9F9D-B8A79332FB19}" srcId="{A8242A92-34BA-43FB-A71C-4662C2E76506}" destId="{E1BF16E8-20F3-41F1-AA1E-B4275E1851B4}" srcOrd="0" destOrd="0" parTransId="{F2BA7139-1D86-4A09-989B-6E4130EDE124}" sibTransId="{429B59CA-03FA-4F43-8327-5DB40D6321EC}"/>
    <dgm:cxn modelId="{CD7BCF4D-E523-44BB-9931-C2A93F71A968}" srcId="{23FD1307-AAF1-4351-8D00-8667A2BBD816}" destId="{8D5F199D-7BBB-4F4D-8E61-F2ABAD8FC1E5}" srcOrd="0" destOrd="0" parTransId="{596F8192-B673-4C74-B4C1-6D51214D1AF0}" sibTransId="{97AE9EBD-AE90-4F0C-87F6-EA83EEAC695C}"/>
    <dgm:cxn modelId="{C0A77272-F8F1-0A43-938B-114C510FA00C}" type="presOf" srcId="{E1BF16E8-20F3-41F1-AA1E-B4275E1851B4}" destId="{D1C036CB-06AA-4100-BCC1-EEE4D5EC393E}" srcOrd="0" destOrd="0" presId="urn:microsoft.com/office/officeart/2005/8/layout/vList5"/>
    <dgm:cxn modelId="{3364B17A-C359-3447-954D-57EAB507C34A}" type="presOf" srcId="{23FD1307-AAF1-4351-8D00-8667A2BBD816}" destId="{6A0985D5-6F9E-422F-B41B-71DF71E89E2D}" srcOrd="0" destOrd="0" presId="urn:microsoft.com/office/officeart/2005/8/layout/vList5"/>
    <dgm:cxn modelId="{9D14E997-FBAD-FC4B-AD78-B656BCF6CE69}" type="presOf" srcId="{AAD2D148-E72B-4EEE-ADD8-420C7BD8652D}" destId="{0F8D4479-4790-4D2B-8C98-C35C0EEE02AF}" srcOrd="0" destOrd="3" presId="urn:microsoft.com/office/officeart/2005/8/layout/vList5"/>
    <dgm:cxn modelId="{2BB2BC99-C612-4C33-964E-F2B6CE9ACC8E}" srcId="{E1BF16E8-20F3-41F1-AA1E-B4275E1851B4}" destId="{B9B242B9-0026-4AD3-BA74-957C08165AE2}" srcOrd="2" destOrd="0" parTransId="{DA216CAC-8A57-4642-AB2B-D43B3D2F9AEB}" sibTransId="{741B1020-1E0B-45A2-BD5E-60F8B4D97047}"/>
    <dgm:cxn modelId="{673CAFAE-5318-9E42-BE24-11B359F4ABB2}" type="presOf" srcId="{F18D59E3-5FF7-4BA6-92BA-596399A364D6}" destId="{0F8D4479-4790-4D2B-8C98-C35C0EEE02AF}" srcOrd="0" destOrd="1" presId="urn:microsoft.com/office/officeart/2005/8/layout/vList5"/>
    <dgm:cxn modelId="{93D07ED5-FAE1-7947-A662-8F7CE8A7F800}" type="presOf" srcId="{B9B242B9-0026-4AD3-BA74-957C08165AE2}" destId="{E2F64034-926D-49E0-AD69-C9175EC8BFEC}" srcOrd="0" destOrd="2" presId="urn:microsoft.com/office/officeart/2005/8/layout/vList5"/>
    <dgm:cxn modelId="{E18C35E3-6EE5-C04A-AE9C-F5EA8FA37E31}" type="presOf" srcId="{EA0CEEFA-0760-43B5-9C17-609F948947D1}" destId="{E2F64034-926D-49E0-AD69-C9175EC8BFEC}" srcOrd="0" destOrd="0" presId="urn:microsoft.com/office/officeart/2005/8/layout/vList5"/>
    <dgm:cxn modelId="{456991E4-D46D-4D1D-9FC6-6CD600B5757B}" srcId="{23FD1307-AAF1-4351-8D00-8667A2BBD816}" destId="{AAD2D148-E72B-4EEE-ADD8-420C7BD8652D}" srcOrd="3" destOrd="0" parTransId="{EC627A80-71DF-4E49-B612-82918337352F}" sibTransId="{08CD0AA3-4F43-4B09-9124-4D46F38A4366}"/>
    <dgm:cxn modelId="{475FA8EC-F710-7146-B1AD-54CAAF092007}" type="presOf" srcId="{A8242A92-34BA-43FB-A71C-4662C2E76506}" destId="{7D006679-044F-401D-AA23-BB408FA760FA}" srcOrd="0" destOrd="0" presId="urn:microsoft.com/office/officeart/2005/8/layout/vList5"/>
    <dgm:cxn modelId="{3C0870EF-1735-4746-AE85-DD61B0E41E02}" type="presOf" srcId="{8D5F199D-7BBB-4F4D-8E61-F2ABAD8FC1E5}" destId="{0F8D4479-4790-4D2B-8C98-C35C0EEE02AF}" srcOrd="0" destOrd="0" presId="urn:microsoft.com/office/officeart/2005/8/layout/vList5"/>
    <dgm:cxn modelId="{648B64FB-47C7-B942-8143-D91B4876A1B2}" type="presOf" srcId="{ED09E941-D3BF-48DB-8A71-7286FF971F58}" destId="{E2F64034-926D-49E0-AD69-C9175EC8BFEC}" srcOrd="0" destOrd="1" presId="urn:microsoft.com/office/officeart/2005/8/layout/vList5"/>
    <dgm:cxn modelId="{37481B0E-E779-6E45-9775-F1E00B05F546}" type="presParOf" srcId="{7D006679-044F-401D-AA23-BB408FA760FA}" destId="{B5ED50AB-F43E-464C-84B8-035D85B969F8}" srcOrd="0" destOrd="0" presId="urn:microsoft.com/office/officeart/2005/8/layout/vList5"/>
    <dgm:cxn modelId="{D0F1C706-B2BB-724E-8988-CAE467A7F9A1}" type="presParOf" srcId="{B5ED50AB-F43E-464C-84B8-035D85B969F8}" destId="{D1C036CB-06AA-4100-BCC1-EEE4D5EC393E}" srcOrd="0" destOrd="0" presId="urn:microsoft.com/office/officeart/2005/8/layout/vList5"/>
    <dgm:cxn modelId="{6EFCC0C8-8ACD-7244-8F7D-88BC5E9B0C9F}" type="presParOf" srcId="{B5ED50AB-F43E-464C-84B8-035D85B969F8}" destId="{E2F64034-926D-49E0-AD69-C9175EC8BFEC}" srcOrd="1" destOrd="0" presId="urn:microsoft.com/office/officeart/2005/8/layout/vList5"/>
    <dgm:cxn modelId="{40826A95-3616-A74C-85F2-02E9708FF8A4}" type="presParOf" srcId="{7D006679-044F-401D-AA23-BB408FA760FA}" destId="{443D00D7-8B09-4A4C-82FE-17B49500FF97}" srcOrd="1" destOrd="0" presId="urn:microsoft.com/office/officeart/2005/8/layout/vList5"/>
    <dgm:cxn modelId="{B2009206-9202-B04E-81FF-5249955BEA62}" type="presParOf" srcId="{7D006679-044F-401D-AA23-BB408FA760FA}" destId="{CBBF4F5B-650E-4909-B993-33671D1E138F}" srcOrd="2" destOrd="0" presId="urn:microsoft.com/office/officeart/2005/8/layout/vList5"/>
    <dgm:cxn modelId="{54C53E87-BF7A-B144-8316-181245B0D90F}" type="presParOf" srcId="{CBBF4F5B-650E-4909-B993-33671D1E138F}" destId="{6A0985D5-6F9E-422F-B41B-71DF71E89E2D}" srcOrd="0" destOrd="0" presId="urn:microsoft.com/office/officeart/2005/8/layout/vList5"/>
    <dgm:cxn modelId="{B286499C-0616-DC48-A850-0E42DE77A2B1}" type="presParOf" srcId="{CBBF4F5B-650E-4909-B993-33671D1E138F}" destId="{0F8D4479-4790-4D2B-8C98-C35C0EEE02AF}"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711FC8-AEA1-4048-AA31-B4375C267384}">
      <dsp:nvSpPr>
        <dsp:cNvPr id="0" name=""/>
        <dsp:cNvSpPr/>
      </dsp:nvSpPr>
      <dsp:spPr>
        <a:xfrm rot="5400000">
          <a:off x="281723" y="2258347"/>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DC558BF-29D0-BE46-89AB-EA3A956D99B9}">
      <dsp:nvSpPr>
        <dsp:cNvPr id="0" name=""/>
        <dsp:cNvSpPr/>
      </dsp:nvSpPr>
      <dsp:spPr>
        <a:xfrm>
          <a:off x="141281" y="2676641"/>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Exploration</a:t>
          </a:r>
        </a:p>
      </dsp:txBody>
      <dsp:txXfrm>
        <a:off x="141281" y="2676641"/>
        <a:ext cx="1263915" cy="1107896"/>
      </dsp:txXfrm>
    </dsp:sp>
    <dsp:sp modelId="{6991E3B5-7293-5F4D-ADCD-45D3BC3397A7}">
      <dsp:nvSpPr>
        <dsp:cNvPr id="0" name=""/>
        <dsp:cNvSpPr/>
      </dsp:nvSpPr>
      <dsp:spPr>
        <a:xfrm>
          <a:off x="1166722" y="2155278"/>
          <a:ext cx="238474" cy="238474"/>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B22B960C-D0C0-0445-813D-9ABF0AF1E434}">
      <dsp:nvSpPr>
        <dsp:cNvPr id="0" name=""/>
        <dsp:cNvSpPr/>
      </dsp:nvSpPr>
      <dsp:spPr>
        <a:xfrm rot="5400000">
          <a:off x="1829002" y="1875471"/>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130D7069-C8A2-8048-8FCA-18684F50F57B}">
      <dsp:nvSpPr>
        <dsp:cNvPr id="0" name=""/>
        <dsp:cNvSpPr/>
      </dsp:nvSpPr>
      <dsp:spPr>
        <a:xfrm>
          <a:off x="1688560" y="2293765"/>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Installation</a:t>
          </a:r>
        </a:p>
      </dsp:txBody>
      <dsp:txXfrm>
        <a:off x="1688560" y="2293765"/>
        <a:ext cx="1263915" cy="1107896"/>
      </dsp:txXfrm>
    </dsp:sp>
    <dsp:sp modelId="{90FD477B-D6AB-BE4C-AC41-B0F05DB702CC}">
      <dsp:nvSpPr>
        <dsp:cNvPr id="0" name=""/>
        <dsp:cNvSpPr/>
      </dsp:nvSpPr>
      <dsp:spPr>
        <a:xfrm>
          <a:off x="2714001" y="1772402"/>
          <a:ext cx="238474" cy="238474"/>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EAC804B-2AD2-2947-B4D0-4466CDD0C391}">
      <dsp:nvSpPr>
        <dsp:cNvPr id="0" name=""/>
        <dsp:cNvSpPr/>
      </dsp:nvSpPr>
      <dsp:spPr>
        <a:xfrm rot="5400000">
          <a:off x="3376282" y="1492595"/>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29B6DE09-9640-D14E-88EE-5BFB81F964AF}">
      <dsp:nvSpPr>
        <dsp:cNvPr id="0" name=""/>
        <dsp:cNvSpPr/>
      </dsp:nvSpPr>
      <dsp:spPr>
        <a:xfrm>
          <a:off x="3235840" y="1910889"/>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Initial Implementation</a:t>
          </a:r>
        </a:p>
      </dsp:txBody>
      <dsp:txXfrm>
        <a:off x="3235840" y="1910889"/>
        <a:ext cx="1263915" cy="1107896"/>
      </dsp:txXfrm>
    </dsp:sp>
    <dsp:sp modelId="{BB3CF0FE-BD63-DA4E-88A1-73EA3DAB30CD}">
      <dsp:nvSpPr>
        <dsp:cNvPr id="0" name=""/>
        <dsp:cNvSpPr/>
      </dsp:nvSpPr>
      <dsp:spPr>
        <a:xfrm>
          <a:off x="4261281" y="1389526"/>
          <a:ext cx="238474" cy="238474"/>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6579A1A9-19FD-364F-8756-E6C6E20AD525}">
      <dsp:nvSpPr>
        <dsp:cNvPr id="0" name=""/>
        <dsp:cNvSpPr/>
      </dsp:nvSpPr>
      <dsp:spPr>
        <a:xfrm rot="5400000">
          <a:off x="4923562" y="1109719"/>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046DC587-338B-D643-B0EE-F1C4F2669BC0}">
      <dsp:nvSpPr>
        <dsp:cNvPr id="0" name=""/>
        <dsp:cNvSpPr/>
      </dsp:nvSpPr>
      <dsp:spPr>
        <a:xfrm>
          <a:off x="4783120" y="1528013"/>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Full Implementation</a:t>
          </a:r>
        </a:p>
      </dsp:txBody>
      <dsp:txXfrm>
        <a:off x="4783120" y="1528013"/>
        <a:ext cx="1263915" cy="1107896"/>
      </dsp:txXfrm>
    </dsp:sp>
    <dsp:sp modelId="{C572E897-F87F-FB4A-8B9B-CAB99E69AFB5}">
      <dsp:nvSpPr>
        <dsp:cNvPr id="0" name=""/>
        <dsp:cNvSpPr/>
      </dsp:nvSpPr>
      <dsp:spPr>
        <a:xfrm>
          <a:off x="5808561" y="1006650"/>
          <a:ext cx="238474" cy="238474"/>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D987F730-D3A8-334F-99FE-B964585FF850}">
      <dsp:nvSpPr>
        <dsp:cNvPr id="0" name=""/>
        <dsp:cNvSpPr/>
      </dsp:nvSpPr>
      <dsp:spPr>
        <a:xfrm rot="5400000">
          <a:off x="6470842" y="726843"/>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FFA6CC39-CA63-934B-A8D9-949928302285}">
      <dsp:nvSpPr>
        <dsp:cNvPr id="0" name=""/>
        <dsp:cNvSpPr/>
      </dsp:nvSpPr>
      <dsp:spPr>
        <a:xfrm>
          <a:off x="6330399" y="1145137"/>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Innovation</a:t>
          </a:r>
        </a:p>
      </dsp:txBody>
      <dsp:txXfrm>
        <a:off x="6330399" y="1145137"/>
        <a:ext cx="1263915" cy="1107896"/>
      </dsp:txXfrm>
    </dsp:sp>
    <dsp:sp modelId="{FC971C7F-C597-1141-AC2A-E10ACA7E9887}">
      <dsp:nvSpPr>
        <dsp:cNvPr id="0" name=""/>
        <dsp:cNvSpPr/>
      </dsp:nvSpPr>
      <dsp:spPr>
        <a:xfrm>
          <a:off x="7355841" y="623774"/>
          <a:ext cx="238474" cy="238474"/>
        </a:xfrm>
        <a:prstGeom prst="triangle">
          <a:avLst>
            <a:gd name="adj" fmla="val 10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7C488DF9-AE35-5742-A5ED-612A7183DCCE}">
      <dsp:nvSpPr>
        <dsp:cNvPr id="0" name=""/>
        <dsp:cNvSpPr/>
      </dsp:nvSpPr>
      <dsp:spPr>
        <a:xfrm rot="5400000">
          <a:off x="8018121" y="343967"/>
          <a:ext cx="841349" cy="1399986"/>
        </a:xfrm>
        <a:prstGeom prst="corner">
          <a:avLst>
            <a:gd name="adj1" fmla="val 16120"/>
            <a:gd name="adj2" fmla="val 1611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50DA1F91-5C46-7C4C-82A5-DDAA5B10A78E}">
      <dsp:nvSpPr>
        <dsp:cNvPr id="0" name=""/>
        <dsp:cNvSpPr/>
      </dsp:nvSpPr>
      <dsp:spPr>
        <a:xfrm>
          <a:off x="7877679" y="762262"/>
          <a:ext cx="1263915" cy="11078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rtl="0">
            <a:lnSpc>
              <a:spcPct val="90000"/>
            </a:lnSpc>
            <a:spcBef>
              <a:spcPct val="0"/>
            </a:spcBef>
            <a:spcAft>
              <a:spcPct val="35000"/>
            </a:spcAft>
            <a:buNone/>
          </a:pPr>
          <a:r>
            <a:rPr lang="en-US" sz="1300" kern="1200" dirty="0"/>
            <a:t>Sustainability</a:t>
          </a:r>
        </a:p>
      </dsp:txBody>
      <dsp:txXfrm>
        <a:off x="7877679" y="762262"/>
        <a:ext cx="1263915" cy="11078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721671-2A7B-3A4C-A2AB-F91BF3696C2D}">
      <dsp:nvSpPr>
        <dsp:cNvPr id="0" name=""/>
        <dsp:cNvSpPr/>
      </dsp:nvSpPr>
      <dsp:spPr>
        <a:xfrm>
          <a:off x="2084838" y="434316"/>
          <a:ext cx="4877841" cy="4893108"/>
        </a:xfrm>
        <a:prstGeom prst="pie">
          <a:avLst>
            <a:gd name="adj1" fmla="val 16200000"/>
            <a:gd name="adj2" fmla="val 1800000"/>
          </a:avLst>
        </a:prstGeom>
        <a:solidFill>
          <a:schemeClr val="accent4"/>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kern="1200" dirty="0"/>
        </a:p>
      </dsp:txBody>
      <dsp:txXfrm>
        <a:off x="4655577" y="1471189"/>
        <a:ext cx="1742086" cy="1456282"/>
      </dsp:txXfrm>
    </dsp:sp>
    <dsp:sp modelId="{58701D2C-0213-344C-A46F-B2F5C54BA4BC}">
      <dsp:nvSpPr>
        <dsp:cNvPr id="0" name=""/>
        <dsp:cNvSpPr/>
      </dsp:nvSpPr>
      <dsp:spPr>
        <a:xfrm>
          <a:off x="2114612" y="434337"/>
          <a:ext cx="4893108" cy="4893108"/>
        </a:xfrm>
        <a:prstGeom prst="pie">
          <a:avLst>
            <a:gd name="adj1" fmla="val 1800000"/>
            <a:gd name="adj2" fmla="val 9000000"/>
          </a:avLst>
        </a:prstGeom>
        <a:solidFill>
          <a:srgbClr val="FFFF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kern="1200" dirty="0"/>
        </a:p>
      </dsp:txBody>
      <dsp:txXfrm>
        <a:off x="3279638" y="3609033"/>
        <a:ext cx="2621308" cy="1281528"/>
      </dsp:txXfrm>
    </dsp:sp>
    <dsp:sp modelId="{E7A405FA-E0C0-7F4E-808D-C44DB701568C}">
      <dsp:nvSpPr>
        <dsp:cNvPr id="0" name=""/>
        <dsp:cNvSpPr/>
      </dsp:nvSpPr>
      <dsp:spPr>
        <a:xfrm>
          <a:off x="2114635" y="434316"/>
          <a:ext cx="4893108" cy="4893108"/>
        </a:xfrm>
        <a:prstGeom prst="pie">
          <a:avLst>
            <a:gd name="adj1" fmla="val 9000000"/>
            <a:gd name="adj2" fmla="val 16200000"/>
          </a:avLst>
        </a:prstGeom>
        <a:solidFill>
          <a:srgbClr val="FF0000"/>
        </a:soli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endParaRPr lang="en-US" sz="4000" kern="1200" dirty="0"/>
        </a:p>
        <a:p>
          <a:pPr marL="0" lvl="0" indent="0" algn="ctr" defTabSz="1778000">
            <a:lnSpc>
              <a:spcPct val="90000"/>
            </a:lnSpc>
            <a:spcBef>
              <a:spcPct val="0"/>
            </a:spcBef>
            <a:spcAft>
              <a:spcPct val="35000"/>
            </a:spcAft>
            <a:buNone/>
          </a:pPr>
          <a:endParaRPr lang="en-US" sz="4000" kern="1200" dirty="0"/>
        </a:p>
      </dsp:txBody>
      <dsp:txXfrm>
        <a:off x="2681420" y="1471189"/>
        <a:ext cx="1747538" cy="1456282"/>
      </dsp:txXfrm>
    </dsp:sp>
    <dsp:sp modelId="{BE9022A7-B95C-004E-9B74-43BA4F5C0B82}">
      <dsp:nvSpPr>
        <dsp:cNvPr id="0" name=""/>
        <dsp:cNvSpPr/>
      </dsp:nvSpPr>
      <dsp:spPr>
        <a:xfrm>
          <a:off x="3476125" y="-300530"/>
          <a:ext cx="5498921" cy="5498921"/>
        </a:xfrm>
        <a:prstGeom prst="circularArrow">
          <a:avLst>
            <a:gd name="adj1" fmla="val 5085"/>
            <a:gd name="adj2" fmla="val 327528"/>
            <a:gd name="adj3" fmla="val 1472472"/>
            <a:gd name="adj4" fmla="val 16199432"/>
            <a:gd name="adj5" fmla="val 5932"/>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A2D7D1EF-7CBD-7C49-B003-73333D1F92CA}">
      <dsp:nvSpPr>
        <dsp:cNvPr id="0" name=""/>
        <dsp:cNvSpPr/>
      </dsp:nvSpPr>
      <dsp:spPr>
        <a:xfrm rot="1642655">
          <a:off x="5260079" y="3474917"/>
          <a:ext cx="3921171" cy="4700423"/>
        </a:xfrm>
        <a:prstGeom prst="circularArrow">
          <a:avLst>
            <a:gd name="adj1" fmla="val 5085"/>
            <a:gd name="adj2" fmla="val 327528"/>
            <a:gd name="adj3" fmla="val 8671970"/>
            <a:gd name="adj4" fmla="val 1800502"/>
            <a:gd name="adj5" fmla="val 5932"/>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 modelId="{C9AE2051-13AB-1F49-AD50-AB2DEA82E514}">
      <dsp:nvSpPr>
        <dsp:cNvPr id="0" name=""/>
        <dsp:cNvSpPr/>
      </dsp:nvSpPr>
      <dsp:spPr>
        <a:xfrm>
          <a:off x="739475" y="-482379"/>
          <a:ext cx="5498921" cy="5498921"/>
        </a:xfrm>
        <a:prstGeom prst="circularArrow">
          <a:avLst>
            <a:gd name="adj1" fmla="val 5085"/>
            <a:gd name="adj2" fmla="val 327528"/>
            <a:gd name="adj3" fmla="val 15873039"/>
            <a:gd name="adj4" fmla="val 9000000"/>
            <a:gd name="adj5" fmla="val 5932"/>
          </a:avLst>
        </a:prstGeom>
        <a:noFill/>
        <a:ln>
          <a:noFill/>
        </a:ln>
        <a:effectLst>
          <a:outerShdw blurRad="40000" dist="23000" dir="5400000" rotWithShape="0">
            <a:srgbClr val="000000">
              <a:alpha val="35000"/>
            </a:srgbClr>
          </a:outerShdw>
        </a:effectLst>
        <a:scene3d>
          <a:camera prst="orthographicFront"/>
          <a:lightRig rig="threePt" dir="t">
            <a:rot lat="0" lon="0" rev="7500000"/>
          </a:lightRig>
        </a:scene3d>
        <a:sp3d z="152400" extrusionH="63500" prstMaterial="matte">
          <a:bevelT w="25400" h="6350" prst="relaxedInset"/>
          <a:contourClr>
            <a:schemeClr val="bg1"/>
          </a:contourClr>
        </a:sp3d>
      </dsp:spPr>
      <dsp:style>
        <a:lnRef idx="0">
          <a:scrgbClr r="0" g="0" b="0"/>
        </a:lnRef>
        <a:fillRef idx="1">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7603B9-F05F-4D06-B56B-75155BA8FA37}">
      <dsp:nvSpPr>
        <dsp:cNvPr id="0" name=""/>
        <dsp:cNvSpPr/>
      </dsp:nvSpPr>
      <dsp:spPr>
        <a:xfrm>
          <a:off x="2571" y="191696"/>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rtl="0">
            <a:lnSpc>
              <a:spcPct val="90000"/>
            </a:lnSpc>
            <a:spcBef>
              <a:spcPct val="0"/>
            </a:spcBef>
            <a:spcAft>
              <a:spcPct val="35000"/>
            </a:spcAft>
            <a:buNone/>
          </a:pPr>
          <a:r>
            <a:rPr lang="en-US" sz="2000" b="1" kern="1200" dirty="0"/>
            <a:t>Administrator </a:t>
          </a:r>
        </a:p>
      </dsp:txBody>
      <dsp:txXfrm>
        <a:off x="2571" y="191696"/>
        <a:ext cx="2507456" cy="1002982"/>
      </dsp:txXfrm>
    </dsp:sp>
    <dsp:sp modelId="{570D9A95-4755-4913-94EE-809DA5417DF1}">
      <dsp:nvSpPr>
        <dsp:cNvPr id="0" name=""/>
        <dsp:cNvSpPr/>
      </dsp:nvSpPr>
      <dsp:spPr>
        <a:xfrm>
          <a:off x="2571" y="1194678"/>
          <a:ext cx="2507456" cy="30332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t>Know what the practices look like when implemented with fidelity</a:t>
          </a:r>
        </a:p>
        <a:p>
          <a:pPr marL="171450" lvl="1" indent="-171450" algn="l" defTabSz="711200" rtl="0">
            <a:lnSpc>
              <a:spcPct val="90000"/>
            </a:lnSpc>
            <a:spcBef>
              <a:spcPct val="0"/>
            </a:spcBef>
            <a:spcAft>
              <a:spcPct val="15000"/>
            </a:spcAft>
            <a:buChar char="•"/>
          </a:pPr>
          <a:r>
            <a:rPr lang="en-US" sz="1600" kern="1200" dirty="0"/>
            <a:t>Be aware of data using tracking tools; help decide what needs to change</a:t>
          </a:r>
        </a:p>
        <a:p>
          <a:pPr marL="171450" lvl="1" indent="-171450" algn="l" defTabSz="711200" rtl="0">
            <a:lnSpc>
              <a:spcPct val="90000"/>
            </a:lnSpc>
            <a:spcBef>
              <a:spcPct val="0"/>
            </a:spcBef>
            <a:spcAft>
              <a:spcPct val="15000"/>
            </a:spcAft>
            <a:buChar char="•"/>
          </a:pPr>
          <a:r>
            <a:rPr lang="en-US" sz="1600" kern="1200" dirty="0"/>
            <a:t>Be active/visible on teams</a:t>
          </a:r>
        </a:p>
        <a:p>
          <a:pPr marL="171450" lvl="1" indent="-171450" algn="l" defTabSz="711200" rtl="0">
            <a:lnSpc>
              <a:spcPct val="90000"/>
            </a:lnSpc>
            <a:spcBef>
              <a:spcPct val="0"/>
            </a:spcBef>
            <a:spcAft>
              <a:spcPct val="15000"/>
            </a:spcAft>
            <a:buChar char="•"/>
          </a:pPr>
          <a:r>
            <a:rPr lang="en-US" sz="1600" kern="1200" dirty="0"/>
            <a:t>Troubleshoot systems-level issues</a:t>
          </a:r>
        </a:p>
      </dsp:txBody>
      <dsp:txXfrm>
        <a:off x="2571" y="1194678"/>
        <a:ext cx="2507456" cy="3033224"/>
      </dsp:txXfrm>
    </dsp:sp>
    <dsp:sp modelId="{2C1F1BC4-2C75-41FE-946C-3C964FBE6DD8}">
      <dsp:nvSpPr>
        <dsp:cNvPr id="0" name=""/>
        <dsp:cNvSpPr/>
      </dsp:nvSpPr>
      <dsp:spPr>
        <a:xfrm>
          <a:off x="2861071" y="191696"/>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ea typeface="ＭＳ Ｐゴシック" charset="-128"/>
            </a:rPr>
            <a:t>School-Based Coordinator </a:t>
          </a:r>
          <a:endParaRPr lang="en-US" sz="2000" kern="1200" dirty="0"/>
        </a:p>
      </dsp:txBody>
      <dsp:txXfrm>
        <a:off x="2861071" y="191696"/>
        <a:ext cx="2507456" cy="1002982"/>
      </dsp:txXfrm>
    </dsp:sp>
    <dsp:sp modelId="{D35FC089-1A25-4CC2-9A1A-E4F76A54C125}">
      <dsp:nvSpPr>
        <dsp:cNvPr id="0" name=""/>
        <dsp:cNvSpPr/>
      </dsp:nvSpPr>
      <dsp:spPr>
        <a:xfrm>
          <a:off x="2861071" y="1194678"/>
          <a:ext cx="2507456" cy="30332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ea typeface="ＭＳ Ｐゴシック" charset="-128"/>
            </a:rPr>
            <a:t>Facilitates weekly/monthly meetings</a:t>
          </a:r>
          <a:endParaRPr lang="en-US" sz="1400" kern="1200" dirty="0"/>
        </a:p>
        <a:p>
          <a:pPr marL="114300" lvl="1" indent="-114300" algn="l" defTabSz="622300">
            <a:lnSpc>
              <a:spcPct val="90000"/>
            </a:lnSpc>
            <a:spcBef>
              <a:spcPct val="0"/>
            </a:spcBef>
            <a:spcAft>
              <a:spcPct val="15000"/>
            </a:spcAft>
            <a:buChar char="•"/>
          </a:pPr>
          <a:r>
            <a:rPr lang="en-US" sz="1400" kern="1200" dirty="0">
              <a:ea typeface="ＭＳ Ｐゴシック" charset="-128"/>
            </a:rPr>
            <a:t>Active member of implementation team and student planning team</a:t>
          </a:r>
        </a:p>
        <a:p>
          <a:pPr marL="114300" lvl="1" indent="-114300" algn="l" defTabSz="622300">
            <a:lnSpc>
              <a:spcPct val="90000"/>
            </a:lnSpc>
            <a:spcBef>
              <a:spcPct val="0"/>
            </a:spcBef>
            <a:spcAft>
              <a:spcPct val="15000"/>
            </a:spcAft>
            <a:buChar char="•"/>
          </a:pPr>
          <a:r>
            <a:rPr lang="en-US" sz="1400" kern="1200" dirty="0">
              <a:ea typeface="ＭＳ Ｐゴシック" charset="-128"/>
            </a:rPr>
            <a:t>Attend regional coordinator meetings and trainings</a:t>
          </a:r>
        </a:p>
        <a:p>
          <a:pPr marL="114300" lvl="1" indent="-114300" algn="l" defTabSz="622300">
            <a:lnSpc>
              <a:spcPct val="90000"/>
            </a:lnSpc>
            <a:spcBef>
              <a:spcPct val="0"/>
            </a:spcBef>
            <a:spcAft>
              <a:spcPct val="15000"/>
            </a:spcAft>
            <a:buChar char="•"/>
          </a:pPr>
          <a:r>
            <a:rPr lang="en-US" sz="1400" kern="1200" dirty="0">
              <a:ea typeface="ＭＳ Ｐゴシック" charset="-128"/>
            </a:rPr>
            <a:t>Prioritizes students for team meeting</a:t>
          </a:r>
        </a:p>
        <a:p>
          <a:pPr marL="114300" lvl="1" indent="-114300" algn="l" defTabSz="622300">
            <a:lnSpc>
              <a:spcPct val="90000"/>
            </a:lnSpc>
            <a:spcBef>
              <a:spcPct val="0"/>
            </a:spcBef>
            <a:spcAft>
              <a:spcPct val="15000"/>
            </a:spcAft>
            <a:buChar char="•"/>
          </a:pPr>
          <a:r>
            <a:rPr lang="en-US" sz="1400" kern="1200" dirty="0">
              <a:ea typeface="ＭＳ Ｐゴシック" charset="-128"/>
            </a:rPr>
            <a:t>Prioritizes requests for service</a:t>
          </a:r>
        </a:p>
        <a:p>
          <a:pPr marL="114300" lvl="1" indent="-114300" algn="l" defTabSz="622300">
            <a:lnSpc>
              <a:spcPct val="90000"/>
            </a:lnSpc>
            <a:spcBef>
              <a:spcPct val="0"/>
            </a:spcBef>
            <a:spcAft>
              <a:spcPct val="15000"/>
            </a:spcAft>
            <a:buChar char="•"/>
          </a:pPr>
          <a:r>
            <a:rPr lang="en-US" sz="1400" kern="1200" dirty="0">
              <a:ea typeface="ＭＳ Ｐゴシック" charset="-128"/>
            </a:rPr>
            <a:t>Creates graphs for meetings</a:t>
          </a:r>
        </a:p>
        <a:p>
          <a:pPr marL="114300" lvl="1" indent="-114300" algn="l" defTabSz="622300">
            <a:lnSpc>
              <a:spcPct val="90000"/>
            </a:lnSpc>
            <a:spcBef>
              <a:spcPct val="0"/>
            </a:spcBef>
            <a:spcAft>
              <a:spcPct val="15000"/>
            </a:spcAft>
            <a:buChar char="•"/>
          </a:pPr>
          <a:r>
            <a:rPr lang="en-US" sz="1400" kern="1200" dirty="0">
              <a:ea typeface="ＭＳ Ｐゴシック" charset="-128"/>
            </a:rPr>
            <a:t>Facilitates meetings</a:t>
          </a:r>
        </a:p>
        <a:p>
          <a:pPr marL="114300" lvl="1" indent="-114300" algn="l" defTabSz="622300">
            <a:lnSpc>
              <a:spcPct val="90000"/>
            </a:lnSpc>
            <a:spcBef>
              <a:spcPct val="0"/>
            </a:spcBef>
            <a:spcAft>
              <a:spcPct val="15000"/>
            </a:spcAft>
            <a:buChar char="•"/>
          </a:pPr>
          <a:r>
            <a:rPr lang="en-US" sz="1400" kern="1200" dirty="0">
              <a:ea typeface="ＭＳ Ｐゴシック" charset="-128"/>
            </a:rPr>
            <a:t>Maintains records </a:t>
          </a:r>
          <a:endParaRPr lang="en-US" sz="1400" kern="1200" dirty="0"/>
        </a:p>
      </dsp:txBody>
      <dsp:txXfrm>
        <a:off x="2861071" y="1194678"/>
        <a:ext cx="2507456" cy="3033224"/>
      </dsp:txXfrm>
    </dsp:sp>
    <dsp:sp modelId="{E52FD36C-1136-4B1D-9C92-41B57DEA0205}">
      <dsp:nvSpPr>
        <dsp:cNvPr id="0" name=""/>
        <dsp:cNvSpPr/>
      </dsp:nvSpPr>
      <dsp:spPr>
        <a:xfrm>
          <a:off x="5719571" y="191696"/>
          <a:ext cx="2507456" cy="1002982"/>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ea typeface="ＭＳ Ｐゴシック" charset="-128"/>
            </a:rPr>
            <a:t>Supervisory Union/District Coordinator  </a:t>
          </a:r>
          <a:endParaRPr lang="en-US" sz="2000" kern="1200" dirty="0"/>
        </a:p>
      </dsp:txBody>
      <dsp:txXfrm>
        <a:off x="5719571" y="191696"/>
        <a:ext cx="2507456" cy="1002982"/>
      </dsp:txXfrm>
    </dsp:sp>
    <dsp:sp modelId="{00A2562B-8594-4C6D-B510-B6A4063C3917}">
      <dsp:nvSpPr>
        <dsp:cNvPr id="0" name=""/>
        <dsp:cNvSpPr/>
      </dsp:nvSpPr>
      <dsp:spPr>
        <a:xfrm>
          <a:off x="5719571" y="1194678"/>
          <a:ext cx="2507456" cy="3033224"/>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ea typeface="ＭＳ Ｐゴシック" charset="-128"/>
            </a:rPr>
            <a:t>Builds capacity to implement effective practices</a:t>
          </a:r>
          <a:endParaRPr lang="en-US" sz="1600" kern="1200" dirty="0"/>
        </a:p>
        <a:p>
          <a:pPr marL="171450" lvl="1" indent="-171450" algn="l" defTabSz="711200">
            <a:lnSpc>
              <a:spcPct val="90000"/>
            </a:lnSpc>
            <a:spcBef>
              <a:spcPct val="0"/>
            </a:spcBef>
            <a:spcAft>
              <a:spcPct val="15000"/>
            </a:spcAft>
            <a:buChar char="•"/>
          </a:pPr>
          <a:r>
            <a:rPr lang="en-US" sz="1600" kern="1200" dirty="0">
              <a:ea typeface="ＭＳ Ｐゴシック" charset="-128"/>
            </a:rPr>
            <a:t>Focus on student outcomes</a:t>
          </a:r>
        </a:p>
        <a:p>
          <a:pPr marL="171450" lvl="1" indent="-171450" algn="l" defTabSz="711200">
            <a:lnSpc>
              <a:spcPct val="90000"/>
            </a:lnSpc>
            <a:spcBef>
              <a:spcPct val="0"/>
            </a:spcBef>
            <a:spcAft>
              <a:spcPct val="15000"/>
            </a:spcAft>
            <a:buChar char="•"/>
          </a:pPr>
          <a:r>
            <a:rPr lang="en-US" sz="1600" kern="1200" dirty="0">
              <a:ea typeface="ＭＳ Ｐゴシック" charset="-128"/>
            </a:rPr>
            <a:t>Focus on fidelity of implementation of effective practices across District/Supervisory Union</a:t>
          </a:r>
        </a:p>
        <a:p>
          <a:pPr marL="171450" lvl="1" indent="-171450" algn="l" defTabSz="711200">
            <a:lnSpc>
              <a:spcPct val="90000"/>
            </a:lnSpc>
            <a:spcBef>
              <a:spcPct val="0"/>
            </a:spcBef>
            <a:spcAft>
              <a:spcPct val="15000"/>
            </a:spcAft>
            <a:buChar char="•"/>
          </a:pPr>
          <a:r>
            <a:rPr lang="en-US" sz="1600" kern="1200" dirty="0">
              <a:ea typeface="ＭＳ Ｐゴシック" charset="-128"/>
            </a:rPr>
            <a:t>Align SU/district systems, data, and practices</a:t>
          </a:r>
        </a:p>
      </dsp:txBody>
      <dsp:txXfrm>
        <a:off x="5719571" y="1194678"/>
        <a:ext cx="2507456" cy="30332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CC8DE4-5D04-A340-9CCE-D5EF8C4D2DA1}">
      <dsp:nvSpPr>
        <dsp:cNvPr id="0" name=""/>
        <dsp:cNvSpPr/>
      </dsp:nvSpPr>
      <dsp:spPr>
        <a:xfrm>
          <a:off x="-564040" y="104565"/>
          <a:ext cx="8012206" cy="978249"/>
        </a:xfrm>
        <a:prstGeom prst="roundRect">
          <a:avLst>
            <a:gd name="adj" fmla="val 10000"/>
          </a:avLst>
        </a:prstGeom>
        <a:solidFill>
          <a:schemeClr val="accent2">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508000" lvl="0" indent="0" algn="l" defTabSz="1333500" rtl="0">
            <a:lnSpc>
              <a:spcPct val="90000"/>
            </a:lnSpc>
            <a:spcBef>
              <a:spcPct val="0"/>
            </a:spcBef>
            <a:spcAft>
              <a:spcPct val="35000"/>
            </a:spcAft>
            <a:buNone/>
          </a:pPr>
          <a:r>
            <a:rPr lang="en-US" sz="3000" kern="1200" dirty="0">
              <a:latin typeface="Arial"/>
              <a:cs typeface="Arial"/>
            </a:rPr>
            <a:t>Framework for enhancing adoption &amp; implementation of </a:t>
          </a:r>
        </a:p>
      </dsp:txBody>
      <dsp:txXfrm>
        <a:off x="-535388" y="133217"/>
        <a:ext cx="6639389" cy="920945"/>
      </dsp:txXfrm>
    </dsp:sp>
    <dsp:sp modelId="{8886F3EF-E445-5C47-9381-9D335534965F}">
      <dsp:nvSpPr>
        <dsp:cNvPr id="0" name=""/>
        <dsp:cNvSpPr/>
      </dsp:nvSpPr>
      <dsp:spPr>
        <a:xfrm>
          <a:off x="387268" y="1245045"/>
          <a:ext cx="7455030" cy="978249"/>
        </a:xfrm>
        <a:prstGeom prst="roundRect">
          <a:avLst>
            <a:gd name="adj" fmla="val 10000"/>
          </a:avLst>
        </a:prstGeom>
        <a:solidFill>
          <a:schemeClr val="accent3">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406400" lvl="0" indent="0" algn="l" defTabSz="1333500" rtl="0">
            <a:lnSpc>
              <a:spcPct val="90000"/>
            </a:lnSpc>
            <a:spcBef>
              <a:spcPct val="0"/>
            </a:spcBef>
            <a:spcAft>
              <a:spcPct val="35000"/>
            </a:spcAft>
            <a:buNone/>
          </a:pPr>
          <a:r>
            <a:rPr lang="en-US" sz="3000" kern="1200" dirty="0">
              <a:latin typeface="Arial"/>
              <a:cs typeface="Arial"/>
            </a:rPr>
            <a:t>Continuum of evidence-based interventions to achieve</a:t>
          </a:r>
        </a:p>
      </dsp:txBody>
      <dsp:txXfrm>
        <a:off x="415920" y="1273697"/>
        <a:ext cx="6053348" cy="920945"/>
      </dsp:txXfrm>
    </dsp:sp>
    <dsp:sp modelId="{74ED606C-C0C8-A947-9EBE-15E51DC1E588}">
      <dsp:nvSpPr>
        <dsp:cNvPr id="0" name=""/>
        <dsp:cNvSpPr/>
      </dsp:nvSpPr>
      <dsp:spPr>
        <a:xfrm>
          <a:off x="798155" y="2357039"/>
          <a:ext cx="7455030" cy="978249"/>
        </a:xfrm>
        <a:prstGeom prst="roundRect">
          <a:avLst>
            <a:gd name="adj" fmla="val 10000"/>
          </a:avLst>
        </a:prstGeom>
        <a:solidFill>
          <a:schemeClr val="accent4">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338138" lvl="0" indent="0" algn="l" defTabSz="1333500" rtl="0">
            <a:lnSpc>
              <a:spcPct val="90000"/>
            </a:lnSpc>
            <a:spcBef>
              <a:spcPct val="0"/>
            </a:spcBef>
            <a:spcAft>
              <a:spcPct val="35000"/>
            </a:spcAft>
            <a:buNone/>
          </a:pPr>
          <a:r>
            <a:rPr lang="en-US" sz="3000" kern="1200" dirty="0">
              <a:latin typeface="Arial"/>
              <a:cs typeface="Arial"/>
            </a:rPr>
            <a:t>Academically &amp; behaviorally important outcomes for</a:t>
          </a:r>
        </a:p>
      </dsp:txBody>
      <dsp:txXfrm>
        <a:off x="826807" y="2385691"/>
        <a:ext cx="6062667" cy="920945"/>
      </dsp:txXfrm>
    </dsp:sp>
    <dsp:sp modelId="{B6563712-0049-F640-9BE3-E7D7073F0DEF}">
      <dsp:nvSpPr>
        <dsp:cNvPr id="0" name=""/>
        <dsp:cNvSpPr/>
      </dsp:nvSpPr>
      <dsp:spPr>
        <a:xfrm>
          <a:off x="1240381" y="3468338"/>
          <a:ext cx="7455030" cy="978249"/>
        </a:xfrm>
        <a:prstGeom prst="roundRect">
          <a:avLst>
            <a:gd name="adj" fmla="val 10000"/>
          </a:avLst>
        </a:prstGeom>
        <a:solidFill>
          <a:schemeClr val="accent5">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0" tIns="114300" rIns="114300" bIns="114300" numCol="1" spcCol="1270" anchor="ctr" anchorCtr="0">
          <a:noAutofit/>
        </a:bodyPr>
        <a:lstStyle/>
        <a:p>
          <a:pPr marL="406400" lvl="0" indent="0" algn="l" defTabSz="1333500" rtl="0">
            <a:lnSpc>
              <a:spcPct val="90000"/>
            </a:lnSpc>
            <a:spcBef>
              <a:spcPct val="0"/>
            </a:spcBef>
            <a:spcAft>
              <a:spcPct val="35000"/>
            </a:spcAft>
            <a:buNone/>
          </a:pPr>
          <a:r>
            <a:rPr lang="en-US" sz="3000" kern="1200">
              <a:latin typeface="Arial"/>
              <a:cs typeface="Arial"/>
            </a:rPr>
            <a:t>All students</a:t>
          </a:r>
          <a:endParaRPr lang="en-US" sz="3000" kern="1200" dirty="0">
            <a:latin typeface="Arial"/>
            <a:cs typeface="Arial"/>
          </a:endParaRPr>
        </a:p>
      </dsp:txBody>
      <dsp:txXfrm>
        <a:off x="1269033" y="3496990"/>
        <a:ext cx="6053348" cy="920945"/>
      </dsp:txXfrm>
    </dsp:sp>
    <dsp:sp modelId="{B67506BE-73E4-734E-8D51-BD77E39EEEEA}">
      <dsp:nvSpPr>
        <dsp:cNvPr id="0" name=""/>
        <dsp:cNvSpPr/>
      </dsp:nvSpPr>
      <dsp:spPr>
        <a:xfrm>
          <a:off x="6087112" y="749250"/>
          <a:ext cx="635862" cy="635862"/>
        </a:xfrm>
        <a:prstGeom prst="downArrow">
          <a:avLst>
            <a:gd name="adj1" fmla="val 55000"/>
            <a:gd name="adj2" fmla="val 45000"/>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230181" y="749250"/>
        <a:ext cx="349724" cy="478486"/>
      </dsp:txXfrm>
    </dsp:sp>
    <dsp:sp modelId="{9F938532-7CB5-2743-95AD-42F853C4B5CC}">
      <dsp:nvSpPr>
        <dsp:cNvPr id="0" name=""/>
        <dsp:cNvSpPr/>
      </dsp:nvSpPr>
      <dsp:spPr>
        <a:xfrm>
          <a:off x="6638495" y="1905362"/>
          <a:ext cx="635862" cy="635862"/>
        </a:xfrm>
        <a:prstGeom prst="downArrow">
          <a:avLst>
            <a:gd name="adj1" fmla="val 55000"/>
            <a:gd name="adj2" fmla="val 45000"/>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6781564" y="1905362"/>
        <a:ext cx="349724" cy="478486"/>
      </dsp:txXfrm>
    </dsp:sp>
    <dsp:sp modelId="{F5B1A8A2-6EE7-194C-A2B2-8955DFBB9D99}">
      <dsp:nvSpPr>
        <dsp:cNvPr id="0" name=""/>
        <dsp:cNvSpPr/>
      </dsp:nvSpPr>
      <dsp:spPr>
        <a:xfrm>
          <a:off x="7181648" y="3061475"/>
          <a:ext cx="635862" cy="635862"/>
        </a:xfrm>
        <a:prstGeom prst="downArrow">
          <a:avLst>
            <a:gd name="adj1" fmla="val 55000"/>
            <a:gd name="adj2" fmla="val 45000"/>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endParaRPr lang="en-US" sz="3000" kern="1200"/>
        </a:p>
      </dsp:txBody>
      <dsp:txXfrm>
        <a:off x="7324717" y="3061475"/>
        <a:ext cx="349724" cy="47848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9EFB09-AE97-D548-8EBC-1779D78EB33B}">
      <dsp:nvSpPr>
        <dsp:cNvPr id="0" name=""/>
        <dsp:cNvSpPr/>
      </dsp:nvSpPr>
      <dsp:spPr>
        <a:xfrm>
          <a:off x="3093822" y="2553594"/>
          <a:ext cx="1892165" cy="189216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bg1"/>
              </a:solidFill>
            </a:rPr>
            <a:t>School wide Discipline Problems</a:t>
          </a:r>
        </a:p>
      </dsp:txBody>
      <dsp:txXfrm>
        <a:off x="3370923" y="2830695"/>
        <a:ext cx="1337963" cy="1337963"/>
      </dsp:txXfrm>
    </dsp:sp>
    <dsp:sp modelId="{2B2FCEF7-201A-4C4B-A792-B30333AA5421}">
      <dsp:nvSpPr>
        <dsp:cNvPr id="0" name=""/>
        <dsp:cNvSpPr/>
      </dsp:nvSpPr>
      <dsp:spPr>
        <a:xfrm rot="10800000">
          <a:off x="1260078" y="3230043"/>
          <a:ext cx="1732887" cy="539267"/>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8BCD823-4831-404C-A5B9-201A0F62D9D5}">
      <dsp:nvSpPr>
        <dsp:cNvPr id="0" name=""/>
        <dsp:cNvSpPr/>
      </dsp:nvSpPr>
      <dsp:spPr>
        <a:xfrm>
          <a:off x="511090" y="2780654"/>
          <a:ext cx="1497975" cy="143804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Reactive</a:t>
          </a:r>
        </a:p>
      </dsp:txBody>
      <dsp:txXfrm>
        <a:off x="553209" y="2822773"/>
        <a:ext cx="1413737" cy="1353807"/>
      </dsp:txXfrm>
    </dsp:sp>
    <dsp:sp modelId="{5054DD43-52C9-A848-BB02-BA68ABBC5DA6}">
      <dsp:nvSpPr>
        <dsp:cNvPr id="0" name=""/>
        <dsp:cNvSpPr/>
      </dsp:nvSpPr>
      <dsp:spPr>
        <a:xfrm rot="13500000">
          <a:off x="1820495" y="1877078"/>
          <a:ext cx="1732887" cy="539267"/>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66DF47A-4509-1247-ADCD-E9EA96F9DAFB}">
      <dsp:nvSpPr>
        <dsp:cNvPr id="0" name=""/>
        <dsp:cNvSpPr/>
      </dsp:nvSpPr>
      <dsp:spPr>
        <a:xfrm>
          <a:off x="1175492" y="815020"/>
          <a:ext cx="1797556" cy="1438045"/>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Non-constructive</a:t>
          </a:r>
        </a:p>
      </dsp:txBody>
      <dsp:txXfrm>
        <a:off x="1217611" y="857139"/>
        <a:ext cx="1713318" cy="1353807"/>
      </dsp:txXfrm>
    </dsp:sp>
    <dsp:sp modelId="{49460273-345D-9E4B-A65B-6767AAAA1F8A}">
      <dsp:nvSpPr>
        <dsp:cNvPr id="0" name=""/>
        <dsp:cNvSpPr/>
      </dsp:nvSpPr>
      <dsp:spPr>
        <a:xfrm rot="16200000">
          <a:off x="3173460" y="1316661"/>
          <a:ext cx="1732887" cy="539267"/>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C40763A-6C1C-4046-9D10-8C9DFDAF4F14}">
      <dsp:nvSpPr>
        <dsp:cNvPr id="0" name=""/>
        <dsp:cNvSpPr/>
      </dsp:nvSpPr>
      <dsp:spPr>
        <a:xfrm>
          <a:off x="3141126" y="828"/>
          <a:ext cx="1797556" cy="1438045"/>
        </a:xfrm>
        <a:prstGeom prst="roundRect">
          <a:avLst>
            <a:gd name="adj" fmla="val 1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Emphasis on punishment</a:t>
          </a:r>
        </a:p>
      </dsp:txBody>
      <dsp:txXfrm>
        <a:off x="3183245" y="42947"/>
        <a:ext cx="1713318" cy="1353807"/>
      </dsp:txXfrm>
    </dsp:sp>
    <dsp:sp modelId="{76BC49D3-C99A-F046-832C-3F35FFAB26F8}">
      <dsp:nvSpPr>
        <dsp:cNvPr id="0" name=""/>
        <dsp:cNvSpPr/>
      </dsp:nvSpPr>
      <dsp:spPr>
        <a:xfrm rot="18974887">
          <a:off x="4526699" y="1791704"/>
          <a:ext cx="2031228" cy="539267"/>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B66DCF9-2D9C-2342-9B1A-584FDEF9A03B}">
      <dsp:nvSpPr>
        <dsp:cNvPr id="0" name=""/>
        <dsp:cNvSpPr/>
      </dsp:nvSpPr>
      <dsp:spPr>
        <a:xfrm>
          <a:off x="5084271" y="639980"/>
          <a:ext cx="2383326" cy="1438045"/>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Poor implementation fidelity</a:t>
          </a:r>
        </a:p>
      </dsp:txBody>
      <dsp:txXfrm>
        <a:off x="5126390" y="682099"/>
        <a:ext cx="2299088" cy="1353807"/>
      </dsp:txXfrm>
    </dsp:sp>
    <dsp:sp modelId="{7901862E-F950-3747-9787-E34ECB932BF3}">
      <dsp:nvSpPr>
        <dsp:cNvPr id="0" name=""/>
        <dsp:cNvSpPr/>
      </dsp:nvSpPr>
      <dsp:spPr>
        <a:xfrm>
          <a:off x="5086843" y="3230043"/>
          <a:ext cx="1732887" cy="539267"/>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EBF9D0-13B3-6846-902D-961A488BAE22}">
      <dsp:nvSpPr>
        <dsp:cNvPr id="0" name=""/>
        <dsp:cNvSpPr/>
      </dsp:nvSpPr>
      <dsp:spPr>
        <a:xfrm>
          <a:off x="5920952" y="2780654"/>
          <a:ext cx="1797556" cy="1438045"/>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Limited effects</a:t>
          </a:r>
        </a:p>
      </dsp:txBody>
      <dsp:txXfrm>
        <a:off x="5963071" y="2822773"/>
        <a:ext cx="1713318" cy="135380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F699C1-73B8-4B5E-AE13-87B8A23DED2D}">
      <dsp:nvSpPr>
        <dsp:cNvPr id="0" name=""/>
        <dsp:cNvSpPr/>
      </dsp:nvSpPr>
      <dsp:spPr>
        <a:xfrm>
          <a:off x="0" y="0"/>
          <a:ext cx="6096000" cy="5638800"/>
        </a:xfrm>
        <a:prstGeom prst="trapezoid">
          <a:avLst>
            <a:gd name="adj" fmla="val 54054"/>
          </a:avLst>
        </a:prstGeom>
        <a:gradFill rotWithShape="0">
          <a:gsLst>
            <a:gs pos="0">
              <a:srgbClr val="CC0000"/>
            </a:gs>
            <a:gs pos="18000">
              <a:srgbClr val="FFFF99"/>
            </a:gs>
            <a:gs pos="50000">
              <a:srgbClr val="66FF33"/>
            </a:gs>
            <a:gs pos="65000">
              <a:srgbClr val="33CC33"/>
            </a:gs>
            <a:gs pos="82000">
              <a:srgbClr val="009900"/>
            </a:gs>
          </a:gsLst>
          <a:lin ang="5400000" scaled="0"/>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a:off x="0" y="0"/>
        <a:ext cx="6096000" cy="5638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D42B-AD35-4119-8173-705E9B203F4E}">
      <dsp:nvSpPr>
        <dsp:cNvPr id="0" name=""/>
        <dsp:cNvSpPr/>
      </dsp:nvSpPr>
      <dsp:spPr>
        <a:xfrm rot="20026820">
          <a:off x="-20573" y="662088"/>
          <a:ext cx="5181600" cy="4407501"/>
        </a:xfrm>
        <a:prstGeom prst="swooshArrow">
          <a:avLst>
            <a:gd name="adj1" fmla="val 25000"/>
            <a:gd name="adj2" fmla="val 25000"/>
          </a:avLst>
        </a:prstGeom>
        <a:gradFill rotWithShape="0">
          <a:gsLst>
            <a:gs pos="0">
              <a:srgbClr val="CC0000"/>
            </a:gs>
            <a:gs pos="18000">
              <a:srgbClr val="FFFF99"/>
            </a:gs>
            <a:gs pos="50000">
              <a:srgbClr val="66FF33"/>
            </a:gs>
            <a:gs pos="65000">
              <a:srgbClr val="33CC33"/>
            </a:gs>
            <a:gs pos="82000">
              <a:srgbClr val="009900"/>
            </a:gs>
          </a:gsLst>
          <a:lin ang="5400000" scaled="0"/>
        </a:gradFill>
        <a:ln>
          <a:noFill/>
        </a:ln>
        <a:effectLst>
          <a:innerShdw blurRad="393700" dist="279400">
            <a:srgbClr val="00B050"/>
          </a:innerShdw>
        </a:effectLst>
      </dsp:spPr>
      <dsp:style>
        <a:lnRef idx="0">
          <a:scrgbClr r="0" g="0" b="0"/>
        </a:lnRef>
        <a:fillRef idx="1">
          <a:scrgbClr r="0" g="0" b="0"/>
        </a:fillRef>
        <a:effectRef idx="0">
          <a:scrgbClr r="0" g="0" b="0"/>
        </a:effectRef>
        <a:fontRef idx="minor"/>
      </dsp:style>
    </dsp:sp>
    <dsp:sp modelId="{7A58CA06-7CF4-4880-8AFF-C27C46361B7A}">
      <dsp:nvSpPr>
        <dsp:cNvPr id="0" name=""/>
        <dsp:cNvSpPr/>
      </dsp:nvSpPr>
      <dsp:spPr>
        <a:xfrm>
          <a:off x="893827" y="5105401"/>
          <a:ext cx="439518" cy="439521"/>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BF801E5-F605-4B6B-AD44-734A83015E31}">
      <dsp:nvSpPr>
        <dsp:cNvPr id="0" name=""/>
        <dsp:cNvSpPr/>
      </dsp:nvSpPr>
      <dsp:spPr>
        <a:xfrm>
          <a:off x="275542" y="4390336"/>
          <a:ext cx="2620061" cy="638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386"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Universal</a:t>
          </a:r>
        </a:p>
      </dsp:txBody>
      <dsp:txXfrm>
        <a:off x="275542" y="4390336"/>
        <a:ext cx="2620061" cy="638863"/>
      </dsp:txXfrm>
    </dsp:sp>
    <dsp:sp modelId="{486B20C5-91A5-4C36-8053-3B9ACF3D938D}">
      <dsp:nvSpPr>
        <dsp:cNvPr id="0" name=""/>
        <dsp:cNvSpPr/>
      </dsp:nvSpPr>
      <dsp:spPr>
        <a:xfrm>
          <a:off x="2494026" y="2286000"/>
          <a:ext cx="243535" cy="243535"/>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62E8C8B-CBB3-47CF-BB93-4E34DA5A865B}">
      <dsp:nvSpPr>
        <dsp:cNvPr id="0" name=""/>
        <dsp:cNvSpPr/>
      </dsp:nvSpPr>
      <dsp:spPr>
        <a:xfrm>
          <a:off x="1540763" y="1730755"/>
          <a:ext cx="2269242" cy="631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9044"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Targeted</a:t>
          </a:r>
        </a:p>
      </dsp:txBody>
      <dsp:txXfrm>
        <a:off x="1540763" y="1730755"/>
        <a:ext cx="2269242" cy="631444"/>
      </dsp:txXfrm>
    </dsp:sp>
    <dsp:sp modelId="{CC2DC6BB-4BD5-444C-A232-89F7B6D9B5AD}">
      <dsp:nvSpPr>
        <dsp:cNvPr id="0" name=""/>
        <dsp:cNvSpPr/>
      </dsp:nvSpPr>
      <dsp:spPr>
        <a:xfrm>
          <a:off x="3637027" y="1295399"/>
          <a:ext cx="336804" cy="336804"/>
        </a:xfrm>
        <a:prstGeom prst="ellipse">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BFCB8B-9EFA-490C-AAD3-ED7928DE275A}">
      <dsp:nvSpPr>
        <dsp:cNvPr id="0" name=""/>
        <dsp:cNvSpPr/>
      </dsp:nvSpPr>
      <dsp:spPr>
        <a:xfrm>
          <a:off x="1884427" y="634989"/>
          <a:ext cx="2310380" cy="4924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8465" tIns="0" rIns="0" bIns="0" numCol="1" spcCol="1270" anchor="t" anchorCtr="0">
          <a:noAutofit/>
        </a:bodyPr>
        <a:lstStyle/>
        <a:p>
          <a:pPr marL="0" lvl="0" indent="0" algn="ctr" defTabSz="1600200">
            <a:lnSpc>
              <a:spcPct val="90000"/>
            </a:lnSpc>
            <a:spcBef>
              <a:spcPct val="0"/>
            </a:spcBef>
            <a:spcAft>
              <a:spcPct val="35000"/>
            </a:spcAft>
            <a:buNone/>
          </a:pPr>
          <a:r>
            <a:rPr lang="en-US" sz="3600" kern="1200" dirty="0"/>
            <a:t>Intensive</a:t>
          </a:r>
        </a:p>
      </dsp:txBody>
      <dsp:txXfrm>
        <a:off x="1884427" y="634989"/>
        <a:ext cx="2310380" cy="49244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72A9B5-0D58-D348-A965-155CE16E8ECE}">
      <dsp:nvSpPr>
        <dsp:cNvPr id="0" name=""/>
        <dsp:cNvSpPr/>
      </dsp:nvSpPr>
      <dsp:spPr>
        <a:xfrm>
          <a:off x="1949238" y="1075"/>
          <a:ext cx="1429972" cy="73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Define Simply</a:t>
          </a:r>
        </a:p>
      </dsp:txBody>
      <dsp:txXfrm>
        <a:off x="1984892" y="36729"/>
        <a:ext cx="1358664" cy="659077"/>
      </dsp:txXfrm>
    </dsp:sp>
    <dsp:sp modelId="{B94A7BE7-A472-0743-A11A-4DB907FF9F37}">
      <dsp:nvSpPr>
        <dsp:cNvPr id="0" name=""/>
        <dsp:cNvSpPr/>
      </dsp:nvSpPr>
      <dsp:spPr>
        <a:xfrm>
          <a:off x="939682" y="175972"/>
          <a:ext cx="2920006" cy="2920006"/>
        </a:xfrm>
        <a:custGeom>
          <a:avLst/>
          <a:gdLst/>
          <a:ahLst/>
          <a:cxnLst/>
          <a:rect l="0" t="0" r="0" b="0"/>
          <a:pathLst>
            <a:path>
              <a:moveTo>
                <a:pt x="2520848" y="456898"/>
              </a:moveTo>
              <a:arcTo wR="1460003" hR="1460003" stAng="18996148" swAng="812410"/>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4CA5FC5B-F2EB-C942-AA25-3D77E2BCCACF}">
      <dsp:nvSpPr>
        <dsp:cNvPr id="0" name=""/>
        <dsp:cNvSpPr/>
      </dsp:nvSpPr>
      <dsp:spPr>
        <a:xfrm>
          <a:off x="3152278" y="1009915"/>
          <a:ext cx="1533630" cy="73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Model</a:t>
          </a:r>
        </a:p>
      </dsp:txBody>
      <dsp:txXfrm>
        <a:off x="3187932" y="1045569"/>
        <a:ext cx="1462322" cy="659077"/>
      </dsp:txXfrm>
    </dsp:sp>
    <dsp:sp modelId="{4A2D3233-FBBA-7C4E-A1D8-D15B10E6FF15}">
      <dsp:nvSpPr>
        <dsp:cNvPr id="0" name=""/>
        <dsp:cNvSpPr/>
      </dsp:nvSpPr>
      <dsp:spPr>
        <a:xfrm>
          <a:off x="1094694" y="519584"/>
          <a:ext cx="2920006" cy="2920006"/>
        </a:xfrm>
        <a:custGeom>
          <a:avLst/>
          <a:gdLst/>
          <a:ahLst/>
          <a:cxnLst/>
          <a:rect l="0" t="0" r="0" b="0"/>
          <a:pathLst>
            <a:path>
              <a:moveTo>
                <a:pt x="2916836" y="1363839"/>
              </a:moveTo>
              <a:arcTo wR="1460003" hR="1460003" stAng="21373406" swAng="1035874"/>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229FADB-CE44-174C-B634-46D396E04FE4}">
      <dsp:nvSpPr>
        <dsp:cNvPr id="0" name=""/>
        <dsp:cNvSpPr/>
      </dsp:nvSpPr>
      <dsp:spPr>
        <a:xfrm>
          <a:off x="3004676" y="2458396"/>
          <a:ext cx="1336179" cy="73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Practice in Setting</a:t>
          </a:r>
        </a:p>
      </dsp:txBody>
      <dsp:txXfrm>
        <a:off x="3040330" y="2494050"/>
        <a:ext cx="1264871" cy="659077"/>
      </dsp:txXfrm>
    </dsp:sp>
    <dsp:sp modelId="{F394B355-2DBA-C341-9CBB-6279AB175A21}">
      <dsp:nvSpPr>
        <dsp:cNvPr id="0" name=""/>
        <dsp:cNvSpPr/>
      </dsp:nvSpPr>
      <dsp:spPr>
        <a:xfrm>
          <a:off x="1003205" y="395597"/>
          <a:ext cx="2920006" cy="2920006"/>
        </a:xfrm>
        <a:custGeom>
          <a:avLst/>
          <a:gdLst/>
          <a:ahLst/>
          <a:cxnLst/>
          <a:rect l="0" t="0" r="0" b="0"/>
          <a:pathLst>
            <a:path>
              <a:moveTo>
                <a:pt x="1876840" y="2859237"/>
              </a:moveTo>
              <a:arcTo wR="1460003" hR="1460003" stAng="4404661" swAng="1386052"/>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C19A983-E729-6A43-B19B-B4702942140F}">
      <dsp:nvSpPr>
        <dsp:cNvPr id="0" name=""/>
        <dsp:cNvSpPr/>
      </dsp:nvSpPr>
      <dsp:spPr>
        <a:xfrm>
          <a:off x="757650" y="2541969"/>
          <a:ext cx="1595522" cy="73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Monitor and Acknowledge</a:t>
          </a:r>
        </a:p>
      </dsp:txBody>
      <dsp:txXfrm>
        <a:off x="793304" y="2577623"/>
        <a:ext cx="1524214" cy="659077"/>
      </dsp:txXfrm>
    </dsp:sp>
    <dsp:sp modelId="{64D067FA-9A00-3F4E-A1CF-7AF7803AFB70}">
      <dsp:nvSpPr>
        <dsp:cNvPr id="0" name=""/>
        <dsp:cNvSpPr/>
      </dsp:nvSpPr>
      <dsp:spPr>
        <a:xfrm>
          <a:off x="1184478" y="534360"/>
          <a:ext cx="2920006" cy="2920006"/>
        </a:xfrm>
        <a:custGeom>
          <a:avLst/>
          <a:gdLst/>
          <a:ahLst/>
          <a:cxnLst/>
          <a:rect l="0" t="0" r="0" b="0"/>
          <a:pathLst>
            <a:path>
              <a:moveTo>
                <a:pt x="54483" y="1855129"/>
              </a:moveTo>
              <a:arcTo wR="1460003" hR="1460003" stAng="9857882" swAng="1163796"/>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EA5B2702-8C31-374B-9452-0E0C27045B7C}">
      <dsp:nvSpPr>
        <dsp:cNvPr id="0" name=""/>
        <dsp:cNvSpPr/>
      </dsp:nvSpPr>
      <dsp:spPr>
        <a:xfrm>
          <a:off x="557231" y="1009913"/>
          <a:ext cx="1436893" cy="730385"/>
        </a:xfrm>
        <a:prstGeom prst="roundRect">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Adjust for Efficiency</a:t>
          </a:r>
        </a:p>
      </dsp:txBody>
      <dsp:txXfrm>
        <a:off x="592885" y="1045567"/>
        <a:ext cx="1365585" cy="659077"/>
      </dsp:txXfrm>
    </dsp:sp>
    <dsp:sp modelId="{95ED983B-6CC6-964E-A7FD-8CE4364FE743}">
      <dsp:nvSpPr>
        <dsp:cNvPr id="0" name=""/>
        <dsp:cNvSpPr/>
      </dsp:nvSpPr>
      <dsp:spPr>
        <a:xfrm>
          <a:off x="1204220" y="366268"/>
          <a:ext cx="2920006" cy="2920006"/>
        </a:xfrm>
        <a:custGeom>
          <a:avLst/>
          <a:gdLst/>
          <a:ahLst/>
          <a:cxnLst/>
          <a:rect l="0" t="0" r="0" b="0"/>
          <a:pathLst>
            <a:path>
              <a:moveTo>
                <a:pt x="329953" y="535559"/>
              </a:moveTo>
              <a:arcTo wR="1460003" hR="1460003" stAng="13157105" swAng="966293"/>
            </a:path>
          </a:pathLst>
        </a:custGeom>
        <a:noFill/>
        <a:ln w="9525" cap="flat" cmpd="sng" algn="ctr">
          <a:solidFill>
            <a:schemeClr val="accent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F64034-926D-49E0-AD69-C9175EC8BFEC}">
      <dsp:nvSpPr>
        <dsp:cNvPr id="0" name=""/>
        <dsp:cNvSpPr/>
      </dsp:nvSpPr>
      <dsp:spPr>
        <a:xfrm rot="5400000">
          <a:off x="5003272" y="-1639091"/>
          <a:ext cx="1835570" cy="557276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b="0" kern="1200" dirty="0">
              <a:solidFill>
                <a:schemeClr val="tx1"/>
              </a:solidFill>
              <a:latin typeface="Arial"/>
              <a:cs typeface="Arial"/>
            </a:rPr>
            <a:t>Formal problem solving steps that a group can use to build and implement solutions</a:t>
          </a:r>
        </a:p>
        <a:p>
          <a:pPr marL="228600" lvl="1" indent="-228600" algn="l" defTabSz="889000" rtl="0">
            <a:lnSpc>
              <a:spcPct val="90000"/>
            </a:lnSpc>
            <a:spcBef>
              <a:spcPct val="0"/>
            </a:spcBef>
            <a:spcAft>
              <a:spcPct val="15000"/>
            </a:spcAft>
            <a:buChar char="•"/>
          </a:pPr>
          <a:endParaRPr lang="en-US" sz="2000" b="0" kern="1200" dirty="0">
            <a:solidFill>
              <a:schemeClr val="tx1"/>
            </a:solidFill>
            <a:latin typeface="Arial"/>
            <a:cs typeface="Arial"/>
          </a:endParaRPr>
        </a:p>
        <a:p>
          <a:pPr marL="228600" lvl="1" indent="-228600" algn="l" defTabSz="889000" rtl="0">
            <a:lnSpc>
              <a:spcPct val="90000"/>
            </a:lnSpc>
            <a:spcBef>
              <a:spcPct val="0"/>
            </a:spcBef>
            <a:spcAft>
              <a:spcPct val="15000"/>
            </a:spcAft>
            <a:buChar char="•"/>
          </a:pPr>
          <a:r>
            <a:rPr lang="en-US" sz="2000" b="0" kern="1200" dirty="0">
              <a:solidFill>
                <a:schemeClr val="tx1"/>
              </a:solidFill>
              <a:latin typeface="Arial"/>
              <a:cs typeface="Arial"/>
            </a:rPr>
            <a:t>Access to the right information at the right time in the right format</a:t>
          </a:r>
        </a:p>
      </dsp:txBody>
      <dsp:txXfrm rot="-5400000">
        <a:off x="3134678" y="319108"/>
        <a:ext cx="5483155" cy="1656360"/>
      </dsp:txXfrm>
    </dsp:sp>
    <dsp:sp modelId="{D1C036CB-06AA-4100-BCC1-EEE4D5EC393E}">
      <dsp:nvSpPr>
        <dsp:cNvPr id="0" name=""/>
        <dsp:cNvSpPr/>
      </dsp:nvSpPr>
      <dsp:spPr>
        <a:xfrm>
          <a:off x="0" y="57"/>
          <a:ext cx="3134677" cy="2294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0" kern="1200" dirty="0">
              <a:solidFill>
                <a:schemeClr val="tx1"/>
              </a:solidFill>
              <a:latin typeface="Arial"/>
              <a:cs typeface="Arial"/>
            </a:rPr>
            <a:t>A process for using data to make decisions:</a:t>
          </a:r>
        </a:p>
      </dsp:txBody>
      <dsp:txXfrm>
        <a:off x="112006" y="112063"/>
        <a:ext cx="2910665" cy="2070450"/>
      </dsp:txXfrm>
    </dsp:sp>
    <dsp:sp modelId="{0F8D4479-4790-4D2B-8C98-C35C0EEE02AF}">
      <dsp:nvSpPr>
        <dsp:cNvPr id="0" name=""/>
        <dsp:cNvSpPr/>
      </dsp:nvSpPr>
      <dsp:spPr>
        <a:xfrm rot="5400000">
          <a:off x="4803571" y="799896"/>
          <a:ext cx="2234971" cy="5572760"/>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rtl="0">
            <a:lnSpc>
              <a:spcPct val="90000"/>
            </a:lnSpc>
            <a:spcBef>
              <a:spcPct val="0"/>
            </a:spcBef>
            <a:spcAft>
              <a:spcPct val="15000"/>
            </a:spcAft>
            <a:buChar char="•"/>
          </a:pPr>
          <a:r>
            <a:rPr lang="en-US" sz="2000" b="0" kern="1200" dirty="0">
              <a:solidFill>
                <a:schemeClr val="tx1"/>
              </a:solidFill>
              <a:latin typeface="Arial"/>
              <a:cs typeface="Arial"/>
            </a:rPr>
            <a:t>Formal roles (facilitator, recorder, data analyst)</a:t>
          </a:r>
        </a:p>
        <a:p>
          <a:pPr marL="228600" lvl="1" indent="-228600" algn="l" defTabSz="889000" rtl="0">
            <a:lnSpc>
              <a:spcPct val="90000"/>
            </a:lnSpc>
            <a:spcBef>
              <a:spcPct val="0"/>
            </a:spcBef>
            <a:spcAft>
              <a:spcPct val="15000"/>
            </a:spcAft>
            <a:buChar char="•"/>
          </a:pPr>
          <a:r>
            <a:rPr lang="en-US" sz="2000" b="0" kern="1200" dirty="0">
              <a:solidFill>
                <a:schemeClr val="tx1"/>
              </a:solidFill>
              <a:latin typeface="Arial"/>
              <a:cs typeface="Arial"/>
            </a:rPr>
            <a:t>Specific expectations (before, during &amp; after meetings)</a:t>
          </a:r>
        </a:p>
        <a:p>
          <a:pPr marL="228600" lvl="1" indent="-228600" algn="l" defTabSz="889000" rtl="0">
            <a:lnSpc>
              <a:spcPct val="90000"/>
            </a:lnSpc>
            <a:spcBef>
              <a:spcPct val="0"/>
            </a:spcBef>
            <a:spcAft>
              <a:spcPct val="15000"/>
            </a:spcAft>
            <a:buChar char="•"/>
          </a:pPr>
          <a:r>
            <a:rPr lang="en-US" sz="2000" b="0" kern="1200" dirty="0">
              <a:solidFill>
                <a:schemeClr val="tx1"/>
              </a:solidFill>
              <a:latin typeface="Arial"/>
              <a:cs typeface="Arial"/>
            </a:rPr>
            <a:t>Access and use of data</a:t>
          </a:r>
        </a:p>
        <a:p>
          <a:pPr marL="228600" lvl="1" indent="-228600" algn="l" defTabSz="889000" rtl="0">
            <a:lnSpc>
              <a:spcPct val="90000"/>
            </a:lnSpc>
            <a:spcBef>
              <a:spcPct val="0"/>
            </a:spcBef>
            <a:spcAft>
              <a:spcPct val="15000"/>
            </a:spcAft>
            <a:buChar char="•"/>
          </a:pPr>
          <a:r>
            <a:rPr lang="en-US" sz="2000" b="0" kern="1200" dirty="0">
              <a:solidFill>
                <a:schemeClr val="tx1"/>
              </a:solidFill>
              <a:latin typeface="Arial"/>
              <a:cs typeface="Arial"/>
            </a:rPr>
            <a:t>Use of electronic and projected meeting minutes </a:t>
          </a:r>
        </a:p>
      </dsp:txBody>
      <dsp:txXfrm rot="-5400000">
        <a:off x="3134677" y="2577892"/>
        <a:ext cx="5463658" cy="2016767"/>
      </dsp:txXfrm>
    </dsp:sp>
    <dsp:sp modelId="{6A0985D5-6F9E-422F-B41B-71DF71E89E2D}">
      <dsp:nvSpPr>
        <dsp:cNvPr id="0" name=""/>
        <dsp:cNvSpPr/>
      </dsp:nvSpPr>
      <dsp:spPr>
        <a:xfrm>
          <a:off x="0" y="2409243"/>
          <a:ext cx="3134677" cy="2294462"/>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0">
            <a:lnSpc>
              <a:spcPct val="90000"/>
            </a:lnSpc>
            <a:spcBef>
              <a:spcPct val="0"/>
            </a:spcBef>
            <a:spcAft>
              <a:spcPct val="35000"/>
            </a:spcAft>
            <a:buNone/>
          </a:pPr>
          <a:r>
            <a:rPr lang="en-US" sz="2400" b="0" kern="1200" dirty="0">
              <a:solidFill>
                <a:schemeClr val="tx1"/>
              </a:solidFill>
              <a:latin typeface="Arial"/>
              <a:cs typeface="Arial"/>
            </a:rPr>
            <a:t>A structured meeting process</a:t>
          </a:r>
        </a:p>
      </dsp:txBody>
      <dsp:txXfrm>
        <a:off x="112006" y="2521249"/>
        <a:ext cx="2910665" cy="2070450"/>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397A540F-DE73-AC40-B634-CEB80321D5EA}" type="datetime1">
              <a:rPr lang="en-US" altLang="en-US"/>
              <a:pPr>
                <a:defRPr/>
              </a:pPr>
              <a:t>6/15/18</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91248F7-83A8-CD47-8EA0-1BCF4D9AC095}" type="slidenum">
              <a:rPr lang="en-US" altLang="en-US"/>
              <a:pPr>
                <a:defRPr/>
              </a:pPr>
              <a:t>‹#›</a:t>
            </a:fld>
            <a:endParaRPr lang="en-US" altLang="en-US"/>
          </a:p>
        </p:txBody>
      </p:sp>
    </p:spTree>
    <p:extLst>
      <p:ext uri="{BB962C8B-B14F-4D97-AF65-F5344CB8AC3E}">
        <p14:creationId xmlns:p14="http://schemas.microsoft.com/office/powerpoint/2010/main" val="11554651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defRPr>
            </a:lvl1pPr>
          </a:lstStyle>
          <a:p>
            <a:pPr>
              <a:defRPr/>
            </a:pPr>
            <a:fld id="{7FABD81E-C1B7-B245-8172-79B4BC80CADA}" type="datetime1">
              <a:rPr lang="en-US" altLang="en-US"/>
              <a:pPr>
                <a:defRPr/>
              </a:pPr>
              <a:t>6/15/18</a:t>
            </a:fld>
            <a:endParaRPr lang="en-US"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defRPr>
            </a:lvl1pPr>
          </a:lstStyle>
          <a:p>
            <a:pPr>
              <a:defRPr/>
            </a:pPr>
            <a:fld id="{3C086685-5FBE-3747-AFAF-3504D24EF4CF}" type="slidenum">
              <a:rPr lang="en-US" altLang="en-US"/>
              <a:pPr>
                <a:defRPr/>
              </a:pPr>
              <a:t>‹#›</a:t>
            </a:fld>
            <a:endParaRPr lang="en-US" altLang="en-US"/>
          </a:p>
        </p:txBody>
      </p:sp>
    </p:spTree>
    <p:extLst>
      <p:ext uri="{BB962C8B-B14F-4D97-AF65-F5344CB8AC3E}">
        <p14:creationId xmlns:p14="http://schemas.microsoft.com/office/powerpoint/2010/main" val="1588695568"/>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128"/>
        <a:cs typeface="ＭＳ Ｐゴシック"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schoolimprovementcoach.org/manual/7%20Norms%20and%20Roles.pdf"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1</a:t>
            </a:fld>
            <a:endParaRPr lang="en-US"/>
          </a:p>
        </p:txBody>
      </p:sp>
    </p:spTree>
    <p:extLst>
      <p:ext uri="{BB962C8B-B14F-4D97-AF65-F5344CB8AC3E}">
        <p14:creationId xmlns:p14="http://schemas.microsoft.com/office/powerpoint/2010/main" val="5141090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Team Roles</a:t>
            </a:r>
            <a:r>
              <a:rPr lang="en-US" baseline="0" dirty="0"/>
              <a:t> Definitions Handout</a:t>
            </a:r>
            <a:endParaRPr lang="en-US" dirty="0"/>
          </a:p>
        </p:txBody>
      </p:sp>
      <p:sp>
        <p:nvSpPr>
          <p:cNvPr id="4" name="Slide Number Placeholder 3"/>
          <p:cNvSpPr>
            <a:spLocks noGrp="1"/>
          </p:cNvSpPr>
          <p:nvPr>
            <p:ph type="sldNum" sz="quarter" idx="10"/>
          </p:nvPr>
        </p:nvSpPr>
        <p:spPr/>
        <p:txBody>
          <a:bodyPr/>
          <a:lstStyle/>
          <a:p>
            <a:pPr>
              <a:defRPr/>
            </a:pPr>
            <a:fld id="{3F281F9A-9261-6D4B-BD2D-5C9B879848B3}" type="slidenum">
              <a:rPr lang="en-US" altLang="en-US" smtClean="0"/>
              <a:pPr>
                <a:defRPr/>
              </a:pPr>
              <a:t>12</a:t>
            </a:fld>
            <a:endParaRPr lang="en-US" altLang="en-US"/>
          </a:p>
        </p:txBody>
      </p:sp>
    </p:spTree>
    <p:extLst>
      <p:ext uri="{BB962C8B-B14F-4D97-AF65-F5344CB8AC3E}">
        <p14:creationId xmlns:p14="http://schemas.microsoft.com/office/powerpoint/2010/main" val="6295936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14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469900" indent="-469900" eaLnBrk="1" hangingPunct="1">
              <a:lnSpc>
                <a:spcPct val="70000"/>
              </a:lnSpc>
            </a:pPr>
            <a:r>
              <a:rPr lang="en-US" altLang="en-US" sz="1100" b="1"/>
              <a:t>What data to monitor</a:t>
            </a:r>
          </a:p>
          <a:p>
            <a:pPr marL="908050" lvl="1" indent="-436563" eaLnBrk="1" hangingPunct="1">
              <a:lnSpc>
                <a:spcPct val="70000"/>
              </a:lnSpc>
            </a:pPr>
            <a:r>
              <a:rPr lang="en-US" altLang="en-US" sz="2000"/>
              <a:t>ODR per day per month</a:t>
            </a:r>
          </a:p>
          <a:p>
            <a:pPr marL="908050" lvl="1" indent="-436563" eaLnBrk="1" hangingPunct="1">
              <a:lnSpc>
                <a:spcPct val="70000"/>
              </a:lnSpc>
            </a:pPr>
            <a:r>
              <a:rPr lang="en-US" altLang="en-US" sz="2000"/>
              <a:t>OSS, ISS, Attendance, Teacher report</a:t>
            </a:r>
          </a:p>
          <a:p>
            <a:pPr marL="908050" lvl="1" indent="-436563" eaLnBrk="1" hangingPunct="1">
              <a:lnSpc>
                <a:spcPct val="70000"/>
              </a:lnSpc>
            </a:pPr>
            <a:r>
              <a:rPr lang="en-US" altLang="en-US" sz="2000"/>
              <a:t>Team Checklist/ SET (are we doing what we planned to do?)</a:t>
            </a:r>
          </a:p>
          <a:p>
            <a:pPr marL="469900" indent="-469900" eaLnBrk="1" hangingPunct="1">
              <a:lnSpc>
                <a:spcPct val="70000"/>
              </a:lnSpc>
            </a:pPr>
            <a:r>
              <a:rPr lang="en-US" altLang="en-US" sz="1100" b="1"/>
              <a:t>What question to answer</a:t>
            </a:r>
          </a:p>
          <a:p>
            <a:pPr marL="908050" lvl="1" indent="-436563" eaLnBrk="1" hangingPunct="1">
              <a:lnSpc>
                <a:spcPct val="70000"/>
              </a:lnSpc>
            </a:pPr>
            <a:r>
              <a:rPr lang="en-US" altLang="en-US" sz="2000"/>
              <a:t>Do we have a problem?</a:t>
            </a:r>
          </a:p>
          <a:p>
            <a:pPr marL="469900" indent="-469900" eaLnBrk="1" hangingPunct="1">
              <a:lnSpc>
                <a:spcPct val="70000"/>
              </a:lnSpc>
            </a:pPr>
            <a:r>
              <a:rPr lang="en-US" altLang="en-US" sz="1100" b="1"/>
              <a:t>What questions to ask of Level, Trend, Peaks</a:t>
            </a:r>
          </a:p>
          <a:p>
            <a:pPr marL="908050" lvl="1" indent="-436563" eaLnBrk="1" hangingPunct="1">
              <a:lnSpc>
                <a:spcPct val="70000"/>
              </a:lnSpc>
            </a:pPr>
            <a:r>
              <a:rPr lang="en-US" altLang="en-US" sz="2000"/>
              <a:t>How do our data compare with last year?</a:t>
            </a:r>
          </a:p>
          <a:p>
            <a:pPr marL="908050" lvl="1" indent="-436563" eaLnBrk="1" hangingPunct="1">
              <a:lnSpc>
                <a:spcPct val="70000"/>
              </a:lnSpc>
            </a:pPr>
            <a:r>
              <a:rPr lang="en-US" altLang="en-US" sz="2000"/>
              <a:t>How do our data compare with national/regional norms?</a:t>
            </a:r>
          </a:p>
          <a:p>
            <a:pPr marL="908050" lvl="1" indent="-436563" eaLnBrk="1" hangingPunct="1">
              <a:lnSpc>
                <a:spcPct val="70000"/>
              </a:lnSpc>
            </a:pPr>
            <a:r>
              <a:rPr lang="en-US" altLang="en-US" sz="2000"/>
              <a:t>How do our data compare with our preferred/expected status?</a:t>
            </a:r>
          </a:p>
          <a:p>
            <a:pPr marL="469900" indent="-469900" eaLnBrk="1" hangingPunct="1">
              <a:lnSpc>
                <a:spcPct val="70000"/>
              </a:lnSpc>
            </a:pPr>
            <a:r>
              <a:rPr lang="en-US" altLang="en-US" sz="1100" b="1"/>
              <a:t>If a problem is identified, then ask</a:t>
            </a:r>
          </a:p>
          <a:p>
            <a:pPr marL="908050" lvl="1" indent="-436563" eaLnBrk="1" hangingPunct="1">
              <a:lnSpc>
                <a:spcPct val="70000"/>
              </a:lnSpc>
            </a:pPr>
            <a:r>
              <a:rPr lang="en-US" altLang="en-US" sz="2000"/>
              <a:t>What are the data we need to make a good decision?</a:t>
            </a:r>
            <a:endParaRPr lang="en-US" altLang="en-US" sz="1100"/>
          </a:p>
        </p:txBody>
      </p:sp>
      <p:sp>
        <p:nvSpPr>
          <p:cNvPr id="4014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8649092-D4EB-D046-91F5-3892698F789F}" type="slidenum">
              <a:rPr lang="en-US" altLang="en-US"/>
              <a:pPr>
                <a:spcBef>
                  <a:spcPct val="0"/>
                </a:spcBef>
              </a:pPr>
              <a:t>146</a:t>
            </a:fld>
            <a:endParaRPr lang="en-US" altLang="en-US"/>
          </a:p>
        </p:txBody>
      </p:sp>
    </p:spTree>
    <p:extLst>
      <p:ext uri="{BB962C8B-B14F-4D97-AF65-F5344CB8AC3E}">
        <p14:creationId xmlns:p14="http://schemas.microsoft.com/office/powerpoint/2010/main" val="92868275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5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p>
        </p:txBody>
      </p:sp>
      <p:sp>
        <p:nvSpPr>
          <p:cNvPr id="405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F598F86-D184-3941-B8E8-7F59770C4E9E}" type="slidenum">
              <a:rPr lang="en-US" altLang="en-US"/>
              <a:pPr>
                <a:spcBef>
                  <a:spcPct val="0"/>
                </a:spcBef>
              </a:pPr>
              <a:t>148</a:t>
            </a:fld>
            <a:endParaRPr lang="en-US" altLang="en-US"/>
          </a:p>
        </p:txBody>
      </p:sp>
    </p:spTree>
    <p:extLst>
      <p:ext uri="{BB962C8B-B14F-4D97-AF65-F5344CB8AC3E}">
        <p14:creationId xmlns:p14="http://schemas.microsoft.com/office/powerpoint/2010/main" val="6894425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latin typeface="Arial" charset="0"/>
            </a:endParaRPr>
          </a:p>
        </p:txBody>
      </p:sp>
      <p:sp>
        <p:nvSpPr>
          <p:cNvPr id="409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60021BC-2F59-8549-A844-85C3F03631B8}" type="slidenum">
              <a:rPr lang="en-US" altLang="en-US"/>
              <a:pPr>
                <a:spcBef>
                  <a:spcPct val="0"/>
                </a:spcBef>
              </a:pPr>
              <a:t>151</a:t>
            </a:fld>
            <a:endParaRPr lang="en-US" altLang="en-US"/>
          </a:p>
        </p:txBody>
      </p:sp>
    </p:spTree>
    <p:extLst>
      <p:ext uri="{BB962C8B-B14F-4D97-AF65-F5344CB8AC3E}">
        <p14:creationId xmlns:p14="http://schemas.microsoft.com/office/powerpoint/2010/main" val="208981633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89122"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pPr eaLnBrk="1" hangingPunct="1">
              <a:defRPr/>
            </a:pPr>
            <a:r>
              <a:rPr lang="en-US" altLang="en-US" sz="2800"/>
              <a:t>Action Plan Elements:</a:t>
            </a:r>
          </a:p>
          <a:p>
            <a:pPr lvl="1" eaLnBrk="1" hangingPunct="1">
              <a:defRPr/>
            </a:pPr>
            <a:r>
              <a:rPr lang="en-US" altLang="en-US" sz="2800"/>
              <a:t>Who?</a:t>
            </a:r>
          </a:p>
          <a:p>
            <a:pPr lvl="1" eaLnBrk="1" hangingPunct="1">
              <a:defRPr/>
            </a:pPr>
            <a:r>
              <a:rPr lang="en-US" altLang="en-US" sz="2800"/>
              <a:t>By When?</a:t>
            </a:r>
          </a:p>
          <a:p>
            <a:pPr lvl="1" eaLnBrk="1" hangingPunct="1">
              <a:defRPr/>
            </a:pPr>
            <a:r>
              <a:rPr lang="en-US" altLang="en-US" sz="2800"/>
              <a:t>Goal with Timeline</a:t>
            </a:r>
          </a:p>
          <a:p>
            <a:pPr lvl="1" eaLnBrk="1" hangingPunct="1">
              <a:defRPr/>
            </a:pPr>
            <a:r>
              <a:rPr lang="en-US" altLang="en-US" sz="2800"/>
              <a:t>Fidelity of Implementation Measure</a:t>
            </a:r>
          </a:p>
          <a:p>
            <a:pPr lvl="1" eaLnBrk="1" hangingPunct="1">
              <a:defRPr/>
            </a:pPr>
            <a:r>
              <a:rPr lang="en-US" altLang="en-US" sz="2800"/>
              <a:t>Effectiveness of Implementation Measure</a:t>
            </a:r>
          </a:p>
          <a:p>
            <a:pPr lvl="1" eaLnBrk="1" hangingPunct="1">
              <a:defRPr/>
            </a:pPr>
            <a:endParaRPr lang="en-US" altLang="en-US"/>
          </a:p>
          <a:p>
            <a:pPr lvl="1" eaLnBrk="1" hangingPunct="1">
              <a:defRPr/>
            </a:pPr>
            <a:endParaRPr lang="en-US" altLang="en-US"/>
          </a:p>
          <a:p>
            <a:pPr>
              <a:defRPr/>
            </a:pPr>
            <a:endParaRPr lang="en-US" altLang="en-US">
              <a:latin typeface="Arial" charset="0"/>
            </a:endParaRPr>
          </a:p>
        </p:txBody>
      </p:sp>
      <p:sp>
        <p:nvSpPr>
          <p:cNvPr id="4126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87A78BB-529B-8F4E-8EF1-F228A43AE48E}" type="slidenum">
              <a:rPr lang="en-US" altLang="en-US"/>
              <a:pPr>
                <a:spcBef>
                  <a:spcPct val="0"/>
                </a:spcBef>
              </a:pPr>
              <a:t>153</a:t>
            </a:fld>
            <a:endParaRPr lang="en-US" altLang="en-US"/>
          </a:p>
        </p:txBody>
      </p:sp>
    </p:spTree>
    <p:extLst>
      <p:ext uri="{BB962C8B-B14F-4D97-AF65-F5344CB8AC3E}">
        <p14:creationId xmlns:p14="http://schemas.microsoft.com/office/powerpoint/2010/main" val="111464670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1170"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eaLnBrk="1" hangingPunct="1">
              <a:lnSpc>
                <a:spcPct val="80000"/>
              </a:lnSpc>
              <a:defRPr/>
            </a:pPr>
            <a:r>
              <a:rPr lang="en-US" altLang="en-US" sz="2200"/>
              <a:t>Define the goal for solving the problem</a:t>
            </a:r>
          </a:p>
          <a:p>
            <a:pPr lvl="2" eaLnBrk="1" hangingPunct="1">
              <a:lnSpc>
                <a:spcPct val="80000"/>
              </a:lnSpc>
              <a:defRPr/>
            </a:pPr>
            <a:r>
              <a:rPr lang="en-US" altLang="en-US" sz="2200"/>
              <a:t>What will </a:t>
            </a:r>
            <a:r>
              <a:rPr lang="ja-JP" altLang="en-US" sz="2200"/>
              <a:t>‘</a:t>
            </a:r>
            <a:r>
              <a:rPr lang="en-US" altLang="ja-JP" sz="2200">
                <a:solidFill>
                  <a:srgbClr val="FF6600"/>
                </a:solidFill>
              </a:rPr>
              <a:t>it</a:t>
            </a:r>
            <a:r>
              <a:rPr lang="ja-JP" altLang="en-US" sz="2200"/>
              <a:t>’</a:t>
            </a:r>
            <a:r>
              <a:rPr lang="en-US" altLang="ja-JP" sz="2200"/>
              <a:t> look like when you say it is not a problem</a:t>
            </a:r>
          </a:p>
          <a:p>
            <a:pPr eaLnBrk="1" hangingPunct="1">
              <a:lnSpc>
                <a:spcPct val="80000"/>
              </a:lnSpc>
              <a:defRPr/>
            </a:pPr>
            <a:r>
              <a:rPr lang="en-US" altLang="en-US" sz="2200"/>
              <a:t>Define how you will know that the solutions were implemented as planned (with fidelity)?</a:t>
            </a:r>
          </a:p>
          <a:p>
            <a:pPr lvl="2" eaLnBrk="1" hangingPunct="1">
              <a:lnSpc>
                <a:spcPct val="80000"/>
              </a:lnSpc>
              <a:defRPr/>
            </a:pPr>
            <a:r>
              <a:rPr lang="en-US" altLang="en-US" sz="2200"/>
              <a:t>How often will you conduct a status review?</a:t>
            </a:r>
          </a:p>
          <a:p>
            <a:pPr eaLnBrk="1" hangingPunct="1">
              <a:lnSpc>
                <a:spcPct val="80000"/>
              </a:lnSpc>
              <a:defRPr/>
            </a:pPr>
            <a:r>
              <a:rPr lang="en-US" altLang="en-US" sz="2200"/>
              <a:t>Define how you will know that the solutions had a positive effect on student achievement, social competence, and/or safety?</a:t>
            </a:r>
          </a:p>
          <a:p>
            <a:pPr lvl="2" eaLnBrk="1" hangingPunct="1">
              <a:lnSpc>
                <a:spcPct val="80000"/>
              </a:lnSpc>
              <a:defRPr/>
            </a:pPr>
            <a:r>
              <a:rPr lang="en-US" altLang="en-US" sz="2200"/>
              <a:t>How often will you monitor student progress?</a:t>
            </a:r>
          </a:p>
          <a:p>
            <a:pPr lvl="2" eaLnBrk="1" hangingPunct="1">
              <a:lnSpc>
                <a:spcPct val="80000"/>
              </a:lnSpc>
              <a:defRPr/>
            </a:pPr>
            <a:endParaRPr lang="en-US" altLang="en-US" sz="2200"/>
          </a:p>
          <a:p>
            <a:pPr eaLnBrk="1" hangingPunct="1">
              <a:lnSpc>
                <a:spcPct val="90000"/>
              </a:lnSpc>
              <a:defRPr/>
            </a:pPr>
            <a:r>
              <a:rPr lang="en-US" altLang="en-US" sz="2400"/>
              <a:t>What will the data tell you when the problem is solved?   </a:t>
            </a:r>
          </a:p>
          <a:p>
            <a:pPr lvl="1" eaLnBrk="1" hangingPunct="1">
              <a:lnSpc>
                <a:spcPct val="90000"/>
              </a:lnSpc>
              <a:defRPr/>
            </a:pPr>
            <a:r>
              <a:rPr lang="en-US" altLang="en-US" sz="2400"/>
              <a:t>Base on team-established standard</a:t>
            </a:r>
          </a:p>
          <a:p>
            <a:pPr lvl="1" eaLnBrk="1" hangingPunct="1">
              <a:lnSpc>
                <a:spcPct val="90000"/>
              </a:lnSpc>
              <a:defRPr/>
            </a:pPr>
            <a:r>
              <a:rPr lang="en-US" altLang="en-US" sz="2400"/>
              <a:t>Easier to monitor if quantifiable (</a:t>
            </a:r>
            <a:r>
              <a:rPr lang="ja-JP" altLang="en-US" sz="2400"/>
              <a:t>“</a:t>
            </a:r>
            <a:r>
              <a:rPr lang="en-US" altLang="ja-JP" sz="2400"/>
              <a:t>countable</a:t>
            </a:r>
            <a:r>
              <a:rPr lang="ja-JP" altLang="en-US" sz="2400"/>
              <a:t>”</a:t>
            </a:r>
            <a:r>
              <a:rPr lang="en-US" altLang="ja-JP" sz="2400"/>
              <a:t>)</a:t>
            </a:r>
          </a:p>
          <a:p>
            <a:pPr lvl="1" eaLnBrk="1" hangingPunct="1">
              <a:lnSpc>
                <a:spcPct val="90000"/>
              </a:lnSpc>
              <a:defRPr/>
            </a:pPr>
            <a:r>
              <a:rPr lang="en-US" altLang="en-US" sz="2400"/>
              <a:t>Record on meeting minute form for progress monitoring at future meeting(s)</a:t>
            </a:r>
          </a:p>
          <a:p>
            <a:pPr eaLnBrk="1" hangingPunct="1">
              <a:lnSpc>
                <a:spcPct val="80000"/>
              </a:lnSpc>
              <a:defRPr/>
            </a:pPr>
            <a:endParaRPr lang="en-US" altLang="en-US" sz="2200"/>
          </a:p>
          <a:p>
            <a:pPr lvl="2" eaLnBrk="1" hangingPunct="1">
              <a:lnSpc>
                <a:spcPct val="80000"/>
              </a:lnSpc>
              <a:defRPr/>
            </a:pPr>
            <a:endParaRPr lang="en-US" altLang="en-US" sz="1000"/>
          </a:p>
        </p:txBody>
      </p:sp>
      <p:sp>
        <p:nvSpPr>
          <p:cNvPr id="414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1943381-C665-FF4F-8A1E-899A2FFE6DA5}" type="slidenum">
              <a:rPr lang="en-US" altLang="en-US"/>
              <a:pPr>
                <a:spcBef>
                  <a:spcPct val="0"/>
                </a:spcBef>
              </a:pPr>
              <a:t>154</a:t>
            </a:fld>
            <a:endParaRPr lang="en-US" altLang="en-US"/>
          </a:p>
        </p:txBody>
      </p:sp>
    </p:spTree>
    <p:extLst>
      <p:ext uri="{BB962C8B-B14F-4D97-AF65-F5344CB8AC3E}">
        <p14:creationId xmlns:p14="http://schemas.microsoft.com/office/powerpoint/2010/main" val="131695316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16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As a team, we need to develop a precise problem statement!  This Slide is a handout and we will use this to explore the data is SWIS.</a:t>
            </a:r>
          </a:p>
        </p:txBody>
      </p:sp>
      <p:sp>
        <p:nvSpPr>
          <p:cNvPr id="416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8DD2FC9-54E9-3642-9C18-CC5D0C0A5C59}" type="slidenum">
              <a:rPr lang="en-US" altLang="en-US"/>
              <a:pPr>
                <a:spcBef>
                  <a:spcPct val="0"/>
                </a:spcBef>
              </a:pPr>
              <a:t>155</a:t>
            </a:fld>
            <a:endParaRPr lang="en-US" altLang="en-US"/>
          </a:p>
        </p:txBody>
      </p:sp>
    </p:spTree>
    <p:extLst>
      <p:ext uri="{BB962C8B-B14F-4D97-AF65-F5344CB8AC3E}">
        <p14:creationId xmlns:p14="http://schemas.microsoft.com/office/powerpoint/2010/main" val="1551291986"/>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5266"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20000"/>
          </a:bodyPr>
          <a:lstStyle/>
          <a:p>
            <a:pPr eaLnBrk="1" hangingPunct="1">
              <a:spcBef>
                <a:spcPct val="0"/>
              </a:spcBef>
              <a:defRPr/>
            </a:pPr>
            <a:r>
              <a:rPr lang="en-US" altLang="en-US"/>
              <a:t>Prevention: </a:t>
            </a:r>
            <a:r>
              <a:rPr lang="en-US" altLang="en-US" b="1" i="1">
                <a:solidFill>
                  <a:srgbClr val="103154"/>
                </a:solidFill>
                <a:latin typeface="Constantia" charset="0"/>
              </a:rPr>
              <a:t>*Maintain current lunch schedule, but shift classes to balance numbers.</a:t>
            </a:r>
            <a:endParaRPr lang="en-US" altLang="en-US" sz="800" b="1" i="1">
              <a:solidFill>
                <a:srgbClr val="103154"/>
              </a:solidFill>
              <a:latin typeface="Constantia" charset="0"/>
            </a:endParaRPr>
          </a:p>
          <a:p>
            <a:pPr eaLnBrk="1" hangingPunct="1">
              <a:spcBef>
                <a:spcPct val="0"/>
              </a:spcBef>
              <a:defRPr/>
            </a:pPr>
            <a:r>
              <a:rPr lang="en-US" altLang="en-US"/>
              <a:t>Teaching: </a:t>
            </a:r>
            <a:r>
              <a:rPr lang="en-US" altLang="en-US" b="1" i="1">
                <a:solidFill>
                  <a:srgbClr val="103154"/>
                </a:solidFill>
                <a:latin typeface="Constantia" charset="0"/>
              </a:rPr>
              <a:t>*Teach behavioral expectations in cafeteria</a:t>
            </a:r>
          </a:p>
          <a:p>
            <a:pPr eaLnBrk="1" hangingPunct="1">
              <a:spcBef>
                <a:spcPct val="0"/>
              </a:spcBef>
              <a:defRPr/>
            </a:pPr>
            <a:r>
              <a:rPr lang="en-US" altLang="en-US"/>
              <a:t>Reward: </a:t>
            </a:r>
            <a:r>
              <a:rPr lang="en-US" altLang="en-US" b="1" i="1">
                <a:solidFill>
                  <a:srgbClr val="103154"/>
                </a:solidFill>
                <a:latin typeface="Constantia" charset="0"/>
              </a:rPr>
              <a:t>Establish </a:t>
            </a:r>
            <a:r>
              <a:rPr lang="ja-JP" altLang="en-US" b="1" i="1">
                <a:solidFill>
                  <a:srgbClr val="103154"/>
                </a:solidFill>
                <a:latin typeface="Constantia" charset="0"/>
              </a:rPr>
              <a:t>“</a:t>
            </a:r>
            <a:r>
              <a:rPr lang="en-US" altLang="ja-JP" b="1" i="1">
                <a:solidFill>
                  <a:srgbClr val="103154"/>
                </a:solidFill>
                <a:latin typeface="Constantia" charset="0"/>
              </a:rPr>
              <a:t>Friday Five</a:t>
            </a:r>
            <a:r>
              <a:rPr lang="ja-JP" altLang="en-US" b="1" i="1">
                <a:solidFill>
                  <a:srgbClr val="103154"/>
                </a:solidFill>
                <a:latin typeface="Constantia" charset="0"/>
              </a:rPr>
              <a:t>”</a:t>
            </a:r>
            <a:r>
              <a:rPr lang="en-US" altLang="ja-JP" b="1" i="1">
                <a:solidFill>
                  <a:srgbClr val="103154"/>
                </a:solidFill>
                <a:latin typeface="Constantia" charset="0"/>
              </a:rPr>
              <a:t>: Extra 5 min of lunch on Friday for five good days.</a:t>
            </a:r>
          </a:p>
          <a:p>
            <a:pPr eaLnBrk="1" hangingPunct="1">
              <a:spcBef>
                <a:spcPct val="0"/>
              </a:spcBef>
              <a:defRPr/>
            </a:pPr>
            <a:r>
              <a:rPr lang="en-US" altLang="en-US"/>
              <a:t>Extinction: </a:t>
            </a:r>
            <a:r>
              <a:rPr lang="en-US" altLang="en-US" b="1" i="1">
                <a:solidFill>
                  <a:srgbClr val="103154"/>
                </a:solidFill>
                <a:latin typeface="Constantia" charset="0"/>
              </a:rPr>
              <a:t>Establish </a:t>
            </a:r>
            <a:r>
              <a:rPr lang="ja-JP" altLang="en-US" b="1" i="1">
                <a:solidFill>
                  <a:srgbClr val="103154"/>
                </a:solidFill>
                <a:latin typeface="Constantia" charset="0"/>
              </a:rPr>
              <a:t>“</a:t>
            </a:r>
            <a:r>
              <a:rPr lang="en-US" altLang="ja-JP" b="1" i="1">
                <a:solidFill>
                  <a:srgbClr val="103154"/>
                </a:solidFill>
                <a:latin typeface="Constantia" charset="0"/>
              </a:rPr>
              <a:t>Friday Five</a:t>
            </a:r>
            <a:r>
              <a:rPr lang="ja-JP" altLang="en-US" b="1" i="1">
                <a:solidFill>
                  <a:srgbClr val="103154"/>
                </a:solidFill>
                <a:latin typeface="Constantia" charset="0"/>
              </a:rPr>
              <a:t>”</a:t>
            </a:r>
            <a:r>
              <a:rPr lang="en-US" altLang="ja-JP" b="1" i="1">
                <a:solidFill>
                  <a:srgbClr val="103154"/>
                </a:solidFill>
                <a:latin typeface="Constantia" charset="0"/>
              </a:rPr>
              <a:t>: Extra 5 min of lunch on Friday for five good days.</a:t>
            </a:r>
          </a:p>
          <a:p>
            <a:pPr eaLnBrk="1" hangingPunct="1">
              <a:spcBef>
                <a:spcPct val="0"/>
              </a:spcBef>
              <a:defRPr/>
            </a:pPr>
            <a:r>
              <a:rPr lang="en-US" altLang="en-US"/>
              <a:t>Corrective Consequence: </a:t>
            </a:r>
            <a:r>
              <a:rPr lang="en-US" altLang="en-US" b="1" i="1">
                <a:solidFill>
                  <a:srgbClr val="103154"/>
                </a:solidFill>
                <a:latin typeface="Constantia" charset="0"/>
              </a:rPr>
              <a:t>Active supervision, and continued early consequence (ODR)</a:t>
            </a:r>
          </a:p>
          <a:p>
            <a:pPr eaLnBrk="1" hangingPunct="1">
              <a:spcBef>
                <a:spcPct val="0"/>
              </a:spcBef>
              <a:defRPr/>
            </a:pPr>
            <a:r>
              <a:rPr lang="en-US" altLang="en-US"/>
              <a:t>Data Collection: </a:t>
            </a:r>
            <a:r>
              <a:rPr lang="en-US" altLang="en-US" b="1" i="1">
                <a:solidFill>
                  <a:srgbClr val="103154"/>
                </a:solidFill>
                <a:latin typeface="Constantia" charset="0"/>
              </a:rPr>
              <a:t>Maintain ODR record and  supervisor  weekly report </a:t>
            </a:r>
          </a:p>
          <a:p>
            <a:pPr eaLnBrk="1" hangingPunct="1">
              <a:spcBef>
                <a:spcPct val="0"/>
              </a:spcBef>
              <a:defRPr/>
            </a:pPr>
            <a:r>
              <a:rPr lang="en-US" altLang="en-US"/>
              <a:t>Prevention</a:t>
            </a:r>
          </a:p>
          <a:p>
            <a:pPr eaLnBrk="1" hangingPunct="1">
              <a:spcBef>
                <a:spcPct val="0"/>
              </a:spcBef>
              <a:defRPr/>
            </a:pPr>
            <a:r>
              <a:rPr lang="en-US" altLang="en-US"/>
              <a:t>: How can we avoid the problem context?</a:t>
            </a:r>
          </a:p>
          <a:p>
            <a:pPr eaLnBrk="1" hangingPunct="1">
              <a:spcBef>
                <a:spcPct val="0"/>
              </a:spcBef>
              <a:defRPr/>
            </a:pPr>
            <a:r>
              <a:rPr lang="en-US" altLang="en-US"/>
              <a:t></a:t>
            </a:r>
          </a:p>
          <a:p>
            <a:pPr eaLnBrk="1" hangingPunct="1">
              <a:spcBef>
                <a:spcPct val="0"/>
              </a:spcBef>
              <a:defRPr/>
            </a:pPr>
            <a:r>
              <a:rPr lang="en-US" altLang="en-US"/>
              <a:t>Who, When, Where</a:t>
            </a:r>
          </a:p>
          <a:p>
            <a:pPr eaLnBrk="1" hangingPunct="1">
              <a:spcBef>
                <a:spcPct val="0"/>
              </a:spcBef>
              <a:defRPr/>
            </a:pPr>
            <a:r>
              <a:rPr lang="en-US" altLang="en-US"/>
              <a:t></a:t>
            </a:r>
          </a:p>
          <a:p>
            <a:pPr eaLnBrk="1" hangingPunct="1">
              <a:spcBef>
                <a:spcPct val="0"/>
              </a:spcBef>
              <a:defRPr/>
            </a:pPr>
            <a:r>
              <a:rPr lang="en-US" altLang="en-US"/>
              <a:t>Schedule change, curriculum change, etc</a:t>
            </a:r>
          </a:p>
          <a:p>
            <a:pPr eaLnBrk="1" hangingPunct="1">
              <a:spcBef>
                <a:spcPct val="0"/>
              </a:spcBef>
              <a:defRPr/>
            </a:pPr>
            <a:r>
              <a:rPr lang="en-US" altLang="en-US"/>
              <a:t></a:t>
            </a:r>
          </a:p>
          <a:p>
            <a:pPr eaLnBrk="1" hangingPunct="1">
              <a:spcBef>
                <a:spcPct val="0"/>
              </a:spcBef>
              <a:defRPr/>
            </a:pPr>
            <a:r>
              <a:rPr lang="en-US" altLang="en-US"/>
              <a:t>Teaching:</a:t>
            </a:r>
          </a:p>
          <a:p>
            <a:pPr eaLnBrk="1" hangingPunct="1">
              <a:spcBef>
                <a:spcPct val="0"/>
              </a:spcBef>
              <a:defRPr/>
            </a:pPr>
            <a:r>
              <a:rPr lang="en-US" altLang="en-US"/>
              <a:t>How can we define, teach, and monitor what we want?</a:t>
            </a:r>
          </a:p>
          <a:p>
            <a:pPr eaLnBrk="1" hangingPunct="1">
              <a:spcBef>
                <a:spcPct val="0"/>
              </a:spcBef>
              <a:defRPr/>
            </a:pPr>
            <a:r>
              <a:rPr lang="en-US" altLang="en-US"/>
              <a:t></a:t>
            </a:r>
          </a:p>
          <a:p>
            <a:pPr eaLnBrk="1" hangingPunct="1">
              <a:spcBef>
                <a:spcPct val="0"/>
              </a:spcBef>
              <a:defRPr/>
            </a:pPr>
            <a:r>
              <a:rPr lang="en-US" altLang="en-US"/>
              <a:t>Teach appropriate behavior</a:t>
            </a:r>
          </a:p>
          <a:p>
            <a:pPr eaLnBrk="1" hangingPunct="1">
              <a:spcBef>
                <a:spcPct val="0"/>
              </a:spcBef>
              <a:defRPr/>
            </a:pPr>
            <a:r>
              <a:rPr lang="en-US" altLang="en-US"/>
              <a:t></a:t>
            </a:r>
          </a:p>
          <a:p>
            <a:pPr eaLnBrk="1" hangingPunct="1">
              <a:spcBef>
                <a:spcPct val="0"/>
              </a:spcBef>
              <a:defRPr/>
            </a:pPr>
            <a:r>
              <a:rPr lang="en-US" altLang="en-US"/>
              <a:t>Use problem behavior as negative example</a:t>
            </a:r>
          </a:p>
          <a:p>
            <a:pPr eaLnBrk="1" hangingPunct="1">
              <a:spcBef>
                <a:spcPct val="0"/>
              </a:spcBef>
              <a:defRPr/>
            </a:pPr>
            <a:r>
              <a:rPr lang="en-US" altLang="en-US"/>
              <a:t></a:t>
            </a:r>
          </a:p>
          <a:p>
            <a:pPr eaLnBrk="1" hangingPunct="1">
              <a:spcBef>
                <a:spcPct val="0"/>
              </a:spcBef>
              <a:defRPr/>
            </a:pPr>
            <a:r>
              <a:rPr lang="en-US" altLang="en-US"/>
              <a:t>Recognition</a:t>
            </a:r>
          </a:p>
          <a:p>
            <a:pPr eaLnBrk="1" hangingPunct="1">
              <a:spcBef>
                <a:spcPct val="0"/>
              </a:spcBef>
              <a:defRPr/>
            </a:pPr>
            <a:r>
              <a:rPr lang="en-US" altLang="en-US"/>
              <a:t>: How can we build in systematic reward for desired behavior?</a:t>
            </a:r>
          </a:p>
          <a:p>
            <a:pPr eaLnBrk="1" hangingPunct="1">
              <a:spcBef>
                <a:spcPct val="0"/>
              </a:spcBef>
              <a:defRPr/>
            </a:pPr>
            <a:r>
              <a:rPr lang="en-US" altLang="en-US"/>
              <a:t></a:t>
            </a:r>
          </a:p>
          <a:p>
            <a:pPr eaLnBrk="1" hangingPunct="1">
              <a:spcBef>
                <a:spcPct val="0"/>
              </a:spcBef>
              <a:defRPr/>
            </a:pPr>
            <a:r>
              <a:rPr lang="en-US" altLang="en-US"/>
              <a:t>Extinction</a:t>
            </a:r>
          </a:p>
          <a:p>
            <a:pPr eaLnBrk="1" hangingPunct="1">
              <a:spcBef>
                <a:spcPct val="0"/>
              </a:spcBef>
              <a:defRPr/>
            </a:pPr>
            <a:r>
              <a:rPr lang="en-US" altLang="en-US"/>
              <a:t>: How can we prevent problem behavior from being rewarded?</a:t>
            </a:r>
          </a:p>
          <a:p>
            <a:pPr eaLnBrk="1" hangingPunct="1">
              <a:spcBef>
                <a:spcPct val="0"/>
              </a:spcBef>
              <a:defRPr/>
            </a:pPr>
            <a:r>
              <a:rPr lang="en-US" altLang="en-US"/>
              <a:t></a:t>
            </a:r>
          </a:p>
          <a:p>
            <a:pPr eaLnBrk="1" hangingPunct="1">
              <a:spcBef>
                <a:spcPct val="0"/>
              </a:spcBef>
              <a:defRPr/>
            </a:pPr>
            <a:r>
              <a:rPr lang="en-US" altLang="en-US"/>
              <a:t>Consequences</a:t>
            </a:r>
          </a:p>
          <a:p>
            <a:pPr eaLnBrk="1" hangingPunct="1">
              <a:spcBef>
                <a:spcPct val="0"/>
              </a:spcBef>
              <a:defRPr/>
            </a:pPr>
            <a:r>
              <a:rPr lang="en-US" altLang="en-US"/>
              <a:t>: What are efficient, consistent consequences for problem </a:t>
            </a:r>
          </a:p>
          <a:p>
            <a:pPr eaLnBrk="1" hangingPunct="1">
              <a:spcBef>
                <a:spcPct val="0"/>
              </a:spcBef>
              <a:defRPr/>
            </a:pPr>
            <a:r>
              <a:rPr lang="en-US" altLang="en-US"/>
              <a:t>behavior?</a:t>
            </a:r>
          </a:p>
          <a:p>
            <a:pPr eaLnBrk="1" hangingPunct="1">
              <a:spcBef>
                <a:spcPct val="0"/>
              </a:spcBef>
              <a:defRPr/>
            </a:pPr>
            <a:r>
              <a:rPr lang="en-US" altLang="en-US"/>
              <a:t></a:t>
            </a:r>
          </a:p>
          <a:p>
            <a:pPr eaLnBrk="1" hangingPunct="1">
              <a:spcBef>
                <a:spcPct val="0"/>
              </a:spcBef>
              <a:defRPr/>
            </a:pPr>
            <a:r>
              <a:rPr lang="en-US" altLang="en-US"/>
              <a:t>How will we collect and use data to evaluate (a) implementation fidelity, and </a:t>
            </a:r>
          </a:p>
          <a:p>
            <a:pPr eaLnBrk="1" hangingPunct="1">
              <a:spcBef>
                <a:spcPct val="0"/>
              </a:spcBef>
              <a:defRPr/>
            </a:pPr>
            <a:r>
              <a:rPr lang="en-US" altLang="en-US"/>
              <a:t>(b) impact on student outcomes?</a:t>
            </a:r>
          </a:p>
          <a:p>
            <a:pPr eaLnBrk="1" hangingPunct="1">
              <a:spcBef>
                <a:spcPct val="0"/>
              </a:spcBef>
              <a:defRPr/>
            </a:pPr>
            <a:endParaRPr lang="en-US" altLang="en-US" b="1" i="1">
              <a:solidFill>
                <a:srgbClr val="103154"/>
              </a:solidFill>
              <a:latin typeface="Constantia" charset="0"/>
            </a:endParaRPr>
          </a:p>
          <a:p>
            <a:pPr eaLnBrk="1" hangingPunct="1">
              <a:spcBef>
                <a:spcPct val="0"/>
              </a:spcBef>
              <a:defRPr/>
            </a:pPr>
            <a:endParaRPr lang="en-US" altLang="en-US"/>
          </a:p>
        </p:txBody>
      </p:sp>
      <p:sp>
        <p:nvSpPr>
          <p:cNvPr id="418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1EE49E4-E317-D042-957B-9E167B4F853B}" type="slidenum">
              <a:rPr lang="en-US" altLang="en-US"/>
              <a:pPr>
                <a:spcBef>
                  <a:spcPct val="0"/>
                </a:spcBef>
              </a:pPr>
              <a:t>156</a:t>
            </a:fld>
            <a:endParaRPr lang="en-US" altLang="en-US"/>
          </a:p>
        </p:txBody>
      </p:sp>
    </p:spTree>
    <p:extLst>
      <p:ext uri="{BB962C8B-B14F-4D97-AF65-F5344CB8AC3E}">
        <p14:creationId xmlns:p14="http://schemas.microsoft.com/office/powerpoint/2010/main" val="21326883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61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Six schools</a:t>
            </a:r>
          </a:p>
        </p:txBody>
      </p:sp>
      <p:sp>
        <p:nvSpPr>
          <p:cNvPr id="361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0B9C678-364E-7E4D-9EB4-58C6B3F32182}" type="slidenum">
              <a:rPr lang="en-US" altLang="en-US"/>
              <a:pPr>
                <a:spcBef>
                  <a:spcPct val="0"/>
                </a:spcBef>
              </a:pPr>
              <a:t>159</a:t>
            </a:fld>
            <a:endParaRPr lang="en-US" altLang="en-US"/>
          </a:p>
        </p:txBody>
      </p:sp>
    </p:spTree>
    <p:extLst>
      <p:ext uri="{BB962C8B-B14F-4D97-AF65-F5344CB8AC3E}">
        <p14:creationId xmlns:p14="http://schemas.microsoft.com/office/powerpoint/2010/main" val="277299714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163</a:t>
            </a:fld>
            <a:endParaRPr lang="en-US" altLang="en-US"/>
          </a:p>
        </p:txBody>
      </p:sp>
    </p:spTree>
    <p:extLst>
      <p:ext uri="{BB962C8B-B14F-4D97-AF65-F5344CB8AC3E}">
        <p14:creationId xmlns:p14="http://schemas.microsoft.com/office/powerpoint/2010/main" val="1200463199"/>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Consider:  Turning this into a checklist for the PBIS team.</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165</a:t>
            </a:fld>
            <a:endParaRPr lang="en-US"/>
          </a:p>
        </p:txBody>
      </p:sp>
    </p:spTree>
    <p:extLst>
      <p:ext uri="{BB962C8B-B14F-4D97-AF65-F5344CB8AC3E}">
        <p14:creationId xmlns:p14="http://schemas.microsoft.com/office/powerpoint/2010/main" val="831638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we come together as learners and team members, it’s really important that we use our time during this training wisely so that we are most efficient.  Setting up norms and roles during this training is critically important because…Read SLIDE.  In a few… as leadership teams, you will spend some time creating your meeting norms and roles…that will be used throughout the training</a:t>
            </a:r>
            <a:r>
              <a:rPr lang="is-IS" altLang="en-US" dirty="0"/>
              <a:t>…</a:t>
            </a:r>
            <a:endParaRPr lang="en-US" altLang="en-US" dirty="0"/>
          </a:p>
          <a:p>
            <a:r>
              <a:rPr lang="en-US" altLang="en-US" dirty="0"/>
              <a:t>Roles and responsibilities help team build internal capacity for holding effective and focused meetings</a:t>
            </a:r>
          </a:p>
          <a:p>
            <a:pPr eaLnBrk="1" hangingPunct="1">
              <a:spcBef>
                <a:spcPct val="0"/>
              </a:spcBef>
              <a:buFontTx/>
              <a:buNone/>
            </a:pPr>
            <a:r>
              <a:rPr lang="en-US" altLang="en-US" sz="1200" dirty="0">
                <a:latin typeface="Arial" charset="0"/>
                <a:hlinkClick r:id="rId3" invalidUrl="http://www.schoolimprovementcoach.org/manual/7 Norms and Roles.pdf"/>
              </a:rPr>
              <a:t>http://www.schoolimprovementcoach.org/manual/7%20Norms%20and%20Roles.pdf</a:t>
            </a:r>
            <a:endParaRPr lang="en-US" dirty="0"/>
          </a:p>
        </p:txBody>
      </p:sp>
      <p:sp>
        <p:nvSpPr>
          <p:cNvPr id="4" name="Slide Number Placeholder 3"/>
          <p:cNvSpPr>
            <a:spLocks noGrp="1"/>
          </p:cNvSpPr>
          <p:nvPr>
            <p:ph type="sldNum" sz="quarter" idx="10"/>
          </p:nvPr>
        </p:nvSpPr>
        <p:spPr/>
        <p:txBody>
          <a:bodyPr/>
          <a:lstStyle/>
          <a:p>
            <a:pPr>
              <a:defRPr/>
            </a:pPr>
            <a:fld id="{3F281F9A-9261-6D4B-BD2D-5C9B879848B3}" type="slidenum">
              <a:rPr lang="en-US" altLang="en-US" smtClean="0"/>
              <a:pPr>
                <a:defRPr/>
              </a:pPr>
              <a:t>13</a:t>
            </a:fld>
            <a:endParaRPr lang="en-US" altLang="en-US"/>
          </a:p>
        </p:txBody>
      </p:sp>
    </p:spTree>
    <p:extLst>
      <p:ext uri="{BB962C8B-B14F-4D97-AF65-F5344CB8AC3E}">
        <p14:creationId xmlns:p14="http://schemas.microsoft.com/office/powerpoint/2010/main" val="195934376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0145" name="Shape 43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r>
              <a:rPr lang="en-US" altLang="en-US"/>
              <a:t>The staff presentation ppt will be posted at www.pbisvermont.org.  Handouts will also be available.</a:t>
            </a:r>
          </a:p>
        </p:txBody>
      </p:sp>
      <p:sp>
        <p:nvSpPr>
          <p:cNvPr id="390146" name="Shape 43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302279698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24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benefits of family-school partnerships have been studied for nearly three decades. Benefits include:…</a:t>
            </a:r>
            <a:endParaRPr lang="en-US" altLang="en-US">
              <a:latin typeface="Arial" charset="0"/>
            </a:endParaRPr>
          </a:p>
          <a:p>
            <a:endParaRPr lang="en-US" altLang="en-US">
              <a:latin typeface="Arial" charset="0"/>
            </a:endParaRPr>
          </a:p>
          <a:p>
            <a:endParaRPr lang="en-US" altLang="en-US">
              <a:latin typeface="Arial" charset="0"/>
            </a:endParaRPr>
          </a:p>
          <a:p>
            <a:endParaRPr lang="en-US" altLang="en-US">
              <a:latin typeface="Arial" charset="0"/>
            </a:endParaRPr>
          </a:p>
        </p:txBody>
      </p:sp>
      <p:sp>
        <p:nvSpPr>
          <p:cNvPr id="424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1630B35-E27B-2448-A440-6C43210C2C2A}" type="slidenum">
              <a:rPr lang="en-US" altLang="en-US">
                <a:latin typeface="Arial" charset="0"/>
              </a:rPr>
              <a:pPr>
                <a:spcBef>
                  <a:spcPct val="0"/>
                </a:spcBef>
              </a:pPr>
              <a:t>169</a:t>
            </a:fld>
            <a:endParaRPr lang="en-US" altLang="en-US">
              <a:latin typeface="Arial" charset="0"/>
            </a:endParaRPr>
          </a:p>
        </p:txBody>
      </p:sp>
    </p:spTree>
    <p:extLst>
      <p:ext uri="{BB962C8B-B14F-4D97-AF65-F5344CB8AC3E}">
        <p14:creationId xmlns:p14="http://schemas.microsoft.com/office/powerpoint/2010/main" val="113176107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311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a:t>Use the Family Engagement Checklist to assess how your school is doing and make future plans. The checklist consists of five areas and 19 tasks.  </a:t>
            </a:r>
          </a:p>
          <a:p>
            <a:pPr marL="171450" indent="-171450">
              <a:buFontTx/>
              <a:buChar char="•"/>
            </a:pPr>
            <a:r>
              <a:rPr lang="en-US" altLang="en-US"/>
              <a:t>One of the after-webinar activities will be for your team to look at your Checklist. What</a:t>
            </a:r>
            <a:r>
              <a:rPr lang="ja-JP" altLang="en-US"/>
              <a:t>’</a:t>
            </a:r>
            <a:r>
              <a:rPr lang="en-US" altLang="ja-JP"/>
              <a:t>s working? What still needs to be done? </a:t>
            </a:r>
          </a:p>
          <a:p>
            <a:pPr marL="171450" indent="-171450">
              <a:buFontTx/>
              <a:buChar char="•"/>
            </a:pPr>
            <a:endParaRPr lang="en-US" altLang="en-US"/>
          </a:p>
        </p:txBody>
      </p:sp>
      <p:sp>
        <p:nvSpPr>
          <p:cNvPr id="4311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9A2AB3F-A197-9F4C-9FC1-3D2D39BDA893}" type="slidenum">
              <a:rPr lang="en-US" altLang="en-US">
                <a:latin typeface="Arial" charset="0"/>
              </a:rPr>
              <a:pPr>
                <a:spcBef>
                  <a:spcPct val="0"/>
                </a:spcBef>
              </a:pPr>
              <a:t>170</a:t>
            </a:fld>
            <a:endParaRPr lang="en-US" altLang="en-US">
              <a:latin typeface="Arial" charset="0"/>
            </a:endParaRPr>
          </a:p>
        </p:txBody>
      </p:sp>
    </p:spTree>
    <p:extLst>
      <p:ext uri="{BB962C8B-B14F-4D97-AF65-F5344CB8AC3E}">
        <p14:creationId xmlns:p14="http://schemas.microsoft.com/office/powerpoint/2010/main" val="26622240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5201" name="Shape 50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35202" name="Shape 510"/>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435203" name="Shape 51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buClr>
                <a:srgbClr val="000000"/>
              </a:buClr>
              <a:buSzPct val="25000"/>
            </a:pPr>
            <a:fld id="{60015C12-CB9D-C848-841A-0DC85535D164}" type="slidenum">
              <a:rPr lang="en-US" altLang="en-US"/>
              <a:pPr>
                <a:spcBef>
                  <a:spcPct val="0"/>
                </a:spcBef>
                <a:buClr>
                  <a:srgbClr val="000000"/>
                </a:buClr>
                <a:buSzPct val="25000"/>
              </a:pPr>
              <a:t>173</a:t>
            </a:fld>
            <a:endParaRPr lang="en-US" altLang="en-US"/>
          </a:p>
        </p:txBody>
      </p:sp>
    </p:spTree>
    <p:extLst>
      <p:ext uri="{BB962C8B-B14F-4D97-AF65-F5344CB8AC3E}">
        <p14:creationId xmlns:p14="http://schemas.microsoft.com/office/powerpoint/2010/main" val="9956848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7249" name="Shape 516"/>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437250" name="Shape 517"/>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60970713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175</a:t>
            </a:fld>
            <a:endParaRPr lang="en-US"/>
          </a:p>
        </p:txBody>
      </p:sp>
    </p:spTree>
    <p:extLst>
      <p:ext uri="{BB962C8B-B14F-4D97-AF65-F5344CB8AC3E}">
        <p14:creationId xmlns:p14="http://schemas.microsoft.com/office/powerpoint/2010/main" val="3341487448"/>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9900" marR="718185" indent="-381000" algn="just">
              <a:lnSpc>
                <a:spcPct val="100000"/>
              </a:lnSpc>
              <a:buFont typeface="Calibri"/>
              <a:buAutoNum type="arabicPeriod"/>
              <a:tabLst>
                <a:tab pos="469265" algn="l"/>
              </a:tabLst>
            </a:pPr>
            <a:r>
              <a:rPr lang="en-US" sz="1200" spc="-5" dirty="0">
                <a:latin typeface="+mn-lt"/>
                <a:cs typeface="Calibri"/>
              </a:rPr>
              <a:t>R</a:t>
            </a:r>
            <a:r>
              <a:rPr lang="en-US" sz="1200" spc="5" dirty="0">
                <a:latin typeface="+mn-lt"/>
                <a:cs typeface="Calibri"/>
              </a:rPr>
              <a:t>e</a:t>
            </a:r>
            <a:r>
              <a:rPr lang="en-US" sz="1200" spc="-5" dirty="0">
                <a:latin typeface="+mn-lt"/>
                <a:cs typeface="Calibri"/>
              </a:rPr>
              <a:t>s</a:t>
            </a:r>
            <a:r>
              <a:rPr lang="en-US" sz="1200" spc="5" dirty="0">
                <a:latin typeface="+mn-lt"/>
                <a:cs typeface="Calibri"/>
              </a:rPr>
              <a:t>e</a:t>
            </a:r>
            <a:r>
              <a:rPr lang="en-US" sz="1200" spc="0" dirty="0">
                <a:latin typeface="+mn-lt"/>
                <a:cs typeface="Calibri"/>
              </a:rPr>
              <a:t>ar</a:t>
            </a:r>
            <a:r>
              <a:rPr lang="en-US" sz="1200" spc="-5" dirty="0">
                <a:latin typeface="+mn-lt"/>
                <a:cs typeface="Calibri"/>
              </a:rPr>
              <a:t>c</a:t>
            </a:r>
            <a:r>
              <a:rPr lang="en-US" sz="1200" spc="0" dirty="0">
                <a:latin typeface="+mn-lt"/>
                <a:cs typeface="Calibri"/>
              </a:rPr>
              <a:t>h</a:t>
            </a:r>
            <a:r>
              <a:rPr lang="en-US" sz="1200" spc="-5" dirty="0">
                <a:latin typeface="+mn-lt"/>
                <a:cs typeface="Calibri"/>
              </a:rPr>
              <a:t> s</a:t>
            </a:r>
            <a:r>
              <a:rPr lang="en-US" sz="1200" spc="0" dirty="0">
                <a:latin typeface="+mn-lt"/>
                <a:cs typeface="Calibri"/>
              </a:rPr>
              <a:t>h</a:t>
            </a:r>
            <a:r>
              <a:rPr lang="en-US" sz="1200" spc="-5" dirty="0">
                <a:latin typeface="+mn-lt"/>
                <a:cs typeface="Calibri"/>
              </a:rPr>
              <a:t>ow</a:t>
            </a:r>
            <a:r>
              <a:rPr lang="en-US" sz="1200" spc="0" dirty="0">
                <a:latin typeface="+mn-lt"/>
                <a:cs typeface="Calibri"/>
              </a:rPr>
              <a:t>s</a:t>
            </a:r>
            <a:r>
              <a:rPr lang="en-US" sz="1200" spc="-10" dirty="0">
                <a:latin typeface="+mn-lt"/>
                <a:cs typeface="Calibri"/>
              </a:rPr>
              <a:t> </a:t>
            </a:r>
            <a:r>
              <a:rPr lang="en-US" sz="1200" spc="-5" dirty="0">
                <a:latin typeface="+mn-lt"/>
                <a:cs typeface="Calibri"/>
              </a:rPr>
              <a:t>t</a:t>
            </a:r>
            <a:r>
              <a:rPr lang="en-US" sz="1200" spc="0" dirty="0">
                <a:latin typeface="+mn-lt"/>
                <a:cs typeface="Calibri"/>
              </a:rPr>
              <a:t>hat</a:t>
            </a:r>
            <a:r>
              <a:rPr lang="en-US" sz="1200" spc="-10" dirty="0">
                <a:latin typeface="+mn-lt"/>
                <a:cs typeface="Calibri"/>
              </a:rPr>
              <a:t> </a:t>
            </a:r>
            <a:r>
              <a:rPr lang="en-US" sz="1200" spc="-5" dirty="0">
                <a:latin typeface="+mn-lt"/>
                <a:cs typeface="Calibri"/>
              </a:rPr>
              <a:t>F</a:t>
            </a:r>
            <a:r>
              <a:rPr lang="en-US" sz="1200" spc="0" dirty="0">
                <a:latin typeface="+mn-lt"/>
                <a:cs typeface="Calibri"/>
              </a:rPr>
              <a:t>a</a:t>
            </a:r>
            <a:r>
              <a:rPr lang="en-US" sz="1200" spc="-5" dirty="0">
                <a:latin typeface="+mn-lt"/>
                <a:cs typeface="Calibri"/>
              </a:rPr>
              <a:t>mil</a:t>
            </a:r>
            <a:r>
              <a:rPr lang="en-US" sz="1200" spc="0" dirty="0">
                <a:latin typeface="+mn-lt"/>
                <a:cs typeface="Calibri"/>
              </a:rPr>
              <a:t>y</a:t>
            </a:r>
            <a:r>
              <a:rPr lang="en-US" sz="1200" spc="-5" dirty="0">
                <a:latin typeface="+mn-lt"/>
                <a:cs typeface="Calibri"/>
              </a:rPr>
              <a:t> </a:t>
            </a:r>
            <a:r>
              <a:rPr lang="en-US" sz="1200" spc="0" dirty="0">
                <a:latin typeface="+mn-lt"/>
                <a:cs typeface="Calibri"/>
              </a:rPr>
              <a:t>En</a:t>
            </a:r>
            <a:r>
              <a:rPr lang="en-US" sz="1200" spc="-5" dirty="0">
                <a:latin typeface="+mn-lt"/>
                <a:cs typeface="Calibri"/>
              </a:rPr>
              <a:t>g</a:t>
            </a:r>
            <a:r>
              <a:rPr lang="en-US" sz="1200" spc="0" dirty="0">
                <a:latin typeface="+mn-lt"/>
                <a:cs typeface="Calibri"/>
              </a:rPr>
              <a:t>a</a:t>
            </a:r>
            <a:r>
              <a:rPr lang="en-US" sz="1200" spc="-5" dirty="0">
                <a:latin typeface="+mn-lt"/>
                <a:cs typeface="Calibri"/>
              </a:rPr>
              <a:t>g</a:t>
            </a:r>
            <a:r>
              <a:rPr lang="en-US" sz="1200" spc="5" dirty="0">
                <a:latin typeface="+mn-lt"/>
                <a:cs typeface="Calibri"/>
              </a:rPr>
              <a:t>e</a:t>
            </a:r>
            <a:r>
              <a:rPr lang="en-US" sz="1200" spc="-5" dirty="0">
                <a:latin typeface="+mn-lt"/>
                <a:cs typeface="Calibri"/>
              </a:rPr>
              <a:t>m</a:t>
            </a:r>
            <a:r>
              <a:rPr lang="en-US" sz="1200" spc="5" dirty="0">
                <a:latin typeface="+mn-lt"/>
                <a:cs typeface="Calibri"/>
              </a:rPr>
              <a:t>e</a:t>
            </a:r>
            <a:r>
              <a:rPr lang="en-US" sz="1200" spc="0" dirty="0">
                <a:latin typeface="+mn-lt"/>
                <a:cs typeface="Calibri"/>
              </a:rPr>
              <a:t>nt</a:t>
            </a:r>
            <a:r>
              <a:rPr lang="en-US" sz="1200" spc="-10" dirty="0">
                <a:latin typeface="+mn-lt"/>
                <a:cs typeface="Calibri"/>
              </a:rPr>
              <a:t> </a:t>
            </a:r>
            <a:r>
              <a:rPr lang="en-US" sz="1200" spc="0" dirty="0">
                <a:latin typeface="+mn-lt"/>
                <a:cs typeface="Calibri"/>
              </a:rPr>
              <a:t>has</a:t>
            </a:r>
            <a:r>
              <a:rPr lang="en-US" sz="1200" spc="-10" dirty="0">
                <a:latin typeface="+mn-lt"/>
                <a:cs typeface="Calibri"/>
              </a:rPr>
              <a:t> </a:t>
            </a:r>
            <a:r>
              <a:rPr lang="en-US" sz="1200" spc="0" dirty="0">
                <a:latin typeface="+mn-lt"/>
                <a:cs typeface="Calibri"/>
              </a:rPr>
              <a:t>an</a:t>
            </a:r>
            <a:r>
              <a:rPr lang="en-US" sz="1200" spc="-5" dirty="0">
                <a:latin typeface="+mn-lt"/>
                <a:cs typeface="Calibri"/>
              </a:rPr>
              <a:t> im</a:t>
            </a:r>
            <a:r>
              <a:rPr lang="en-US" sz="1200" spc="0" dirty="0">
                <a:latin typeface="+mn-lt"/>
                <a:cs typeface="Calibri"/>
              </a:rPr>
              <a:t>pa</a:t>
            </a:r>
            <a:r>
              <a:rPr lang="en-US" sz="1200" spc="-5" dirty="0">
                <a:latin typeface="+mn-lt"/>
                <a:cs typeface="Calibri"/>
              </a:rPr>
              <a:t>c</a:t>
            </a:r>
            <a:r>
              <a:rPr lang="en-US" sz="1200" spc="0" dirty="0">
                <a:latin typeface="+mn-lt"/>
                <a:cs typeface="Calibri"/>
              </a:rPr>
              <a:t>t</a:t>
            </a:r>
            <a:r>
              <a:rPr lang="en-US" sz="1200" spc="-10" dirty="0">
                <a:latin typeface="+mn-lt"/>
                <a:cs typeface="Calibri"/>
              </a:rPr>
              <a:t> </a:t>
            </a:r>
            <a:r>
              <a:rPr lang="en-US" sz="1200" spc="-5" dirty="0">
                <a:latin typeface="+mn-lt"/>
                <a:cs typeface="Calibri"/>
              </a:rPr>
              <a:t>o</a:t>
            </a:r>
            <a:r>
              <a:rPr lang="en-US" sz="1200" spc="0" dirty="0">
                <a:latin typeface="+mn-lt"/>
                <a:cs typeface="Calibri"/>
              </a:rPr>
              <a:t>n </a:t>
            </a:r>
            <a:r>
              <a:rPr lang="en-US" sz="1200" spc="-5" dirty="0">
                <a:latin typeface="+mn-lt"/>
                <a:cs typeface="Calibri"/>
              </a:rPr>
              <a:t>st</a:t>
            </a:r>
            <a:r>
              <a:rPr lang="en-US" sz="1200" spc="0" dirty="0">
                <a:latin typeface="+mn-lt"/>
                <a:cs typeface="Calibri"/>
              </a:rPr>
              <a:t>ud</a:t>
            </a:r>
            <a:r>
              <a:rPr lang="en-US" sz="1200" spc="5" dirty="0">
                <a:latin typeface="+mn-lt"/>
                <a:cs typeface="Calibri"/>
              </a:rPr>
              <a:t>e</a:t>
            </a:r>
            <a:r>
              <a:rPr lang="en-US" sz="1200" spc="0" dirty="0">
                <a:latin typeface="+mn-lt"/>
                <a:cs typeface="Calibri"/>
              </a:rPr>
              <a:t>nt</a:t>
            </a:r>
            <a:r>
              <a:rPr lang="en-US" sz="1200" spc="-10" dirty="0">
                <a:latin typeface="+mn-lt"/>
                <a:cs typeface="Calibri"/>
              </a:rPr>
              <a:t> </a:t>
            </a:r>
            <a:r>
              <a:rPr lang="en-US" sz="1200" spc="0" dirty="0">
                <a:latin typeface="+mn-lt"/>
                <a:cs typeface="Calibri"/>
              </a:rPr>
              <a:t>b</a:t>
            </a:r>
            <a:r>
              <a:rPr lang="en-US" sz="1200" spc="5" dirty="0">
                <a:latin typeface="+mn-lt"/>
                <a:cs typeface="Calibri"/>
              </a:rPr>
              <a:t>e</a:t>
            </a:r>
            <a:r>
              <a:rPr lang="en-US" sz="1200" spc="0" dirty="0">
                <a:latin typeface="+mn-lt"/>
                <a:cs typeface="Calibri"/>
              </a:rPr>
              <a:t>hav</a:t>
            </a:r>
            <a:r>
              <a:rPr lang="en-US" sz="1200" spc="-5" dirty="0">
                <a:latin typeface="+mn-lt"/>
                <a:cs typeface="Calibri"/>
              </a:rPr>
              <a:t>io</a:t>
            </a:r>
            <a:r>
              <a:rPr lang="en-US" sz="1200" spc="0" dirty="0">
                <a:latin typeface="+mn-lt"/>
                <a:cs typeface="Calibri"/>
              </a:rPr>
              <a:t>r</a:t>
            </a:r>
            <a:r>
              <a:rPr lang="en-US" sz="1200" spc="-5" dirty="0">
                <a:latin typeface="+mn-lt"/>
                <a:cs typeface="Calibri"/>
              </a:rPr>
              <a:t> </a:t>
            </a:r>
            <a:r>
              <a:rPr lang="en-US" sz="1200" spc="0" dirty="0">
                <a:latin typeface="+mn-lt"/>
                <a:cs typeface="Calibri"/>
              </a:rPr>
              <a:t>and</a:t>
            </a:r>
            <a:r>
              <a:rPr lang="en-US" sz="1200" spc="-5" dirty="0">
                <a:latin typeface="+mn-lt"/>
                <a:cs typeface="Calibri"/>
              </a:rPr>
              <a:t> </a:t>
            </a:r>
            <a:r>
              <a:rPr lang="en-US" sz="1200" spc="0" dirty="0">
                <a:latin typeface="+mn-lt"/>
                <a:cs typeface="Calibri"/>
              </a:rPr>
              <a:t>a</a:t>
            </a:r>
            <a:r>
              <a:rPr lang="en-US" sz="1200" spc="-5" dirty="0">
                <a:latin typeface="+mn-lt"/>
                <a:cs typeface="Calibri"/>
              </a:rPr>
              <a:t>c</a:t>
            </a:r>
            <a:r>
              <a:rPr lang="en-US" sz="1200" spc="0" dirty="0">
                <a:latin typeface="+mn-lt"/>
                <a:cs typeface="Calibri"/>
              </a:rPr>
              <a:t>ad</a:t>
            </a:r>
            <a:r>
              <a:rPr lang="en-US" sz="1200" spc="5" dirty="0">
                <a:latin typeface="+mn-lt"/>
                <a:cs typeface="Calibri"/>
              </a:rPr>
              <a:t>e</a:t>
            </a:r>
            <a:r>
              <a:rPr lang="en-US" sz="1200" spc="-5" dirty="0">
                <a:latin typeface="+mn-lt"/>
                <a:cs typeface="Calibri"/>
              </a:rPr>
              <a:t>mics</a:t>
            </a:r>
            <a:r>
              <a:rPr lang="en-US" sz="1200" spc="0" dirty="0">
                <a:latin typeface="+mn-lt"/>
                <a:cs typeface="Calibri"/>
              </a:rPr>
              <a:t>;</a:t>
            </a:r>
            <a:r>
              <a:rPr lang="en-US" sz="1200" spc="-10" dirty="0">
                <a:latin typeface="+mn-lt"/>
                <a:cs typeface="Calibri"/>
              </a:rPr>
              <a:t> </a:t>
            </a:r>
            <a:r>
              <a:rPr lang="en-US" sz="1200" spc="-5" dirty="0">
                <a:latin typeface="+mn-lt"/>
                <a:cs typeface="Calibri"/>
              </a:rPr>
              <a:t>w</a:t>
            </a:r>
            <a:r>
              <a:rPr lang="en-US" sz="1200" spc="0" dirty="0">
                <a:latin typeface="+mn-lt"/>
                <a:cs typeface="Calibri"/>
              </a:rPr>
              <a:t>hat</a:t>
            </a:r>
            <a:r>
              <a:rPr lang="en-US" sz="1200" spc="-10" dirty="0">
                <a:latin typeface="+mn-lt"/>
                <a:cs typeface="Calibri"/>
              </a:rPr>
              <a:t> </a:t>
            </a:r>
            <a:r>
              <a:rPr lang="en-US" sz="1200" spc="0" dirty="0">
                <a:latin typeface="+mn-lt"/>
                <a:cs typeface="Calibri"/>
              </a:rPr>
              <a:t>do</a:t>
            </a:r>
            <a:r>
              <a:rPr lang="en-US" sz="1200" spc="-10" dirty="0">
                <a:latin typeface="+mn-lt"/>
                <a:cs typeface="Calibri"/>
              </a:rPr>
              <a:t> </a:t>
            </a:r>
            <a:r>
              <a:rPr lang="en-US" sz="1200" spc="0" dirty="0">
                <a:latin typeface="+mn-lt"/>
                <a:cs typeface="Calibri"/>
              </a:rPr>
              <a:t>y</a:t>
            </a:r>
            <a:r>
              <a:rPr lang="en-US" sz="1200" spc="-5" dirty="0">
                <a:latin typeface="+mn-lt"/>
                <a:cs typeface="Calibri"/>
              </a:rPr>
              <a:t>o</a:t>
            </a:r>
            <a:r>
              <a:rPr lang="en-US" sz="1200" spc="0" dirty="0">
                <a:latin typeface="+mn-lt"/>
                <a:cs typeface="Calibri"/>
              </a:rPr>
              <a:t>u</a:t>
            </a:r>
            <a:r>
              <a:rPr lang="en-US" sz="1200" spc="-5" dirty="0">
                <a:latin typeface="+mn-lt"/>
                <a:cs typeface="Calibri"/>
              </a:rPr>
              <a:t> s</a:t>
            </a:r>
            <a:r>
              <a:rPr lang="en-US" sz="1200" spc="5" dirty="0">
                <a:latin typeface="+mn-lt"/>
                <a:cs typeface="Calibri"/>
              </a:rPr>
              <a:t>e</a:t>
            </a:r>
            <a:r>
              <a:rPr lang="en-US" sz="1200" spc="0" dirty="0">
                <a:latin typeface="+mn-lt"/>
                <a:cs typeface="Calibri"/>
              </a:rPr>
              <a:t>e as</a:t>
            </a:r>
            <a:r>
              <a:rPr lang="en-US" sz="1200" spc="-10" dirty="0">
                <a:latin typeface="+mn-lt"/>
                <a:cs typeface="Calibri"/>
              </a:rPr>
              <a:t> </a:t>
            </a:r>
            <a:r>
              <a:rPr lang="en-US" sz="1200" spc="-5" dirty="0">
                <a:latin typeface="+mn-lt"/>
                <a:cs typeface="Calibri"/>
              </a:rPr>
              <a:t>som</a:t>
            </a:r>
            <a:r>
              <a:rPr lang="en-US" sz="1200" spc="0" dirty="0">
                <a:latin typeface="+mn-lt"/>
                <a:cs typeface="Calibri"/>
              </a:rPr>
              <a:t>e barri</a:t>
            </a:r>
            <a:r>
              <a:rPr lang="en-US" sz="1200" spc="5" dirty="0">
                <a:latin typeface="+mn-lt"/>
                <a:cs typeface="Calibri"/>
              </a:rPr>
              <a:t>e</a:t>
            </a:r>
            <a:r>
              <a:rPr lang="en-US" sz="1200" spc="0" dirty="0">
                <a:latin typeface="+mn-lt"/>
                <a:cs typeface="Calibri"/>
              </a:rPr>
              <a:t>rs</a:t>
            </a:r>
            <a:r>
              <a:rPr lang="en-US" sz="1200" spc="-10" dirty="0">
                <a:latin typeface="+mn-lt"/>
                <a:cs typeface="Calibri"/>
              </a:rPr>
              <a:t> </a:t>
            </a:r>
            <a:r>
              <a:rPr lang="en-US" sz="1200" spc="5" dirty="0">
                <a:latin typeface="+mn-lt"/>
                <a:cs typeface="Calibri"/>
              </a:rPr>
              <a:t>f</a:t>
            </a:r>
            <a:r>
              <a:rPr lang="en-US" sz="1200" spc="-5" dirty="0">
                <a:latin typeface="+mn-lt"/>
                <a:cs typeface="Calibri"/>
              </a:rPr>
              <a:t>o</a:t>
            </a:r>
            <a:r>
              <a:rPr lang="en-US" sz="1200" spc="0" dirty="0">
                <a:latin typeface="+mn-lt"/>
                <a:cs typeface="Calibri"/>
              </a:rPr>
              <a:t>r</a:t>
            </a:r>
            <a:r>
              <a:rPr lang="en-US" sz="1200" spc="-5" dirty="0">
                <a:latin typeface="+mn-lt"/>
                <a:cs typeface="Calibri"/>
              </a:rPr>
              <a:t> </a:t>
            </a:r>
            <a:r>
              <a:rPr lang="en-US" sz="1200" spc="5" dirty="0">
                <a:latin typeface="+mn-lt"/>
                <a:cs typeface="Calibri"/>
              </a:rPr>
              <a:t>e</a:t>
            </a:r>
            <a:r>
              <a:rPr lang="en-US" sz="1200" spc="0" dirty="0">
                <a:latin typeface="+mn-lt"/>
                <a:cs typeface="Calibri"/>
              </a:rPr>
              <a:t>n</a:t>
            </a:r>
            <a:r>
              <a:rPr lang="en-US" sz="1200" spc="-5" dirty="0">
                <a:latin typeface="+mn-lt"/>
                <a:cs typeface="Calibri"/>
              </a:rPr>
              <a:t>g</a:t>
            </a:r>
            <a:r>
              <a:rPr lang="en-US" sz="1200" spc="0" dirty="0">
                <a:latin typeface="+mn-lt"/>
                <a:cs typeface="Calibri"/>
              </a:rPr>
              <a:t>a</a:t>
            </a:r>
            <a:r>
              <a:rPr lang="en-US" sz="1200" spc="-5" dirty="0">
                <a:latin typeface="+mn-lt"/>
                <a:cs typeface="Calibri"/>
              </a:rPr>
              <a:t>gi</a:t>
            </a:r>
            <a:r>
              <a:rPr lang="en-US" sz="1200" spc="0" dirty="0">
                <a:latin typeface="+mn-lt"/>
                <a:cs typeface="Calibri"/>
              </a:rPr>
              <a:t>ng</a:t>
            </a:r>
            <a:r>
              <a:rPr lang="en-US" sz="1200" spc="-10" dirty="0">
                <a:latin typeface="+mn-lt"/>
                <a:cs typeface="Calibri"/>
              </a:rPr>
              <a:t> </a:t>
            </a:r>
            <a:r>
              <a:rPr lang="en-US" sz="1200" spc="5" dirty="0">
                <a:latin typeface="+mn-lt"/>
                <a:cs typeface="Calibri"/>
              </a:rPr>
              <a:t>f</a:t>
            </a:r>
            <a:r>
              <a:rPr lang="en-US" sz="1200" spc="0" dirty="0">
                <a:latin typeface="+mn-lt"/>
                <a:cs typeface="Calibri"/>
              </a:rPr>
              <a:t>a</a:t>
            </a:r>
            <a:r>
              <a:rPr lang="en-US" sz="1200" spc="-5" dirty="0">
                <a:latin typeface="+mn-lt"/>
                <a:cs typeface="Calibri"/>
              </a:rPr>
              <a:t>mili</a:t>
            </a:r>
            <a:r>
              <a:rPr lang="en-US" sz="1200" spc="5" dirty="0">
                <a:latin typeface="+mn-lt"/>
                <a:cs typeface="Calibri"/>
              </a:rPr>
              <a:t>e</a:t>
            </a:r>
            <a:r>
              <a:rPr lang="en-US" sz="1200" spc="-5" dirty="0">
                <a:latin typeface="+mn-lt"/>
                <a:cs typeface="Calibri"/>
              </a:rPr>
              <a:t>s</a:t>
            </a:r>
            <a:r>
              <a:rPr lang="en-US" sz="1200" spc="0" dirty="0">
                <a:latin typeface="+mn-lt"/>
                <a:cs typeface="Calibri"/>
              </a:rPr>
              <a:t>?</a:t>
            </a:r>
            <a:endParaRPr lang="en-US" sz="900" dirty="0"/>
          </a:p>
          <a:p>
            <a:pPr marL="422275" marR="2703195" indent="-409575">
              <a:lnSpc>
                <a:spcPct val="120800"/>
              </a:lnSpc>
              <a:buFont typeface="Calibri"/>
              <a:buAutoNum type="arabicPeriod"/>
              <a:tabLst>
                <a:tab pos="379095" algn="l"/>
              </a:tabLst>
            </a:pPr>
            <a:r>
              <a:rPr lang="en-US" sz="1200" spc="0" dirty="0">
                <a:latin typeface="+mn-lt"/>
                <a:cs typeface="Calibri"/>
              </a:rPr>
              <a:t>What</a:t>
            </a:r>
            <a:r>
              <a:rPr lang="en-US" sz="1200" spc="-10" dirty="0">
                <a:latin typeface="+mn-lt"/>
                <a:cs typeface="Calibri"/>
              </a:rPr>
              <a:t> </a:t>
            </a:r>
            <a:r>
              <a:rPr lang="en-US" sz="1200" spc="-5" dirty="0">
                <a:latin typeface="+mn-lt"/>
                <a:cs typeface="Calibri"/>
              </a:rPr>
              <a:t>k</a:t>
            </a:r>
            <a:r>
              <a:rPr lang="en-US" sz="1200" spc="0" dirty="0">
                <a:latin typeface="+mn-lt"/>
                <a:cs typeface="Calibri"/>
              </a:rPr>
              <a:t>inds</a:t>
            </a:r>
            <a:r>
              <a:rPr lang="en-US" sz="1200" spc="-10" dirty="0">
                <a:latin typeface="+mn-lt"/>
                <a:cs typeface="Calibri"/>
              </a:rPr>
              <a:t> </a:t>
            </a:r>
            <a:r>
              <a:rPr lang="en-US" sz="1200" spc="-5" dirty="0">
                <a:latin typeface="+mn-lt"/>
                <a:cs typeface="Calibri"/>
              </a:rPr>
              <a:t>o</a:t>
            </a:r>
            <a:r>
              <a:rPr lang="en-US" sz="1200" spc="0" dirty="0">
                <a:latin typeface="+mn-lt"/>
                <a:cs typeface="Calibri"/>
              </a:rPr>
              <a:t>f </a:t>
            </a:r>
            <a:r>
              <a:rPr lang="en-US" sz="1200" spc="-5" dirty="0">
                <a:latin typeface="+mn-lt"/>
                <a:cs typeface="Calibri"/>
              </a:rPr>
              <a:t>F</a:t>
            </a:r>
            <a:r>
              <a:rPr lang="en-US" sz="1200" spc="0" dirty="0">
                <a:latin typeface="+mn-lt"/>
                <a:cs typeface="Calibri"/>
              </a:rPr>
              <a:t>a</a:t>
            </a:r>
            <a:r>
              <a:rPr lang="en-US" sz="1200" spc="-5" dirty="0">
                <a:latin typeface="+mn-lt"/>
                <a:cs typeface="Calibri"/>
              </a:rPr>
              <a:t>mil</a:t>
            </a:r>
            <a:r>
              <a:rPr lang="en-US" sz="1200" spc="0" dirty="0">
                <a:latin typeface="+mn-lt"/>
                <a:cs typeface="Calibri"/>
              </a:rPr>
              <a:t>y</a:t>
            </a:r>
            <a:r>
              <a:rPr lang="en-US" sz="1200" spc="-5" dirty="0">
                <a:latin typeface="+mn-lt"/>
                <a:cs typeface="Calibri"/>
              </a:rPr>
              <a:t> </a:t>
            </a:r>
            <a:r>
              <a:rPr lang="en-US" sz="1200" spc="0" dirty="0">
                <a:latin typeface="+mn-lt"/>
                <a:cs typeface="Calibri"/>
              </a:rPr>
              <a:t>En</a:t>
            </a:r>
            <a:r>
              <a:rPr lang="en-US" sz="1200" spc="-5" dirty="0">
                <a:latin typeface="+mn-lt"/>
                <a:cs typeface="Calibri"/>
              </a:rPr>
              <a:t>g</a:t>
            </a:r>
            <a:r>
              <a:rPr lang="en-US" sz="1200" spc="0" dirty="0">
                <a:latin typeface="+mn-lt"/>
                <a:cs typeface="Calibri"/>
              </a:rPr>
              <a:t>a</a:t>
            </a:r>
            <a:r>
              <a:rPr lang="en-US" sz="1200" spc="-5" dirty="0">
                <a:latin typeface="+mn-lt"/>
                <a:cs typeface="Calibri"/>
              </a:rPr>
              <a:t>g</a:t>
            </a:r>
            <a:r>
              <a:rPr lang="en-US" sz="1200" spc="5" dirty="0">
                <a:latin typeface="+mn-lt"/>
                <a:cs typeface="Calibri"/>
              </a:rPr>
              <a:t>e</a:t>
            </a:r>
            <a:r>
              <a:rPr lang="en-US" sz="1200" spc="-5" dirty="0">
                <a:latin typeface="+mn-lt"/>
                <a:cs typeface="Calibri"/>
              </a:rPr>
              <a:t>m</a:t>
            </a:r>
            <a:r>
              <a:rPr lang="en-US" sz="1200" spc="5" dirty="0">
                <a:latin typeface="+mn-lt"/>
                <a:cs typeface="Calibri"/>
              </a:rPr>
              <a:t>e</a:t>
            </a:r>
            <a:r>
              <a:rPr lang="en-US" sz="1200" spc="0" dirty="0">
                <a:latin typeface="+mn-lt"/>
                <a:cs typeface="Calibri"/>
              </a:rPr>
              <a:t>nt</a:t>
            </a:r>
            <a:r>
              <a:rPr lang="en-US" sz="1200" spc="-10" dirty="0">
                <a:latin typeface="+mn-lt"/>
                <a:cs typeface="Calibri"/>
              </a:rPr>
              <a:t> </a:t>
            </a:r>
            <a:r>
              <a:rPr lang="en-US" sz="1200" spc="0" dirty="0">
                <a:latin typeface="+mn-lt"/>
                <a:cs typeface="Calibri"/>
              </a:rPr>
              <a:t>a</a:t>
            </a:r>
            <a:r>
              <a:rPr lang="en-US" sz="1200" spc="-5" dirty="0">
                <a:latin typeface="+mn-lt"/>
                <a:cs typeface="Calibri"/>
              </a:rPr>
              <a:t>cti</a:t>
            </a:r>
            <a:r>
              <a:rPr lang="en-US" sz="1200" spc="0" dirty="0">
                <a:latin typeface="+mn-lt"/>
                <a:cs typeface="Calibri"/>
              </a:rPr>
              <a:t>v</a:t>
            </a:r>
            <a:r>
              <a:rPr lang="en-US" sz="1200" spc="-5" dirty="0">
                <a:latin typeface="+mn-lt"/>
                <a:cs typeface="Calibri"/>
              </a:rPr>
              <a:t>iti</a:t>
            </a:r>
            <a:r>
              <a:rPr lang="en-US" sz="1200" spc="5" dirty="0">
                <a:latin typeface="+mn-lt"/>
                <a:cs typeface="Calibri"/>
              </a:rPr>
              <a:t>e</a:t>
            </a:r>
            <a:r>
              <a:rPr lang="en-US" sz="1200" spc="0" dirty="0">
                <a:latin typeface="+mn-lt"/>
                <a:cs typeface="Calibri"/>
              </a:rPr>
              <a:t>s d</a:t>
            </a:r>
            <a:r>
              <a:rPr lang="en-US" sz="1200" spc="-5" dirty="0">
                <a:latin typeface="+mn-lt"/>
                <a:cs typeface="Calibri"/>
              </a:rPr>
              <a:t>o</a:t>
            </a:r>
            <a:r>
              <a:rPr lang="en-US" sz="1200" spc="5" dirty="0">
                <a:latin typeface="+mn-lt"/>
                <a:cs typeface="Calibri"/>
              </a:rPr>
              <a:t>e</a:t>
            </a:r>
            <a:r>
              <a:rPr lang="en-US" sz="1200" spc="0" dirty="0">
                <a:latin typeface="+mn-lt"/>
                <a:cs typeface="Calibri"/>
              </a:rPr>
              <a:t>s</a:t>
            </a:r>
            <a:r>
              <a:rPr lang="en-US" sz="1200" spc="-10" dirty="0">
                <a:latin typeface="+mn-lt"/>
                <a:cs typeface="Calibri"/>
              </a:rPr>
              <a:t> </a:t>
            </a:r>
            <a:r>
              <a:rPr lang="en-US" sz="1200" spc="0" dirty="0">
                <a:latin typeface="+mn-lt"/>
                <a:cs typeface="Calibri"/>
              </a:rPr>
              <a:t>y</a:t>
            </a:r>
            <a:r>
              <a:rPr lang="en-US" sz="1200" spc="-5" dirty="0">
                <a:latin typeface="+mn-lt"/>
                <a:cs typeface="Calibri"/>
              </a:rPr>
              <a:t>o</a:t>
            </a:r>
            <a:r>
              <a:rPr lang="en-US" sz="1200" spc="0" dirty="0">
                <a:latin typeface="+mn-lt"/>
                <a:cs typeface="Calibri"/>
              </a:rPr>
              <a:t>ur</a:t>
            </a:r>
            <a:r>
              <a:rPr lang="en-US" sz="1200" spc="-5" dirty="0">
                <a:latin typeface="+mn-lt"/>
                <a:cs typeface="Calibri"/>
              </a:rPr>
              <a:t> sc</a:t>
            </a:r>
            <a:r>
              <a:rPr lang="en-US" sz="1200" spc="0" dirty="0">
                <a:latin typeface="+mn-lt"/>
                <a:cs typeface="Calibri"/>
              </a:rPr>
              <a:t>h</a:t>
            </a:r>
            <a:r>
              <a:rPr lang="en-US" sz="1200" spc="-5" dirty="0">
                <a:latin typeface="+mn-lt"/>
                <a:cs typeface="Calibri"/>
              </a:rPr>
              <a:t>oo</a:t>
            </a:r>
            <a:r>
              <a:rPr lang="en-US" sz="1200" spc="0" dirty="0">
                <a:latin typeface="+mn-lt"/>
                <a:cs typeface="Calibri"/>
              </a:rPr>
              <a:t>l</a:t>
            </a:r>
            <a:r>
              <a:rPr lang="en-US" sz="1200" spc="-10" dirty="0">
                <a:latin typeface="+mn-lt"/>
                <a:cs typeface="Calibri"/>
              </a:rPr>
              <a:t> </a:t>
            </a:r>
            <a:r>
              <a:rPr lang="en-US" sz="1200" spc="0" dirty="0">
                <a:latin typeface="+mn-lt"/>
                <a:cs typeface="Calibri"/>
              </a:rPr>
              <a:t>d</a:t>
            </a:r>
            <a:r>
              <a:rPr lang="en-US" sz="1200" spc="-5" dirty="0">
                <a:latin typeface="+mn-lt"/>
                <a:cs typeface="Calibri"/>
              </a:rPr>
              <a:t>o</a:t>
            </a:r>
            <a:r>
              <a:rPr lang="en-US" sz="1200" spc="0" dirty="0">
                <a:latin typeface="+mn-lt"/>
                <a:cs typeface="Calibri"/>
              </a:rPr>
              <a:t>?</a:t>
            </a:r>
            <a:endParaRPr lang="en-US" sz="800" dirty="0"/>
          </a:p>
          <a:p>
            <a:pPr marL="12700" marR="12700">
              <a:lnSpc>
                <a:spcPct val="100000"/>
              </a:lnSpc>
              <a:buFont typeface="Calibri"/>
              <a:buAutoNum type="arabicPeriod"/>
              <a:tabLst>
                <a:tab pos="379095" algn="l"/>
                <a:tab pos="4857115" algn="l"/>
                <a:tab pos="6793865" algn="l"/>
              </a:tabLst>
            </a:pPr>
            <a:r>
              <a:rPr lang="en-US" sz="1200" spc="0" dirty="0">
                <a:latin typeface="+mn-lt"/>
                <a:cs typeface="Calibri"/>
              </a:rPr>
              <a:t> What</a:t>
            </a:r>
            <a:r>
              <a:rPr lang="en-US" sz="1200" spc="-10" dirty="0">
                <a:latin typeface="+mn-lt"/>
                <a:cs typeface="Calibri"/>
              </a:rPr>
              <a:t> </a:t>
            </a:r>
            <a:r>
              <a:rPr lang="en-US" sz="1200" spc="-5" dirty="0">
                <a:latin typeface="+mn-lt"/>
                <a:cs typeface="Calibri"/>
              </a:rPr>
              <a:t>i</a:t>
            </a:r>
            <a:r>
              <a:rPr lang="en-US" sz="1200" spc="0" dirty="0">
                <a:latin typeface="+mn-lt"/>
                <a:cs typeface="Calibri"/>
              </a:rPr>
              <a:t>f y</a:t>
            </a:r>
            <a:r>
              <a:rPr lang="en-US" sz="1200" spc="-5" dirty="0">
                <a:latin typeface="+mn-lt"/>
                <a:cs typeface="Calibri"/>
              </a:rPr>
              <a:t>o</a:t>
            </a:r>
            <a:r>
              <a:rPr lang="en-US" sz="1200" spc="0" dirty="0">
                <a:latin typeface="+mn-lt"/>
                <a:cs typeface="Calibri"/>
              </a:rPr>
              <a:t>ur</a:t>
            </a:r>
            <a:r>
              <a:rPr lang="en-US" sz="1200" spc="-5" dirty="0">
                <a:latin typeface="+mn-lt"/>
                <a:cs typeface="Calibri"/>
              </a:rPr>
              <a:t> sc</a:t>
            </a:r>
            <a:r>
              <a:rPr lang="en-US" sz="1200" spc="0" dirty="0">
                <a:latin typeface="+mn-lt"/>
                <a:cs typeface="Calibri"/>
              </a:rPr>
              <a:t>h</a:t>
            </a:r>
            <a:r>
              <a:rPr lang="en-US" sz="1200" spc="-5" dirty="0">
                <a:latin typeface="+mn-lt"/>
                <a:cs typeface="Calibri"/>
              </a:rPr>
              <a:t>oo</a:t>
            </a:r>
            <a:r>
              <a:rPr lang="en-US" sz="1200" spc="0" dirty="0">
                <a:latin typeface="+mn-lt"/>
                <a:cs typeface="Calibri"/>
              </a:rPr>
              <a:t>l</a:t>
            </a:r>
            <a:r>
              <a:rPr lang="en-US" sz="1200" spc="-10" dirty="0">
                <a:latin typeface="+mn-lt"/>
                <a:cs typeface="Calibri"/>
              </a:rPr>
              <a:t> </a:t>
            </a:r>
            <a:r>
              <a:rPr lang="en-US" sz="1200" spc="0" dirty="0">
                <a:latin typeface="+mn-lt"/>
                <a:cs typeface="Calibri"/>
              </a:rPr>
              <a:t>had</a:t>
            </a:r>
            <a:r>
              <a:rPr lang="en-US" sz="1200" spc="-5" dirty="0">
                <a:latin typeface="+mn-lt"/>
                <a:cs typeface="Calibri"/>
              </a:rPr>
              <a:t> </a:t>
            </a:r>
            <a:r>
              <a:rPr lang="en-US" sz="1200" spc="0" dirty="0">
                <a:latin typeface="+mn-lt"/>
                <a:cs typeface="Calibri"/>
              </a:rPr>
              <a:t>a</a:t>
            </a:r>
            <a:r>
              <a:rPr lang="en-US" sz="1200" spc="-5" dirty="0">
                <a:latin typeface="+mn-lt"/>
                <a:cs typeface="Calibri"/>
              </a:rPr>
              <a:t> </a:t>
            </a:r>
            <a:r>
              <a:rPr lang="en-US" sz="1200" spc="5" dirty="0">
                <a:latin typeface="+mn-lt"/>
                <a:cs typeface="Calibri"/>
              </a:rPr>
              <a:t>f</a:t>
            </a:r>
            <a:r>
              <a:rPr lang="en-US" sz="1200" spc="0" dirty="0">
                <a:latin typeface="+mn-lt"/>
                <a:cs typeface="Calibri"/>
              </a:rPr>
              <a:t>a</a:t>
            </a:r>
            <a:r>
              <a:rPr lang="en-US" sz="1200" spc="-5" dirty="0">
                <a:latin typeface="+mn-lt"/>
                <a:cs typeface="Calibri"/>
              </a:rPr>
              <a:t>mil</a:t>
            </a:r>
            <a:r>
              <a:rPr lang="en-US" sz="1200" spc="0" dirty="0">
                <a:latin typeface="+mn-lt"/>
                <a:cs typeface="Calibri"/>
              </a:rPr>
              <a:t>y</a:t>
            </a:r>
            <a:r>
              <a:rPr lang="en-US" sz="1200" spc="-5" dirty="0">
                <a:latin typeface="+mn-lt"/>
                <a:cs typeface="Calibri"/>
              </a:rPr>
              <a:t> m</a:t>
            </a:r>
            <a:r>
              <a:rPr lang="en-US" sz="1200" spc="5" dirty="0">
                <a:latin typeface="+mn-lt"/>
                <a:cs typeface="Calibri"/>
              </a:rPr>
              <a:t>e</a:t>
            </a:r>
            <a:r>
              <a:rPr lang="en-US" sz="1200" spc="-5" dirty="0">
                <a:latin typeface="+mn-lt"/>
                <a:cs typeface="Calibri"/>
              </a:rPr>
              <a:t>m</a:t>
            </a:r>
            <a:r>
              <a:rPr lang="en-US" sz="1200" spc="0" dirty="0">
                <a:latin typeface="+mn-lt"/>
                <a:cs typeface="Calibri"/>
              </a:rPr>
              <a:t>b</a:t>
            </a:r>
            <a:r>
              <a:rPr lang="en-US" sz="1200" spc="5" dirty="0">
                <a:latin typeface="+mn-lt"/>
                <a:cs typeface="Calibri"/>
              </a:rPr>
              <a:t>e</a:t>
            </a:r>
            <a:r>
              <a:rPr lang="en-US" sz="1200" spc="0" dirty="0">
                <a:latin typeface="+mn-lt"/>
                <a:cs typeface="Calibri"/>
              </a:rPr>
              <a:t>r</a:t>
            </a:r>
            <a:r>
              <a:rPr lang="en-US" sz="1200" spc="-5" dirty="0">
                <a:latin typeface="+mn-lt"/>
                <a:cs typeface="Calibri"/>
              </a:rPr>
              <a:t> (</a:t>
            </a:r>
            <a:r>
              <a:rPr lang="en-US" sz="1200" spc="0" dirty="0">
                <a:latin typeface="+mn-lt"/>
                <a:cs typeface="Calibri"/>
              </a:rPr>
              <a:t>n</a:t>
            </a:r>
            <a:r>
              <a:rPr lang="en-US" sz="1200" spc="-5" dirty="0">
                <a:latin typeface="+mn-lt"/>
                <a:cs typeface="Calibri"/>
              </a:rPr>
              <a:t>o</a:t>
            </a:r>
            <a:r>
              <a:rPr lang="en-US" sz="1200" spc="0" dirty="0">
                <a:latin typeface="+mn-lt"/>
                <a:cs typeface="Calibri"/>
              </a:rPr>
              <a:t>t</a:t>
            </a:r>
            <a:r>
              <a:rPr lang="en-US" sz="1200" spc="-10" dirty="0">
                <a:latin typeface="+mn-lt"/>
                <a:cs typeface="Calibri"/>
              </a:rPr>
              <a:t> </a:t>
            </a:r>
            <a:r>
              <a:rPr lang="en-US" sz="1200" spc="0" dirty="0">
                <a:latin typeface="+mn-lt"/>
                <a:cs typeface="Calibri"/>
              </a:rPr>
              <a:t>a</a:t>
            </a:r>
            <a:r>
              <a:rPr lang="en-US" sz="1200" spc="-5" dirty="0">
                <a:latin typeface="+mn-lt"/>
                <a:cs typeface="Calibri"/>
              </a:rPr>
              <a:t> t</a:t>
            </a:r>
            <a:r>
              <a:rPr lang="en-US" sz="1200" spc="5" dirty="0">
                <a:latin typeface="+mn-lt"/>
                <a:cs typeface="Calibri"/>
              </a:rPr>
              <a:t>e</a:t>
            </a:r>
            <a:r>
              <a:rPr lang="en-US" sz="1200" spc="0" dirty="0">
                <a:latin typeface="+mn-lt"/>
                <a:cs typeface="Calibri"/>
              </a:rPr>
              <a:t>a</a:t>
            </a:r>
            <a:r>
              <a:rPr lang="en-US" sz="1200" spc="-5" dirty="0">
                <a:latin typeface="+mn-lt"/>
                <a:cs typeface="Calibri"/>
              </a:rPr>
              <a:t>c</a:t>
            </a:r>
            <a:r>
              <a:rPr lang="en-US" sz="1200" spc="0" dirty="0">
                <a:latin typeface="+mn-lt"/>
                <a:cs typeface="Calibri"/>
              </a:rPr>
              <a:t>h</a:t>
            </a:r>
            <a:r>
              <a:rPr lang="en-US" sz="1200" spc="5" dirty="0">
                <a:latin typeface="+mn-lt"/>
                <a:cs typeface="Calibri"/>
              </a:rPr>
              <a:t>e</a:t>
            </a:r>
            <a:r>
              <a:rPr lang="en-US" sz="1200" spc="0" dirty="0">
                <a:latin typeface="+mn-lt"/>
                <a:cs typeface="Calibri"/>
              </a:rPr>
              <a:t>r</a:t>
            </a:r>
            <a:r>
              <a:rPr lang="en-US" sz="1200" spc="-5" dirty="0">
                <a:latin typeface="+mn-lt"/>
                <a:cs typeface="Calibri"/>
              </a:rPr>
              <a:t> w</a:t>
            </a:r>
            <a:r>
              <a:rPr lang="en-US" sz="1200" spc="0" dirty="0">
                <a:latin typeface="+mn-lt"/>
                <a:cs typeface="Calibri"/>
              </a:rPr>
              <a:t>ho</a:t>
            </a:r>
            <a:r>
              <a:rPr lang="en-US" sz="1200" spc="-10" dirty="0">
                <a:latin typeface="+mn-lt"/>
                <a:cs typeface="Calibri"/>
              </a:rPr>
              <a:t> </a:t>
            </a:r>
            <a:r>
              <a:rPr lang="en-US" sz="1200" spc="0" dirty="0">
                <a:latin typeface="+mn-lt"/>
                <a:cs typeface="Calibri"/>
              </a:rPr>
              <a:t>had </a:t>
            </a:r>
            <a:r>
              <a:rPr lang="en-US" sz="1200" spc="-5" dirty="0">
                <a:latin typeface="+mn-lt"/>
                <a:cs typeface="Calibri"/>
              </a:rPr>
              <a:t>ki</a:t>
            </a:r>
            <a:r>
              <a:rPr lang="en-US" sz="1200" spc="0" dirty="0">
                <a:latin typeface="+mn-lt"/>
                <a:cs typeface="Calibri"/>
              </a:rPr>
              <a:t>ds</a:t>
            </a:r>
            <a:r>
              <a:rPr lang="en-US" sz="1200" spc="-10" dirty="0">
                <a:latin typeface="+mn-lt"/>
                <a:cs typeface="Calibri"/>
              </a:rPr>
              <a:t> </a:t>
            </a:r>
            <a:r>
              <a:rPr lang="en-US" sz="1200" spc="-5" dirty="0">
                <a:latin typeface="+mn-lt"/>
                <a:cs typeface="Calibri"/>
              </a:rPr>
              <a:t>i</a:t>
            </a:r>
            <a:r>
              <a:rPr lang="en-US" sz="1200" spc="0" dirty="0">
                <a:latin typeface="+mn-lt"/>
                <a:cs typeface="Calibri"/>
              </a:rPr>
              <a:t>n</a:t>
            </a:r>
            <a:r>
              <a:rPr lang="en-US" sz="1200" spc="-5" dirty="0">
                <a:latin typeface="+mn-lt"/>
                <a:cs typeface="Calibri"/>
              </a:rPr>
              <a:t> </a:t>
            </a:r>
            <a:r>
              <a:rPr lang="en-US" sz="1200" spc="0" dirty="0">
                <a:latin typeface="+mn-lt"/>
                <a:cs typeface="Calibri"/>
              </a:rPr>
              <a:t>y</a:t>
            </a:r>
            <a:r>
              <a:rPr lang="en-US" sz="1200" spc="-5" dirty="0">
                <a:latin typeface="+mn-lt"/>
                <a:cs typeface="Calibri"/>
              </a:rPr>
              <a:t>o</a:t>
            </a:r>
            <a:r>
              <a:rPr lang="en-US" sz="1200" spc="0" dirty="0">
                <a:latin typeface="+mn-lt"/>
                <a:cs typeface="Calibri"/>
              </a:rPr>
              <a:t>ur</a:t>
            </a:r>
            <a:r>
              <a:rPr lang="en-US" sz="1200" spc="-5" dirty="0">
                <a:latin typeface="+mn-lt"/>
                <a:cs typeface="Calibri"/>
              </a:rPr>
              <a:t> sc</a:t>
            </a:r>
            <a:r>
              <a:rPr lang="en-US" sz="1200" spc="0" dirty="0">
                <a:latin typeface="+mn-lt"/>
                <a:cs typeface="Calibri"/>
              </a:rPr>
              <a:t>h</a:t>
            </a:r>
            <a:r>
              <a:rPr lang="en-US" sz="1200" spc="-5" dirty="0">
                <a:latin typeface="+mn-lt"/>
                <a:cs typeface="Calibri"/>
              </a:rPr>
              <a:t>ool</a:t>
            </a:r>
            <a:r>
              <a:rPr lang="en-US" sz="1200" spc="0" dirty="0">
                <a:latin typeface="+mn-lt"/>
                <a:cs typeface="Calibri"/>
              </a:rPr>
              <a:t>)</a:t>
            </a:r>
            <a:r>
              <a:rPr lang="en-US" sz="1200" spc="-10" dirty="0">
                <a:latin typeface="+mn-lt"/>
                <a:cs typeface="Calibri"/>
              </a:rPr>
              <a:t> </a:t>
            </a:r>
            <a:r>
              <a:rPr lang="en-US" sz="1200" spc="-5" dirty="0">
                <a:latin typeface="+mn-lt"/>
                <a:cs typeface="Calibri"/>
              </a:rPr>
              <a:t>o</a:t>
            </a:r>
            <a:r>
              <a:rPr lang="en-US" sz="1200" spc="0" dirty="0">
                <a:latin typeface="+mn-lt"/>
                <a:cs typeface="Calibri"/>
              </a:rPr>
              <a:t>n</a:t>
            </a:r>
            <a:r>
              <a:rPr lang="en-US" sz="1200" spc="-5" dirty="0">
                <a:latin typeface="+mn-lt"/>
                <a:cs typeface="Calibri"/>
              </a:rPr>
              <a:t> t</a:t>
            </a:r>
            <a:r>
              <a:rPr lang="en-US" sz="1200" spc="0" dirty="0">
                <a:latin typeface="+mn-lt"/>
                <a:cs typeface="Calibri"/>
              </a:rPr>
              <a:t>he </a:t>
            </a:r>
            <a:r>
              <a:rPr lang="en-US" sz="1200" spc="-5" dirty="0">
                <a:latin typeface="+mn-lt"/>
                <a:cs typeface="Calibri"/>
              </a:rPr>
              <a:t>P</a:t>
            </a:r>
            <a:r>
              <a:rPr lang="en-US" sz="1200" spc="-10" dirty="0">
                <a:latin typeface="+mn-lt"/>
                <a:cs typeface="Calibri"/>
              </a:rPr>
              <a:t>B</a:t>
            </a:r>
            <a:r>
              <a:rPr lang="en-US" sz="1200" spc="-5" dirty="0">
                <a:latin typeface="+mn-lt"/>
                <a:cs typeface="Calibri"/>
              </a:rPr>
              <a:t>I</a:t>
            </a:r>
            <a:r>
              <a:rPr lang="en-US" sz="1200" spc="0" dirty="0">
                <a:latin typeface="+mn-lt"/>
                <a:cs typeface="Calibri"/>
              </a:rPr>
              <a:t>S</a:t>
            </a:r>
            <a:r>
              <a:rPr lang="en-US" sz="1200" spc="-10" dirty="0">
                <a:latin typeface="+mn-lt"/>
                <a:cs typeface="Calibri"/>
              </a:rPr>
              <a:t> </a:t>
            </a:r>
            <a:r>
              <a:rPr lang="en-US" sz="1200" spc="-5" dirty="0">
                <a:latin typeface="+mn-lt"/>
                <a:cs typeface="Calibri"/>
              </a:rPr>
              <a:t>t</a:t>
            </a:r>
            <a:r>
              <a:rPr lang="en-US" sz="1200" spc="5" dirty="0">
                <a:latin typeface="+mn-lt"/>
                <a:cs typeface="Calibri"/>
              </a:rPr>
              <a:t>e</a:t>
            </a:r>
            <a:r>
              <a:rPr lang="en-US" sz="1200" spc="0" dirty="0">
                <a:latin typeface="+mn-lt"/>
                <a:cs typeface="Calibri"/>
              </a:rPr>
              <a:t>a</a:t>
            </a:r>
            <a:r>
              <a:rPr lang="en-US" sz="1200" spc="-5" dirty="0">
                <a:latin typeface="+mn-lt"/>
                <a:cs typeface="Calibri"/>
              </a:rPr>
              <a:t>m</a:t>
            </a:r>
            <a:r>
              <a:rPr lang="en-US" sz="1200" spc="0" dirty="0">
                <a:latin typeface="+mn-lt"/>
                <a:cs typeface="Calibri"/>
              </a:rPr>
              <a:t>?	</a:t>
            </a:r>
            <a:r>
              <a:rPr lang="en-US" sz="1200" spc="-5" dirty="0">
                <a:latin typeface="+mn-lt"/>
                <a:cs typeface="Calibri"/>
              </a:rPr>
              <a:t>A</a:t>
            </a:r>
            <a:r>
              <a:rPr lang="en-US" sz="1200" spc="0" dirty="0">
                <a:latin typeface="+mn-lt"/>
                <a:cs typeface="Calibri"/>
              </a:rPr>
              <a:t>ny</a:t>
            </a:r>
            <a:r>
              <a:rPr lang="en-US" sz="1200" spc="-5" dirty="0">
                <a:latin typeface="+mn-lt"/>
                <a:cs typeface="Calibri"/>
              </a:rPr>
              <a:t> co</a:t>
            </a:r>
            <a:r>
              <a:rPr lang="en-US" sz="1200" spc="0" dirty="0">
                <a:latin typeface="+mn-lt"/>
                <a:cs typeface="Calibri"/>
              </a:rPr>
              <a:t>n</a:t>
            </a:r>
            <a:r>
              <a:rPr lang="en-US" sz="1200" spc="-5" dirty="0">
                <a:latin typeface="+mn-lt"/>
                <a:cs typeface="Calibri"/>
              </a:rPr>
              <a:t>c</a:t>
            </a:r>
            <a:r>
              <a:rPr lang="en-US" sz="1200" spc="5" dirty="0">
                <a:latin typeface="+mn-lt"/>
                <a:cs typeface="Calibri"/>
              </a:rPr>
              <a:t>e</a:t>
            </a:r>
            <a:r>
              <a:rPr lang="en-US" sz="1200" spc="0" dirty="0">
                <a:latin typeface="+mn-lt"/>
                <a:cs typeface="Calibri"/>
              </a:rPr>
              <a:t>rn</a:t>
            </a:r>
            <a:r>
              <a:rPr lang="en-US" sz="1200" spc="-5" dirty="0">
                <a:latin typeface="+mn-lt"/>
                <a:cs typeface="Calibri"/>
              </a:rPr>
              <a:t>s</a:t>
            </a:r>
            <a:r>
              <a:rPr lang="en-US" sz="1200" spc="0" dirty="0">
                <a:latin typeface="+mn-lt"/>
                <a:cs typeface="Calibri"/>
              </a:rPr>
              <a:t>? </a:t>
            </a:r>
            <a:r>
              <a:rPr lang="en-US" sz="1200" spc="5" dirty="0">
                <a:latin typeface="+mn-lt"/>
                <a:cs typeface="Calibri"/>
              </a:rPr>
              <a:t>T</a:t>
            </a:r>
            <a:r>
              <a:rPr lang="en-US" sz="1200" spc="0" dirty="0">
                <a:latin typeface="+mn-lt"/>
                <a:cs typeface="Calibri"/>
              </a:rPr>
              <a:t>h</a:t>
            </a:r>
            <a:r>
              <a:rPr lang="en-US" sz="1200" spc="-5" dirty="0">
                <a:latin typeface="+mn-lt"/>
                <a:cs typeface="Calibri"/>
              </a:rPr>
              <a:t>o</a:t>
            </a:r>
            <a:r>
              <a:rPr lang="en-US" sz="1200" spc="0" dirty="0">
                <a:latin typeface="+mn-lt"/>
                <a:cs typeface="Calibri"/>
              </a:rPr>
              <a:t>u</a:t>
            </a:r>
            <a:r>
              <a:rPr lang="en-US" sz="1200" spc="-5" dirty="0">
                <a:latin typeface="+mn-lt"/>
                <a:cs typeface="Calibri"/>
              </a:rPr>
              <a:t>g</a:t>
            </a:r>
            <a:r>
              <a:rPr lang="en-US" sz="1200" spc="0" dirty="0">
                <a:latin typeface="+mn-lt"/>
                <a:cs typeface="Calibri"/>
              </a:rPr>
              <a:t>h</a:t>
            </a:r>
            <a:r>
              <a:rPr lang="en-US" sz="1200" spc="-5" dirty="0">
                <a:latin typeface="+mn-lt"/>
                <a:cs typeface="Calibri"/>
              </a:rPr>
              <a:t>ts</a:t>
            </a:r>
            <a:r>
              <a:rPr lang="en-US" sz="1200" spc="0" dirty="0">
                <a:latin typeface="+mn-lt"/>
                <a:cs typeface="Calibri"/>
              </a:rPr>
              <a:t>? W</a:t>
            </a:r>
            <a:r>
              <a:rPr lang="en-US" sz="1200" spc="-5" dirty="0">
                <a:latin typeface="+mn-lt"/>
                <a:cs typeface="Calibri"/>
              </a:rPr>
              <a:t>o</a:t>
            </a:r>
            <a:r>
              <a:rPr lang="en-US" sz="1200" spc="0" dirty="0">
                <a:latin typeface="+mn-lt"/>
                <a:cs typeface="Calibri"/>
              </a:rPr>
              <a:t>u</a:t>
            </a:r>
            <a:r>
              <a:rPr lang="en-US" sz="1200" spc="-5" dirty="0">
                <a:latin typeface="+mn-lt"/>
                <a:cs typeface="Calibri"/>
              </a:rPr>
              <a:t>l</a:t>
            </a:r>
            <a:r>
              <a:rPr lang="en-US" sz="1200" spc="0" dirty="0">
                <a:latin typeface="+mn-lt"/>
                <a:cs typeface="Calibri"/>
              </a:rPr>
              <a:t>d</a:t>
            </a:r>
            <a:r>
              <a:rPr lang="en-US" sz="1200" spc="-5" dirty="0">
                <a:latin typeface="+mn-lt"/>
                <a:cs typeface="Calibri"/>
              </a:rPr>
              <a:t> i</a:t>
            </a:r>
            <a:r>
              <a:rPr lang="en-US" sz="1200" spc="0" dirty="0">
                <a:latin typeface="+mn-lt"/>
                <a:cs typeface="Calibri"/>
              </a:rPr>
              <a:t>t</a:t>
            </a:r>
            <a:r>
              <a:rPr lang="en-US" sz="1200" spc="-10" dirty="0">
                <a:latin typeface="+mn-lt"/>
                <a:cs typeface="Calibri"/>
              </a:rPr>
              <a:t> </a:t>
            </a:r>
            <a:r>
              <a:rPr lang="en-US" sz="1200" spc="-5" dirty="0">
                <a:latin typeface="+mn-lt"/>
                <a:cs typeface="Calibri"/>
              </a:rPr>
              <a:t>wo</a:t>
            </a:r>
            <a:r>
              <a:rPr lang="en-US" sz="1200" spc="0" dirty="0">
                <a:latin typeface="+mn-lt"/>
                <a:cs typeface="Calibri"/>
              </a:rPr>
              <a:t>r</a:t>
            </a:r>
            <a:r>
              <a:rPr lang="en-US" sz="1200" spc="-5" dirty="0">
                <a:latin typeface="+mn-lt"/>
                <a:cs typeface="Calibri"/>
              </a:rPr>
              <a:t>k</a:t>
            </a:r>
            <a:r>
              <a:rPr lang="en-US" sz="1200" spc="0" dirty="0">
                <a:latin typeface="+mn-lt"/>
                <a:cs typeface="Calibri"/>
              </a:rPr>
              <a:t>?</a:t>
            </a:r>
            <a:endParaRPr lang="en-US" sz="1200" dirty="0">
              <a:latin typeface="+mn-lt"/>
              <a:cs typeface="Calibri"/>
            </a:endParaRPr>
          </a:p>
          <a:p>
            <a:pPr>
              <a:lnSpc>
                <a:spcPts val="1000"/>
              </a:lnSpc>
            </a:pPr>
            <a:endParaRPr lang="en-US" sz="800" dirty="0"/>
          </a:p>
          <a:p>
            <a:pPr>
              <a:lnSpc>
                <a:spcPts val="1000"/>
              </a:lnSpc>
            </a:pPr>
            <a:endParaRPr lang="en-US" sz="800" dirty="0"/>
          </a:p>
          <a:p>
            <a:pPr>
              <a:lnSpc>
                <a:spcPts val="1000"/>
              </a:lnSpc>
            </a:pPr>
            <a:endParaRPr lang="en-US" sz="800" dirty="0"/>
          </a:p>
          <a:p>
            <a:pPr>
              <a:lnSpc>
                <a:spcPts val="1000"/>
              </a:lnSpc>
              <a:spcBef>
                <a:spcPts val="32"/>
              </a:spcBef>
            </a:pPr>
            <a:endParaRPr lang="en-US" sz="800" dirty="0"/>
          </a:p>
          <a:p>
            <a:pPr marL="78105" algn="ctr">
              <a:lnSpc>
                <a:spcPct val="100000"/>
              </a:lnSpc>
            </a:pPr>
            <a:r>
              <a:rPr lang="en-US" sz="1600" spc="-5" dirty="0">
                <a:latin typeface="+mn-lt"/>
                <a:cs typeface="Calibri"/>
              </a:rPr>
              <a:t>S</a:t>
            </a:r>
            <a:r>
              <a:rPr lang="en-US" sz="1600" spc="0" dirty="0">
                <a:latin typeface="+mn-lt"/>
                <a:cs typeface="Calibri"/>
              </a:rPr>
              <a:t>h</a:t>
            </a:r>
            <a:r>
              <a:rPr lang="en-US" sz="1600" spc="-5" dirty="0">
                <a:latin typeface="+mn-lt"/>
                <a:cs typeface="Calibri"/>
              </a:rPr>
              <a:t>a</a:t>
            </a:r>
            <a:r>
              <a:rPr lang="en-US" sz="1600" spc="0" dirty="0">
                <a:latin typeface="+mn-lt"/>
                <a:cs typeface="Calibri"/>
              </a:rPr>
              <a:t>re</a:t>
            </a:r>
            <a:r>
              <a:rPr lang="en-US" sz="1600" spc="-10" dirty="0">
                <a:latin typeface="+mn-lt"/>
                <a:cs typeface="Calibri"/>
              </a:rPr>
              <a:t> </a:t>
            </a:r>
            <a:r>
              <a:rPr lang="en-US" sz="1600" spc="5" dirty="0">
                <a:latin typeface="+mn-lt"/>
                <a:cs typeface="Calibri"/>
              </a:rPr>
              <a:t>o</a:t>
            </a:r>
            <a:r>
              <a:rPr lang="en-US" sz="1600" spc="0" dirty="0">
                <a:latin typeface="+mn-lt"/>
                <a:cs typeface="Calibri"/>
              </a:rPr>
              <a:t>u</a:t>
            </a:r>
            <a:r>
              <a:rPr lang="en-US" sz="1600" spc="-10" dirty="0">
                <a:latin typeface="+mn-lt"/>
                <a:cs typeface="Calibri"/>
              </a:rPr>
              <a:t>t</a:t>
            </a:r>
            <a:r>
              <a:rPr lang="en-US" sz="1600" spc="0" dirty="0">
                <a:latin typeface="+mn-lt"/>
                <a:cs typeface="Calibri"/>
              </a:rPr>
              <a:t>!</a:t>
            </a:r>
            <a:endParaRPr lang="en-US" sz="1600" dirty="0">
              <a:latin typeface="+mn-lt"/>
              <a:cs typeface="Calibri"/>
            </a:endParaRPr>
          </a:p>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176</a:t>
            </a:fld>
            <a:endParaRPr lang="en-US" altLang="en-US"/>
          </a:p>
        </p:txBody>
      </p:sp>
    </p:spTree>
    <p:extLst>
      <p:ext uri="{BB962C8B-B14F-4D97-AF65-F5344CB8AC3E}">
        <p14:creationId xmlns:p14="http://schemas.microsoft.com/office/powerpoint/2010/main" val="259226069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a:t>Taken from Dr. David </a:t>
            </a:r>
            <a:r>
              <a:rPr lang="en-US" dirty="0" err="1"/>
              <a:t>Osher</a:t>
            </a:r>
            <a:r>
              <a:rPr lang="en-US" dirty="0"/>
              <a:t> </a:t>
            </a:r>
            <a:r>
              <a:rPr lang="en-US" dirty="0" err="1"/>
              <a:t>powerpoint</a:t>
            </a:r>
            <a:r>
              <a:rPr lang="en-US" dirty="0"/>
              <a:t>: Aligning</a:t>
            </a:r>
            <a:r>
              <a:rPr lang="en-US" baseline="0" dirty="0"/>
              <a:t> SEL, PBIS, and Restorative Justice</a:t>
            </a:r>
            <a:endParaRPr lang="en-US" dirty="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2321EF-9A30-4260-8A45-E36558A0402F}" type="slidenum">
              <a:rPr lang="en-US"/>
              <a:pPr fontAlgn="base">
                <a:spcBef>
                  <a:spcPct val="0"/>
                </a:spcBef>
                <a:spcAft>
                  <a:spcPct val="0"/>
                </a:spcAft>
              </a:pPr>
              <a:t>177</a:t>
            </a:fld>
            <a:endParaRPr lang="en-US" dirty="0"/>
          </a:p>
        </p:txBody>
      </p:sp>
    </p:spTree>
    <p:extLst>
      <p:ext uri="{BB962C8B-B14F-4D97-AF65-F5344CB8AC3E}">
        <p14:creationId xmlns:p14="http://schemas.microsoft.com/office/powerpoint/2010/main" val="4005491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77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lvl="1" eaLnBrk="1" hangingPunct="1">
              <a:spcBef>
                <a:spcPct val="0"/>
              </a:spcBef>
            </a:pPr>
            <a:r>
              <a:rPr lang="en-US" altLang="en-US" sz="2200" dirty="0">
                <a:solidFill>
                  <a:srgbClr val="000000"/>
                </a:solidFill>
                <a:sym typeface="Calibri" charset="0"/>
              </a:rPr>
              <a:t>Emphasize that even if they don’t know what they need coaching in, they can still hire a coach – the coach will help them determine what they need help with!</a:t>
            </a:r>
          </a:p>
        </p:txBody>
      </p:sp>
      <p:sp>
        <p:nvSpPr>
          <p:cNvPr id="4577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53315AA-3A8F-B141-81C9-403FF06773AB}" type="slidenum">
              <a:rPr lang="en-US" altLang="en-US"/>
              <a:pPr>
                <a:spcBef>
                  <a:spcPct val="0"/>
                </a:spcBef>
              </a:pPr>
              <a:t>178</a:t>
            </a:fld>
            <a:endParaRPr lang="en-US" altLang="en-US"/>
          </a:p>
        </p:txBody>
      </p:sp>
    </p:spTree>
    <p:extLst>
      <p:ext uri="{BB962C8B-B14F-4D97-AF65-F5344CB8AC3E}">
        <p14:creationId xmlns:p14="http://schemas.microsoft.com/office/powerpoint/2010/main" val="3894313036"/>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7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p>
        </p:txBody>
      </p:sp>
      <p:sp>
        <p:nvSpPr>
          <p:cNvPr id="447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220EF2C-B1B8-4346-9BA6-368591CE8AEF}" type="slidenum">
              <a:rPr lang="en-US" altLang="en-US"/>
              <a:pPr>
                <a:spcBef>
                  <a:spcPct val="0"/>
                </a:spcBef>
              </a:pPr>
              <a:t>180</a:t>
            </a:fld>
            <a:endParaRPr lang="en-US" altLang="en-US"/>
          </a:p>
        </p:txBody>
      </p:sp>
    </p:spTree>
    <p:extLst>
      <p:ext uri="{BB962C8B-B14F-4D97-AF65-F5344CB8AC3E}">
        <p14:creationId xmlns:p14="http://schemas.microsoft.com/office/powerpoint/2010/main" val="1407815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Have team do norm matrix</a:t>
            </a:r>
          </a:p>
        </p:txBody>
      </p:sp>
      <p:sp>
        <p:nvSpPr>
          <p:cNvPr id="430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54586C0-721D-D847-8D54-BDCC0E7B851B}" type="slidenum">
              <a:rPr lang="en-US" altLang="en-US"/>
              <a:pPr>
                <a:spcBef>
                  <a:spcPct val="0"/>
                </a:spcBef>
              </a:pPr>
              <a:t>14</a:t>
            </a:fld>
            <a:endParaRPr lang="en-US" altLang="en-US"/>
          </a:p>
        </p:txBody>
      </p:sp>
    </p:spTree>
    <p:extLst>
      <p:ext uri="{BB962C8B-B14F-4D97-AF65-F5344CB8AC3E}">
        <p14:creationId xmlns:p14="http://schemas.microsoft.com/office/powerpoint/2010/main" val="1940022924"/>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ＭＳ Ｐゴシック" charset="-128"/>
                <a:cs typeface="ＭＳ Ｐゴシック" charset="-128"/>
              </a:rPr>
              <a:t>Learning outcomes based on the survey monkey you filled out and TFI</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181</a:t>
            </a:fld>
            <a:endParaRPr lang="en-US" altLang="en-US"/>
          </a:p>
        </p:txBody>
      </p:sp>
    </p:spTree>
    <p:extLst>
      <p:ext uri="{BB962C8B-B14F-4D97-AF65-F5344CB8AC3E}">
        <p14:creationId xmlns:p14="http://schemas.microsoft.com/office/powerpoint/2010/main" val="24217571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474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p>
        </p:txBody>
      </p:sp>
      <p:sp>
        <p:nvSpPr>
          <p:cNvPr id="4474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220EF2C-B1B8-4346-9BA6-368591CE8AEF}" type="slidenum">
              <a:rPr lang="en-US" altLang="en-US"/>
              <a:pPr>
                <a:spcBef>
                  <a:spcPct val="0"/>
                </a:spcBef>
              </a:pPr>
              <a:t>182</a:t>
            </a:fld>
            <a:endParaRPr lang="en-US" altLang="en-US"/>
          </a:p>
        </p:txBody>
      </p:sp>
    </p:spTree>
    <p:extLst>
      <p:ext uri="{BB962C8B-B14F-4D97-AF65-F5344CB8AC3E}">
        <p14:creationId xmlns:p14="http://schemas.microsoft.com/office/powerpoint/2010/main" val="838139053"/>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1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a:t>SWIS Trainings </a:t>
            </a:r>
          </a:p>
          <a:p>
            <a:pPr eaLnBrk="1" hangingPunct="1">
              <a:spcBef>
                <a:spcPct val="0"/>
              </a:spcBef>
              <a:buFontTx/>
              <a:buChar char="•"/>
            </a:pPr>
            <a:r>
              <a:rPr lang="en-US" altLang="en-US"/>
              <a:t>Post Implementation SET</a:t>
            </a:r>
          </a:p>
          <a:p>
            <a:pPr eaLnBrk="1" hangingPunct="1">
              <a:spcBef>
                <a:spcPct val="0"/>
              </a:spcBef>
              <a:buFontTx/>
              <a:buChar char="•"/>
            </a:pPr>
            <a:r>
              <a:rPr lang="en-US" altLang="en-US"/>
              <a:t>Support Available</a:t>
            </a:r>
          </a:p>
          <a:p>
            <a:pPr eaLnBrk="1" hangingPunct="1">
              <a:spcBef>
                <a:spcPct val="0"/>
              </a:spcBef>
              <a:buFontTx/>
              <a:buChar char="•"/>
            </a:pPr>
            <a:r>
              <a:rPr lang="en-US" altLang="en-US"/>
              <a:t>Grad Course</a:t>
            </a:r>
          </a:p>
          <a:p>
            <a:pPr eaLnBrk="1" hangingPunct="1">
              <a:spcBef>
                <a:spcPct val="0"/>
              </a:spcBef>
            </a:pPr>
            <a:endParaRPr lang="en-US" altLang="en-US"/>
          </a:p>
        </p:txBody>
      </p:sp>
      <p:sp>
        <p:nvSpPr>
          <p:cNvPr id="451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9D2C3E3-9114-B84F-A9F6-DD8CE4221945}" type="slidenum">
              <a:rPr lang="en-US" altLang="en-US"/>
              <a:pPr>
                <a:spcBef>
                  <a:spcPct val="0"/>
                </a:spcBef>
              </a:pPr>
              <a:t>184</a:t>
            </a:fld>
            <a:endParaRPr lang="en-US" altLang="en-US"/>
          </a:p>
        </p:txBody>
      </p:sp>
    </p:spTree>
    <p:extLst>
      <p:ext uri="{BB962C8B-B14F-4D97-AF65-F5344CB8AC3E}">
        <p14:creationId xmlns:p14="http://schemas.microsoft.com/office/powerpoint/2010/main" val="1199420528"/>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53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We’ve learned the importance of identifying a contact at each level of the cascade.  </a:t>
            </a:r>
          </a:p>
          <a:p>
            <a:endParaRPr lang="en-US" altLang="en-US"/>
          </a:p>
          <a:p>
            <a:r>
              <a:rPr lang="en-US" altLang="en-US"/>
              <a:t>We’ve learned that the beauty of a healthy cascade is that it will continue to sustain if one piece is missing….</a:t>
            </a:r>
          </a:p>
        </p:txBody>
      </p:sp>
      <p:sp>
        <p:nvSpPr>
          <p:cNvPr id="453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7D31CF8-D261-F449-860F-71F3D43914D8}" type="slidenum">
              <a:rPr lang="en-US" altLang="en-US">
                <a:solidFill>
                  <a:srgbClr val="000000"/>
                </a:solidFill>
              </a:rPr>
              <a:pPr>
                <a:spcBef>
                  <a:spcPct val="0"/>
                </a:spcBef>
              </a:pPr>
              <a:t>185</a:t>
            </a:fld>
            <a:endParaRPr lang="en-US" altLang="en-US">
              <a:solidFill>
                <a:srgbClr val="000000"/>
              </a:solidFill>
            </a:endParaRPr>
          </a:p>
        </p:txBody>
      </p:sp>
    </p:spTree>
    <p:extLst>
      <p:ext uri="{BB962C8B-B14F-4D97-AF65-F5344CB8AC3E}">
        <p14:creationId xmlns:p14="http://schemas.microsoft.com/office/powerpoint/2010/main" val="133938842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638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u="sng" dirty="0">
                <a:solidFill>
                  <a:srgbClr val="FF0000"/>
                </a:solidFill>
              </a:rPr>
              <a:t>1) Data:</a:t>
            </a:r>
            <a:r>
              <a:rPr lang="en-US" altLang="en-US" dirty="0">
                <a:solidFill>
                  <a:srgbClr val="FF0000"/>
                </a:solidFill>
              </a:rPr>
              <a:t>   </a:t>
            </a:r>
            <a:r>
              <a:rPr lang="en-US" altLang="en-US" dirty="0"/>
              <a:t>The school completes annual assessments ( SAS and Annual TFI). The school also collects discipline data and uses it to problem solve and maintains an annual PBIS action plan.  </a:t>
            </a:r>
          </a:p>
          <a:p>
            <a:r>
              <a:rPr lang="en-US" altLang="en-US" u="sng" dirty="0">
                <a:solidFill>
                  <a:srgbClr val="FF0000"/>
                </a:solidFill>
              </a:rPr>
              <a:t>2) Communication:</a:t>
            </a:r>
            <a:r>
              <a:rPr lang="en-US" altLang="en-US" dirty="0">
                <a:solidFill>
                  <a:srgbClr val="FF0000"/>
                </a:solidFill>
              </a:rPr>
              <a:t>    </a:t>
            </a:r>
            <a:r>
              <a:rPr lang="en-US" altLang="en-US" dirty="0"/>
              <a:t>A school initiates at least bi- monthly contact with their Implementation Coach or their State TA.  The schools communicates regularly with its Supervisory Union/District Coordinator and/or sends progress reports to the </a:t>
            </a:r>
            <a:r>
              <a:rPr lang="en-US" altLang="en-US" dirty="0" err="1"/>
              <a:t>Superintendant</a:t>
            </a:r>
            <a:r>
              <a:rPr lang="en-US" altLang="en-US" dirty="0"/>
              <a:t> at least twice a year. </a:t>
            </a:r>
          </a:p>
          <a:p>
            <a:r>
              <a:rPr lang="en-US" altLang="en-US" dirty="0">
                <a:solidFill>
                  <a:srgbClr val="FF0000"/>
                </a:solidFill>
              </a:rPr>
              <a:t> </a:t>
            </a:r>
            <a:r>
              <a:rPr lang="en-US" altLang="en-US" u="sng" dirty="0">
                <a:solidFill>
                  <a:srgbClr val="FF0000"/>
                </a:solidFill>
              </a:rPr>
              <a:t>3) Participation:</a:t>
            </a:r>
            <a:r>
              <a:rPr lang="en-US" altLang="en-US" dirty="0">
                <a:solidFill>
                  <a:srgbClr val="FF0000"/>
                </a:solidFill>
              </a:rPr>
              <a:t>    </a:t>
            </a:r>
            <a:r>
              <a:rPr lang="en-US" altLang="en-US" dirty="0"/>
              <a:t>A school participates in at least three of the four Regional Coordinators Meetings and provides opportunities for all staff to participate in progress updates and problem solving at least three times a year.  </a:t>
            </a:r>
          </a:p>
          <a:p>
            <a:r>
              <a:rPr lang="en-US" altLang="en-US" u="sng" dirty="0">
                <a:solidFill>
                  <a:srgbClr val="FF0000"/>
                </a:solidFill>
              </a:rPr>
              <a:t>4) Training/Information Sharing</a:t>
            </a:r>
            <a:r>
              <a:rPr lang="en-US" altLang="en-US" dirty="0">
                <a:solidFill>
                  <a:srgbClr val="FF0000"/>
                </a:solidFill>
              </a:rPr>
              <a:t>  </a:t>
            </a:r>
            <a:r>
              <a:rPr lang="en-US" altLang="en-US" dirty="0"/>
              <a:t>The school actively works toward fidelity of implementation at all tiers. </a:t>
            </a:r>
          </a:p>
          <a:p>
            <a:endParaRPr lang="en-US" altLang="en-US" dirty="0"/>
          </a:p>
          <a:p>
            <a:endParaRPr lang="en-US" altLang="en-US" dirty="0"/>
          </a:p>
        </p:txBody>
      </p:sp>
      <p:sp>
        <p:nvSpPr>
          <p:cNvPr id="4638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A26CD8E-A66C-F54E-80A4-53CB5A5A00C3}" type="slidenum">
              <a:rPr lang="en-US" altLang="en-US"/>
              <a:pPr>
                <a:spcBef>
                  <a:spcPct val="0"/>
                </a:spcBef>
              </a:pPr>
              <a:t>186</a:t>
            </a:fld>
            <a:endParaRPr lang="en-US" altLang="en-US"/>
          </a:p>
        </p:txBody>
      </p:sp>
    </p:spTree>
    <p:extLst>
      <p:ext uri="{BB962C8B-B14F-4D97-AF65-F5344CB8AC3E}">
        <p14:creationId xmlns:p14="http://schemas.microsoft.com/office/powerpoint/2010/main" val="46483758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65921" name="Shape 528"/>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lIns="91425" tIns="91425" rIns="91425" bIns="91425" numCol="1" anchor="t" anchorCtr="0" compatLnSpc="1">
            <a:prstTxWarp prst="textNoShape">
              <a:avLst/>
            </a:prstTxWarp>
          </a:bodyPr>
          <a:lstStyle/>
          <a:p>
            <a:pPr>
              <a:spcBef>
                <a:spcPct val="0"/>
              </a:spcBef>
            </a:pPr>
            <a:endParaRPr lang="en-US" altLang="en-US"/>
          </a:p>
        </p:txBody>
      </p:sp>
      <p:sp>
        <p:nvSpPr>
          <p:cNvPr id="465922" name="Shape 529"/>
          <p:cNvSpPr>
            <a:spLocks noGrp="1" noRot="1" noChangeAspect="1" noTextEdit="1"/>
          </p:cNvSpPr>
          <p:nvPr>
            <p:ph type="sldImg" idx="2"/>
          </p:nvPr>
        </p:nvSpPr>
        <p:spPr bwMode="auto">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170484112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525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1525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2C24384-A740-084C-82BC-4AFC292785FF}" type="slidenum">
              <a:rPr lang="en-US" altLang="en-US"/>
              <a:pPr>
                <a:spcBef>
                  <a:spcPct val="0"/>
                </a:spcBef>
              </a:pPr>
              <a:t>189</a:t>
            </a:fld>
            <a:endParaRPr lang="en-US" altLang="en-US"/>
          </a:p>
        </p:txBody>
      </p:sp>
    </p:spTree>
    <p:extLst>
      <p:ext uri="{BB962C8B-B14F-4D97-AF65-F5344CB8AC3E}">
        <p14:creationId xmlns:p14="http://schemas.microsoft.com/office/powerpoint/2010/main" val="199958162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89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At the universal level:  ALL staff can define behavior in observable and measurable terms and make a guess as to the function of the behavior</a:t>
            </a:r>
          </a:p>
          <a:p>
            <a:r>
              <a:rPr lang="en-US" altLang="en-US"/>
              <a:t>Targeted level:  SOME staff can lead the simple FBA/BSP process</a:t>
            </a:r>
          </a:p>
          <a:p>
            <a:r>
              <a:rPr lang="en-US" altLang="en-US"/>
              <a:t>Intensive level:  A FEW staff can do a more extensive and intensive level of assessment</a:t>
            </a:r>
          </a:p>
        </p:txBody>
      </p:sp>
      <p:sp>
        <p:nvSpPr>
          <p:cNvPr id="3389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B054B39-F3C7-7543-9065-367C7EC8783B}" type="slidenum">
              <a:rPr lang="en-US" altLang="en-US"/>
              <a:pPr>
                <a:spcBef>
                  <a:spcPct val="0"/>
                </a:spcBef>
              </a:pPr>
              <a:t>192</a:t>
            </a:fld>
            <a:endParaRPr lang="en-US" altLang="en-US"/>
          </a:p>
        </p:txBody>
      </p:sp>
    </p:spTree>
    <p:extLst>
      <p:ext uri="{BB962C8B-B14F-4D97-AF65-F5344CB8AC3E}">
        <p14:creationId xmlns:p14="http://schemas.microsoft.com/office/powerpoint/2010/main" val="159513664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7C35A96-5DAC-3B40-83C8-17C70A9572BA}" type="slidenum">
              <a:rPr lang="en-US" altLang="en-US">
                <a:solidFill>
                  <a:srgbClr val="000000"/>
                </a:solidFill>
              </a:rPr>
              <a:pPr>
                <a:spcBef>
                  <a:spcPct val="0"/>
                </a:spcBef>
              </a:pPr>
              <a:t>193</a:t>
            </a:fld>
            <a:endParaRPr lang="en-US" altLang="en-US">
              <a:solidFill>
                <a:srgbClr val="000000"/>
              </a:solidFill>
            </a:endParaRPr>
          </a:p>
        </p:txBody>
      </p:sp>
      <p:sp>
        <p:nvSpPr>
          <p:cNvPr id="3409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09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sz="1000" i="1"/>
          </a:p>
        </p:txBody>
      </p:sp>
    </p:spTree>
    <p:extLst>
      <p:ext uri="{BB962C8B-B14F-4D97-AF65-F5344CB8AC3E}">
        <p14:creationId xmlns:p14="http://schemas.microsoft.com/office/powerpoint/2010/main" val="2185790914"/>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CF2B2D5-7549-4541-83B4-E7E76FCB1F52}" type="slidenum">
              <a:rPr lang="en-US" altLang="en-US"/>
              <a:pPr>
                <a:spcBef>
                  <a:spcPct val="0"/>
                </a:spcBef>
              </a:pPr>
              <a:t>195</a:t>
            </a:fld>
            <a:endParaRPr lang="en-US" altLang="en-US"/>
          </a:p>
        </p:txBody>
      </p:sp>
      <p:sp>
        <p:nvSpPr>
          <p:cNvPr id="34406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44067"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latin typeface="Arial" charset="0"/>
            </a:endParaRPr>
          </a:p>
        </p:txBody>
      </p:sp>
    </p:spTree>
    <p:extLst>
      <p:ext uri="{BB962C8B-B14F-4D97-AF65-F5344CB8AC3E}">
        <p14:creationId xmlns:p14="http://schemas.microsoft.com/office/powerpoint/2010/main" val="13755544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17</a:t>
            </a:fld>
            <a:endParaRPr lang="en-US" altLang="en-US"/>
          </a:p>
        </p:txBody>
      </p:sp>
    </p:spTree>
    <p:extLst>
      <p:ext uri="{BB962C8B-B14F-4D97-AF65-F5344CB8AC3E}">
        <p14:creationId xmlns:p14="http://schemas.microsoft.com/office/powerpoint/2010/main" val="18305390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20</a:t>
            </a:fld>
            <a:endParaRPr lang="en-US" altLang="en-US"/>
          </a:p>
        </p:txBody>
      </p:sp>
    </p:spTree>
    <p:extLst>
      <p:ext uri="{BB962C8B-B14F-4D97-AF65-F5344CB8AC3E}">
        <p14:creationId xmlns:p14="http://schemas.microsoft.com/office/powerpoint/2010/main" val="7871527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ＭＳ Ｐゴシック" charset="-128"/>
                <a:cs typeface="ＭＳ Ｐゴシック" charset="-128"/>
              </a:rPr>
              <a:t>Learning outcomes based on the survey monkey you filled out and TFI</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22</a:t>
            </a:fld>
            <a:endParaRPr lang="en-US" altLang="en-US"/>
          </a:p>
        </p:txBody>
      </p:sp>
    </p:spTree>
    <p:extLst>
      <p:ext uri="{BB962C8B-B14F-4D97-AF65-F5344CB8AC3E}">
        <p14:creationId xmlns:p14="http://schemas.microsoft.com/office/powerpoint/2010/main" val="722345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 Physical</a:t>
            </a:r>
            <a:r>
              <a:rPr lang="en-US" baseline="0" dirty="0"/>
              <a:t> Brain Break.</a:t>
            </a:r>
          </a:p>
          <a:p>
            <a:r>
              <a:rPr lang="en-US" baseline="0" dirty="0"/>
              <a:t>Time to Stand up --- Get some room.</a:t>
            </a:r>
          </a:p>
          <a:p>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25</a:t>
            </a:fld>
            <a:endParaRPr lang="en-US"/>
          </a:p>
        </p:txBody>
      </p:sp>
    </p:spTree>
    <p:extLst>
      <p:ext uri="{BB962C8B-B14F-4D97-AF65-F5344CB8AC3E}">
        <p14:creationId xmlns:p14="http://schemas.microsoft.com/office/powerpoint/2010/main" val="1959333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Taking this opportunity to share some key pieces of background</a:t>
            </a:r>
            <a:r>
              <a:rPr lang="en-US" baseline="0" dirty="0"/>
              <a:t> information.</a:t>
            </a:r>
          </a:p>
          <a:p>
            <a:r>
              <a:rPr lang="en-US" baseline="0" dirty="0"/>
              <a:t> Frontloading it. “Pre teaching”  or Activating some prior knowledge.</a:t>
            </a:r>
          </a:p>
          <a:p>
            <a:r>
              <a:rPr lang="en-US" baseline="0" dirty="0"/>
              <a:t>We’ll refer to it as needed later</a:t>
            </a: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27</a:t>
            </a:fld>
            <a:endParaRPr lang="en-US"/>
          </a:p>
        </p:txBody>
      </p:sp>
    </p:spTree>
    <p:extLst>
      <p:ext uri="{BB962C8B-B14F-4D97-AF65-F5344CB8AC3E}">
        <p14:creationId xmlns:p14="http://schemas.microsoft.com/office/powerpoint/2010/main" val="31337053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55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t>Why – consistent response for students and staff</a:t>
            </a:r>
          </a:p>
          <a:p>
            <a:endParaRPr lang="en-US" altLang="en-US" sz="1800"/>
          </a:p>
          <a:p>
            <a:r>
              <a:rPr lang="en-US" altLang="en-US" sz="1800"/>
              <a:t>Clearly articulated plan and framework</a:t>
            </a:r>
          </a:p>
          <a:p>
            <a:endParaRPr lang="en-US" altLang="en-US" sz="1800"/>
          </a:p>
          <a:p>
            <a:r>
              <a:rPr lang="en-US" altLang="en-US" sz="1800"/>
              <a:t>Review of data to demonstrate success and challenges</a:t>
            </a:r>
          </a:p>
        </p:txBody>
      </p:sp>
      <p:sp>
        <p:nvSpPr>
          <p:cNvPr id="1955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defTabSz="914400">
              <a:spcBef>
                <a:spcPct val="0"/>
              </a:spcBef>
            </a:pPr>
            <a:fld id="{B2C68C17-2947-9748-B7B2-4E8878716A47}" type="slidenum">
              <a:rPr lang="en-US" altLang="en-US">
                <a:solidFill>
                  <a:srgbClr val="000000"/>
                </a:solidFill>
              </a:rPr>
              <a:pPr defTabSz="914400">
                <a:spcBef>
                  <a:spcPct val="0"/>
                </a:spcBef>
              </a:pPr>
              <a:t>28</a:t>
            </a:fld>
            <a:endParaRPr lang="en-US" altLang="en-US">
              <a:solidFill>
                <a:srgbClr val="000000"/>
              </a:solidFill>
            </a:endParaRPr>
          </a:p>
        </p:txBody>
      </p:sp>
    </p:spTree>
    <p:extLst>
      <p:ext uri="{BB962C8B-B14F-4D97-AF65-F5344CB8AC3E}">
        <p14:creationId xmlns:p14="http://schemas.microsoft.com/office/powerpoint/2010/main" val="1812265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Important for academic and behavior - simultaneously</a:t>
            </a:r>
            <a:endParaRPr lang="en-US" b="0" dirty="0">
              <a:effectLst/>
            </a:endParaRPr>
          </a:p>
          <a:p>
            <a:pPr rtl="0"/>
            <a:r>
              <a:rPr lang="en-US" sz="1200" b="0" i="0" u="none" strike="noStrike" kern="1200" dirty="0">
                <a:solidFill>
                  <a:schemeClr val="tx1"/>
                </a:solidFill>
                <a:effectLst/>
                <a:latin typeface="+mn-lt"/>
                <a:ea typeface="+mn-ea"/>
                <a:cs typeface="+mn-cs"/>
              </a:rPr>
              <a:t>We are focusing on the Universal --- however, remember, when a student needs a Tier 2 intervention --- they continue to receive Universal Interventions!!</a:t>
            </a:r>
            <a:endParaRPr lang="en-US" b="0" dirty="0">
              <a:effectLst/>
            </a:endParaRPr>
          </a:p>
          <a:p>
            <a:pPr rtl="0"/>
            <a:r>
              <a:rPr lang="en-US" sz="1200" b="0" i="0" u="none" strike="noStrike" kern="1200" dirty="0">
                <a:solidFill>
                  <a:schemeClr val="tx1"/>
                </a:solidFill>
                <a:effectLst/>
                <a:latin typeface="+mn-lt"/>
                <a:ea typeface="+mn-ea"/>
                <a:cs typeface="+mn-cs"/>
              </a:rPr>
              <a:t>EVERYONE benefits from Universal Interventions.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29</a:t>
            </a:fld>
            <a:endParaRPr lang="en-US"/>
          </a:p>
        </p:txBody>
      </p:sp>
    </p:spTree>
    <p:extLst>
      <p:ext uri="{BB962C8B-B14F-4D97-AF65-F5344CB8AC3E}">
        <p14:creationId xmlns:p14="http://schemas.microsoft.com/office/powerpoint/2010/main" val="3406608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2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point to make here is that they are in a large “club” in VT.  This is a “family” that continues to grow…</a:t>
            </a:r>
          </a:p>
        </p:txBody>
      </p:sp>
      <p:sp>
        <p:nvSpPr>
          <p:cNvPr id="172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832238A-EAE9-DF46-9131-6FFA43396A14}" type="slidenum">
              <a:rPr lang="en-US" altLang="en-US">
                <a:solidFill>
                  <a:srgbClr val="000000"/>
                </a:solidFill>
              </a:rPr>
              <a:pPr>
                <a:spcBef>
                  <a:spcPct val="0"/>
                </a:spcBef>
              </a:pPr>
              <a:t>2</a:t>
            </a:fld>
            <a:endParaRPr lang="en-US" altLang="en-US">
              <a:solidFill>
                <a:srgbClr val="000000"/>
              </a:solidFill>
            </a:endParaRPr>
          </a:p>
        </p:txBody>
      </p:sp>
    </p:spTree>
    <p:extLst>
      <p:ext uri="{BB962C8B-B14F-4D97-AF65-F5344CB8AC3E}">
        <p14:creationId xmlns:p14="http://schemas.microsoft.com/office/powerpoint/2010/main" val="13890793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3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5 Components of MTSS cuts across Data, Systems and Practices</a:t>
            </a:r>
          </a:p>
          <a:p>
            <a:endParaRPr lang="en-US" altLang="en-US" dirty="0"/>
          </a:p>
          <a:p>
            <a:r>
              <a:rPr lang="en-US" altLang="en-US" dirty="0"/>
              <a:t>Ask:</a:t>
            </a:r>
            <a:r>
              <a:rPr lang="en-US" altLang="en-US" baseline="0" dirty="0"/>
              <a:t>   How many of you are struggling with PBIS Systems?  Please raise your hand.  </a:t>
            </a:r>
          </a:p>
          <a:p>
            <a:r>
              <a:rPr lang="en-US" altLang="en-US" baseline="0" dirty="0"/>
              <a:t>	How many of you are struggling with PBIS Practices?</a:t>
            </a:r>
          </a:p>
          <a:p>
            <a:r>
              <a:rPr lang="en-US" altLang="en-US" baseline="0" dirty="0"/>
              <a:t>	How many of you are struggling with Data?</a:t>
            </a:r>
          </a:p>
          <a:p>
            <a:endParaRPr lang="en-US" altLang="en-US" baseline="0" dirty="0"/>
          </a:p>
          <a:p>
            <a:r>
              <a:rPr lang="en-US" dirty="0"/>
              <a:t>EX:  PRACTICES </a:t>
            </a:r>
            <a:r>
              <a:rPr lang="mr-IN" dirty="0"/>
              <a:t>–</a:t>
            </a:r>
            <a:r>
              <a:rPr lang="en-US" dirty="0"/>
              <a:t> want to focus on building relationships with students.</a:t>
            </a:r>
          </a:p>
          <a:p>
            <a:r>
              <a:rPr lang="en-US" dirty="0"/>
              <a:t>       System is put in place </a:t>
            </a:r>
            <a:r>
              <a:rPr lang="mr-IN" dirty="0"/>
              <a:t>–</a:t>
            </a:r>
            <a:r>
              <a:rPr lang="en-US" dirty="0"/>
              <a:t> a faculty meeting is devoted to strategies for doing so </a:t>
            </a:r>
          </a:p>
          <a:p>
            <a:r>
              <a:rPr lang="en-US" baseline="0" dirty="0"/>
              <a:t>                                              Strategies:  do a survey to find out about student interests, family</a:t>
            </a:r>
          </a:p>
          <a:p>
            <a:r>
              <a:rPr lang="en-US" baseline="0" dirty="0"/>
              <a:t>                      		     greet at door</a:t>
            </a:r>
          </a:p>
          <a:p>
            <a:r>
              <a:rPr lang="en-US" baseline="0" dirty="0"/>
              <a:t> 			     smile</a:t>
            </a:r>
          </a:p>
          <a:p>
            <a:r>
              <a:rPr lang="en-US" baseline="0" dirty="0"/>
              <a:t>                                                                demonstrate that you Believe in them</a:t>
            </a:r>
          </a:p>
          <a:p>
            <a:r>
              <a:rPr lang="en-US" baseline="0" dirty="0"/>
              <a:t>      DATA:  How will you know that your Practices are working (relationship)</a:t>
            </a:r>
          </a:p>
          <a:p>
            <a:r>
              <a:rPr lang="en-US" baseline="0" dirty="0"/>
              <a:t>                  Look at data around Classroom referrals and Classroom behaviors</a:t>
            </a:r>
          </a:p>
          <a:p>
            <a:r>
              <a:rPr lang="en-US" sz="1400" baseline="0" dirty="0"/>
              <a:t>WHAT is the common thread in this approach?     (continuous evaluations)</a:t>
            </a:r>
            <a:endParaRPr lang="en-US" sz="1400" dirty="0"/>
          </a:p>
          <a:p>
            <a:endParaRPr lang="en-US" altLang="en-US" dirty="0"/>
          </a:p>
        </p:txBody>
      </p:sp>
      <p:sp>
        <p:nvSpPr>
          <p:cNvPr id="193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B4DBE2CF-4493-3B48-B94E-FA07840A787F}" type="slidenum">
              <a:rPr lang="en-US" altLang="en-US"/>
              <a:pPr>
                <a:spcBef>
                  <a:spcPct val="0"/>
                </a:spcBef>
              </a:pPr>
              <a:t>30</a:t>
            </a:fld>
            <a:endParaRPr lang="en-US" altLang="en-US"/>
          </a:p>
        </p:txBody>
      </p:sp>
    </p:spTree>
    <p:extLst>
      <p:ext uri="{BB962C8B-B14F-4D97-AF65-F5344CB8AC3E}">
        <p14:creationId xmlns:p14="http://schemas.microsoft.com/office/powerpoint/2010/main" val="1033206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3C391B2-6BB3-4F4C-BF18-C1E5B186D338}" type="slidenum">
              <a:rPr lang="en-US" altLang="en-US">
                <a:latin typeface="Times" charset="0"/>
              </a:rPr>
              <a:pPr>
                <a:spcBef>
                  <a:spcPct val="0"/>
                </a:spcBef>
              </a:pPr>
              <a:t>31</a:t>
            </a:fld>
            <a:endParaRPr lang="en-US" altLang="en-US">
              <a:latin typeface="Times" charset="0"/>
            </a:endParaRPr>
          </a:p>
        </p:txBody>
      </p:sp>
      <p:sp>
        <p:nvSpPr>
          <p:cNvPr id="20070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070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b="1" dirty="0">
              <a:latin typeface="Times" charset="0"/>
            </a:endParaRPr>
          </a:p>
        </p:txBody>
      </p:sp>
    </p:spTree>
    <p:extLst>
      <p:ext uri="{BB962C8B-B14F-4D97-AF65-F5344CB8AC3E}">
        <p14:creationId xmlns:p14="http://schemas.microsoft.com/office/powerpoint/2010/main" val="19928651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7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dirty="0"/>
              <a:t>This is what we are trying to avoid!</a:t>
            </a:r>
            <a:r>
              <a:rPr lang="en-CA" altLang="en-US" baseline="0" dirty="0"/>
              <a:t>  So how do we sustain what we’ve started</a:t>
            </a:r>
            <a:r>
              <a:rPr lang="is-IS" altLang="en-US" baseline="0" dirty="0"/>
              <a:t>…...next slide.</a:t>
            </a:r>
            <a:endParaRPr lang="en-US" altLang="en-US" dirty="0"/>
          </a:p>
        </p:txBody>
      </p:sp>
      <p:sp>
        <p:nvSpPr>
          <p:cNvPr id="257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Calibri" charset="0"/>
                <a:ea typeface="ＭＳ Ｐゴシック" charset="-128"/>
              </a:defRPr>
            </a:lvl1pPr>
            <a:lvl2pPr marL="742950" indent="-285750" defTabSz="912813">
              <a:spcBef>
                <a:spcPct val="30000"/>
              </a:spcBef>
              <a:defRPr sz="1200">
                <a:solidFill>
                  <a:schemeClr val="tx1"/>
                </a:solidFill>
                <a:latin typeface="Calibri" charset="0"/>
                <a:ea typeface="ＭＳ Ｐゴシック" charset="-128"/>
              </a:defRPr>
            </a:lvl2pPr>
            <a:lvl3pPr marL="1143000" indent="-228600" defTabSz="912813">
              <a:spcBef>
                <a:spcPct val="30000"/>
              </a:spcBef>
              <a:defRPr sz="1200">
                <a:solidFill>
                  <a:schemeClr val="tx1"/>
                </a:solidFill>
                <a:latin typeface="Calibri" charset="0"/>
                <a:ea typeface="ＭＳ Ｐゴシック" charset="-128"/>
              </a:defRPr>
            </a:lvl3pPr>
            <a:lvl4pPr marL="1600200" indent="-228600" defTabSz="912813">
              <a:spcBef>
                <a:spcPct val="30000"/>
              </a:spcBef>
              <a:defRPr sz="1200">
                <a:solidFill>
                  <a:schemeClr val="tx1"/>
                </a:solidFill>
                <a:latin typeface="Calibri" charset="0"/>
                <a:ea typeface="ＭＳ Ｐゴシック" charset="-128"/>
              </a:defRPr>
            </a:lvl4pPr>
            <a:lvl5pPr marL="2057400" indent="-228600" defTabSz="912813">
              <a:spcBef>
                <a:spcPct val="30000"/>
              </a:spcBef>
              <a:defRPr sz="1200">
                <a:solidFill>
                  <a:schemeClr val="tx1"/>
                </a:solidFill>
                <a:latin typeface="Calibri" charset="0"/>
                <a:ea typeface="ＭＳ Ｐゴシック" charset="-128"/>
              </a:defRPr>
            </a:lvl5pPr>
            <a:lvl6pPr marL="2514600" indent="-228600" defTabSz="91281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1281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1281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12813"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7F196B3-28F5-784E-814E-1B0CCAE906CB}" type="slidenum">
              <a:rPr lang="en-US" altLang="en-US">
                <a:latin typeface="Arial" charset="0"/>
              </a:rPr>
              <a:pPr>
                <a:spcBef>
                  <a:spcPct val="0"/>
                </a:spcBef>
              </a:pPr>
              <a:t>32</a:t>
            </a:fld>
            <a:endParaRPr lang="en-US" altLang="en-US">
              <a:latin typeface="Arial" charset="0"/>
            </a:endParaRPr>
          </a:p>
        </p:txBody>
      </p:sp>
    </p:spTree>
    <p:extLst>
      <p:ext uri="{BB962C8B-B14F-4D97-AF65-F5344CB8AC3E}">
        <p14:creationId xmlns:p14="http://schemas.microsoft.com/office/powerpoint/2010/main" val="10128366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9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rtl="0"/>
            <a:r>
              <a:rPr lang="en-US" sz="1200" b="0" i="0" u="none" strike="noStrike" kern="1200" dirty="0">
                <a:solidFill>
                  <a:schemeClr val="tx1"/>
                </a:solidFill>
                <a:effectLst/>
                <a:latin typeface="+mn-lt"/>
                <a:ea typeface="ＭＳ Ｐゴシック" charset="-128"/>
                <a:cs typeface="ＭＳ Ｐゴシック" charset="-128"/>
              </a:rPr>
              <a:t>As you work toward building Sustainability of what you have in place and put in place, consider these suggestions.</a:t>
            </a:r>
            <a:endParaRPr lang="en-US" b="0" dirty="0">
              <a:effectLst/>
            </a:endParaRPr>
          </a:p>
          <a:p>
            <a:pPr marL="228600" indent="-228600">
              <a:buAutoNum type="arabicPeriod"/>
            </a:pPr>
            <a:r>
              <a:rPr lang="en-US" dirty="0"/>
              <a:t>Priority </a:t>
            </a:r>
            <a:r>
              <a:rPr lang="mr-IN" dirty="0"/>
              <a:t>–</a:t>
            </a:r>
            <a:r>
              <a:rPr lang="en-US" dirty="0"/>
              <a:t> stick to your list; don’t get side tracked</a:t>
            </a:r>
          </a:p>
          <a:p>
            <a:pPr marL="228600" indent="-228600">
              <a:buAutoNum type="arabicPeriod"/>
            </a:pPr>
            <a:r>
              <a:rPr lang="en-US" dirty="0"/>
              <a:t>Monitor </a:t>
            </a:r>
            <a:r>
              <a:rPr lang="mr-IN" dirty="0"/>
              <a:t>–</a:t>
            </a:r>
            <a:r>
              <a:rPr lang="en-US" dirty="0"/>
              <a:t> how will you know if the</a:t>
            </a:r>
            <a:r>
              <a:rPr lang="en-US" baseline="0" dirty="0"/>
              <a:t> practice is working</a:t>
            </a:r>
            <a:r>
              <a:rPr lang="mr-IN" baseline="0" dirty="0"/>
              <a:t>…</a:t>
            </a:r>
            <a:r>
              <a:rPr lang="en-US" baseline="0" dirty="0"/>
              <a:t>how will you evaluate your work (TFI, SAS, SET)</a:t>
            </a:r>
          </a:p>
          <a:p>
            <a:pPr marL="228600" indent="-228600">
              <a:buAutoNum type="arabicPeriod"/>
            </a:pPr>
            <a:r>
              <a:rPr lang="en-US" dirty="0"/>
              <a:t>Data -  Use it often</a:t>
            </a:r>
          </a:p>
          <a:p>
            <a:pPr marL="228600" indent="-228600">
              <a:buAutoNum type="arabicPeriod"/>
            </a:pPr>
            <a:r>
              <a:rPr lang="en-US" dirty="0"/>
              <a:t>Efficiency </a:t>
            </a:r>
            <a:r>
              <a:rPr lang="mr-IN" dirty="0"/>
              <a:t>–</a:t>
            </a:r>
            <a:r>
              <a:rPr lang="en-US" dirty="0"/>
              <a:t> can’t do everything at once;  remember the Change slide (3-5 years)</a:t>
            </a:r>
          </a:p>
          <a:p>
            <a:pPr marL="228600" indent="-228600">
              <a:buAutoNum type="arabicPeriod"/>
            </a:pPr>
            <a:r>
              <a:rPr lang="en-US" dirty="0"/>
              <a:t>Evidence based practices</a:t>
            </a:r>
            <a:r>
              <a:rPr lang="en-US" baseline="0" dirty="0"/>
              <a:t> </a:t>
            </a:r>
            <a:r>
              <a:rPr lang="mr-IN" baseline="0" dirty="0"/>
              <a:t>–</a:t>
            </a:r>
            <a:r>
              <a:rPr lang="en-US" baseline="0" dirty="0"/>
              <a:t> already tried- start with what has worked elsewhere BUT make sure it fits your needs and your school</a:t>
            </a:r>
          </a:p>
          <a:p>
            <a:pPr marL="228600" indent="-228600">
              <a:buAutoNum type="arabicPeriod"/>
            </a:pPr>
            <a:r>
              <a:rPr lang="en-US" baseline="0" dirty="0"/>
              <a:t>CELEBRATE -  Successes </a:t>
            </a:r>
            <a:r>
              <a:rPr lang="mr-IN" baseline="0" dirty="0"/>
              <a:t>–</a:t>
            </a:r>
            <a:r>
              <a:rPr lang="en-US" baseline="0" dirty="0"/>
              <a:t> your students reached their goal.  Improvement -  celebrate “we are almost at our goal of fewer playground referrals, let’s celebrate with 5 minutes of extra recess!”</a:t>
            </a:r>
            <a:br>
              <a:rPr lang="en-US" dirty="0"/>
            </a:br>
            <a:endParaRPr lang="en-US" dirty="0"/>
          </a:p>
          <a:p>
            <a:endParaRPr lang="en-US" altLang="en-US" dirty="0"/>
          </a:p>
        </p:txBody>
      </p:sp>
      <p:sp>
        <p:nvSpPr>
          <p:cNvPr id="219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53C8EFD-DB45-DE41-8A60-0391380976C5}" type="slidenum">
              <a:rPr lang="en-US" altLang="en-US"/>
              <a:pPr>
                <a:spcBef>
                  <a:spcPct val="0"/>
                </a:spcBef>
              </a:pPr>
              <a:t>33</a:t>
            </a:fld>
            <a:endParaRPr lang="en-US" altLang="en-US"/>
          </a:p>
        </p:txBody>
      </p:sp>
    </p:spTree>
    <p:extLst>
      <p:ext uri="{BB962C8B-B14F-4D97-AF65-F5344CB8AC3E}">
        <p14:creationId xmlns:p14="http://schemas.microsoft.com/office/powerpoint/2010/main" val="848934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13B6FC3-9A45-8F46-8B58-B4206919619F}" type="slidenum">
              <a:rPr lang="en-US" altLang="en-US">
                <a:solidFill>
                  <a:srgbClr val="000000"/>
                </a:solidFill>
              </a:rPr>
              <a:pPr>
                <a:spcBef>
                  <a:spcPct val="0"/>
                </a:spcBef>
              </a:pPr>
              <a:t>34</a:t>
            </a:fld>
            <a:endParaRPr lang="en-US" altLang="en-US">
              <a:solidFill>
                <a:srgbClr val="000000"/>
              </a:solidFill>
            </a:endParaRPr>
          </a:p>
        </p:txBody>
      </p:sp>
      <p:sp>
        <p:nvSpPr>
          <p:cNvPr id="2211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211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CA" altLang="en-US" dirty="0"/>
              <a:t>Named one of the top ten </a:t>
            </a:r>
            <a:r>
              <a:rPr lang="en-CA" altLang="en-US" dirty="0" err="1"/>
              <a:t>jargoniest</a:t>
            </a:r>
            <a:r>
              <a:rPr lang="en-CA" altLang="en-US" dirty="0"/>
              <a:t> words by advertising age magazine</a:t>
            </a:r>
          </a:p>
        </p:txBody>
      </p:sp>
    </p:spTree>
    <p:extLst>
      <p:ext uri="{BB962C8B-B14F-4D97-AF65-F5344CB8AC3E}">
        <p14:creationId xmlns:p14="http://schemas.microsoft.com/office/powerpoint/2010/main" val="2124898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group</a:t>
            </a:r>
            <a:r>
              <a:rPr lang="is-IS" dirty="0"/>
              <a:t>…..</a:t>
            </a:r>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35</a:t>
            </a:fld>
            <a:endParaRPr lang="en-US" altLang="en-US"/>
          </a:p>
        </p:txBody>
      </p:sp>
    </p:spTree>
    <p:extLst>
      <p:ext uri="{BB962C8B-B14F-4D97-AF65-F5344CB8AC3E}">
        <p14:creationId xmlns:p14="http://schemas.microsoft.com/office/powerpoint/2010/main" val="1139741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263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CA" altLang="en-US" dirty="0"/>
          </a:p>
        </p:txBody>
      </p:sp>
      <p:sp>
        <p:nvSpPr>
          <p:cNvPr id="2263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FBC0F24B-FC66-684F-9240-6B3D03233168}" type="slidenum">
              <a:rPr lang="en-US" altLang="en-US">
                <a:solidFill>
                  <a:srgbClr val="000000"/>
                </a:solidFill>
              </a:rPr>
              <a:pPr>
                <a:spcBef>
                  <a:spcPct val="0"/>
                </a:spcBef>
              </a:pPr>
              <a:t>36</a:t>
            </a:fld>
            <a:endParaRPr lang="en-US" altLang="en-US">
              <a:solidFill>
                <a:srgbClr val="000000"/>
              </a:solidFill>
            </a:endParaRPr>
          </a:p>
        </p:txBody>
      </p:sp>
    </p:spTree>
    <p:extLst>
      <p:ext uri="{BB962C8B-B14F-4D97-AF65-F5344CB8AC3E}">
        <p14:creationId xmlns:p14="http://schemas.microsoft.com/office/powerpoint/2010/main" val="943190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txBox="1">
            <a:spLocks noGrp="1" noChangeArrowheads="1"/>
          </p:cNvSpPr>
          <p:nvPr/>
        </p:nvSpPr>
        <p:spPr bwMode="auto">
          <a:xfrm>
            <a:off x="3883025" y="8683625"/>
            <a:ext cx="2973388"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931863">
              <a:spcBef>
                <a:spcPct val="30000"/>
              </a:spcBef>
              <a:defRPr sz="1200">
                <a:solidFill>
                  <a:schemeClr val="tx1"/>
                </a:solidFill>
                <a:latin typeface="Calibri" charset="0"/>
                <a:ea typeface="ＭＳ Ｐゴシック" charset="-128"/>
              </a:defRPr>
            </a:lvl1pPr>
            <a:lvl2pPr marL="742950" indent="-285750" defTabSz="931863">
              <a:spcBef>
                <a:spcPct val="30000"/>
              </a:spcBef>
              <a:defRPr sz="1200">
                <a:solidFill>
                  <a:schemeClr val="tx1"/>
                </a:solidFill>
                <a:latin typeface="Calibri" charset="0"/>
                <a:ea typeface="ＭＳ Ｐゴシック" charset="-128"/>
              </a:defRPr>
            </a:lvl2pPr>
            <a:lvl3pPr marL="1143000" indent="-228600" defTabSz="931863">
              <a:spcBef>
                <a:spcPct val="30000"/>
              </a:spcBef>
              <a:defRPr sz="1200">
                <a:solidFill>
                  <a:schemeClr val="tx1"/>
                </a:solidFill>
                <a:latin typeface="Calibri" charset="0"/>
                <a:ea typeface="ＭＳ Ｐゴシック" charset="-128"/>
              </a:defRPr>
            </a:lvl3pPr>
            <a:lvl4pPr marL="1600200" indent="-228600" defTabSz="931863">
              <a:spcBef>
                <a:spcPct val="30000"/>
              </a:spcBef>
              <a:defRPr sz="1200">
                <a:solidFill>
                  <a:schemeClr val="tx1"/>
                </a:solidFill>
                <a:latin typeface="Calibri" charset="0"/>
                <a:ea typeface="ＭＳ Ｐゴシック" charset="-128"/>
              </a:defRPr>
            </a:lvl4pPr>
            <a:lvl5pPr marL="2057400" indent="-228600" defTabSz="931863">
              <a:spcBef>
                <a:spcPct val="30000"/>
              </a:spcBef>
              <a:defRPr sz="1200">
                <a:solidFill>
                  <a:schemeClr val="tx1"/>
                </a:solidFill>
                <a:latin typeface="Calibri" charset="0"/>
                <a:ea typeface="ＭＳ Ｐゴシック" charset="-128"/>
              </a:defRPr>
            </a:lvl5pPr>
            <a:lvl6pPr marL="2514600" indent="-228600" defTabSz="931863"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931863"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931863"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931863" eaLnBrk="0" fontAlgn="base" hangingPunct="0">
              <a:spcBef>
                <a:spcPct val="30000"/>
              </a:spcBef>
              <a:spcAft>
                <a:spcPct val="0"/>
              </a:spcAft>
              <a:defRPr sz="1200">
                <a:solidFill>
                  <a:schemeClr val="tx1"/>
                </a:solidFill>
                <a:latin typeface="Calibri" charset="0"/>
                <a:ea typeface="ＭＳ Ｐゴシック" charset="-128"/>
              </a:defRPr>
            </a:lvl9pPr>
          </a:lstStyle>
          <a:p>
            <a:pPr algn="r" eaLnBrk="1" hangingPunct="1">
              <a:spcBef>
                <a:spcPct val="0"/>
              </a:spcBef>
            </a:pPr>
            <a:fld id="{08BA4310-4444-3A4E-BD94-87B1090302E3}" type="slidenum">
              <a:rPr lang="en-US" altLang="en-US">
                <a:solidFill>
                  <a:srgbClr val="000000"/>
                </a:solidFill>
                <a:latin typeface="Arial" charset="0"/>
              </a:rPr>
              <a:pPr algn="r" eaLnBrk="1" hangingPunct="1">
                <a:spcBef>
                  <a:spcPct val="0"/>
                </a:spcBef>
              </a:pPr>
              <a:t>37</a:t>
            </a:fld>
            <a:endParaRPr lang="en-US" altLang="en-US">
              <a:solidFill>
                <a:srgbClr val="000000"/>
              </a:solidFill>
              <a:latin typeface="Arial" charset="0"/>
            </a:endParaRPr>
          </a:p>
        </p:txBody>
      </p:sp>
      <p:sp>
        <p:nvSpPr>
          <p:cNvPr id="22835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283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National Implementation Research Network (NIRN)</a:t>
            </a:r>
          </a:p>
        </p:txBody>
      </p:sp>
    </p:spTree>
    <p:extLst>
      <p:ext uri="{BB962C8B-B14F-4D97-AF65-F5344CB8AC3E}">
        <p14:creationId xmlns:p14="http://schemas.microsoft.com/office/powerpoint/2010/main" val="15414175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wrap="square" numCol="1" anchor="t" anchorCtr="0" compatLnSpc="1">
            <a:prstTxWarp prst="textNoShape">
              <a:avLst/>
            </a:prstTxWarp>
            <a:normAutofit fontScale="62500" lnSpcReduction="20000"/>
          </a:bodyPr>
          <a:lstStyle/>
          <a:p>
            <a:pPr>
              <a:lnSpc>
                <a:spcPct val="90000"/>
              </a:lnSpc>
              <a:defRPr/>
            </a:pPr>
            <a:r>
              <a:rPr lang="en-US" altLang="en-US" sz="1700" b="1" dirty="0">
                <a:solidFill>
                  <a:srgbClr val="073E87"/>
                </a:solidFill>
              </a:rPr>
              <a:t>Three categories of Implementation Drivers: Competency, Organization and Leadership.</a:t>
            </a:r>
          </a:p>
          <a:p>
            <a:pPr>
              <a:lnSpc>
                <a:spcPct val="90000"/>
              </a:lnSpc>
              <a:defRPr/>
            </a:pPr>
            <a:endParaRPr lang="en-US" altLang="en-US" sz="1700" dirty="0">
              <a:solidFill>
                <a:srgbClr val="073E87"/>
              </a:solidFill>
            </a:endParaRPr>
          </a:p>
          <a:p>
            <a:pPr marL="0" lvl="1">
              <a:lnSpc>
                <a:spcPct val="90000"/>
              </a:lnSpc>
              <a:defRPr/>
            </a:pPr>
            <a:r>
              <a:rPr lang="en-US" altLang="en-US" sz="1700" b="1" u="sng" dirty="0">
                <a:solidFill>
                  <a:srgbClr val="073E87"/>
                </a:solidFill>
              </a:rPr>
              <a:t>Competency Drivers</a:t>
            </a:r>
            <a:r>
              <a:rPr lang="en-US" altLang="en-US" sz="1700" dirty="0">
                <a:solidFill>
                  <a:srgbClr val="073E87"/>
                </a:solidFill>
              </a:rPr>
              <a:t> are mechanisms that help to develop, improve, and sustain educators’ competence and confidence to implement effective educational practices and supports. </a:t>
            </a:r>
          </a:p>
          <a:p>
            <a:pPr marL="0" lvl="1">
              <a:lnSpc>
                <a:spcPct val="90000"/>
              </a:lnSpc>
              <a:defRPr/>
            </a:pPr>
            <a:endParaRPr lang="en-US" altLang="en-US" sz="1700" b="1" u="sng" dirty="0">
              <a:solidFill>
                <a:srgbClr val="073E87"/>
              </a:solidFill>
            </a:endParaRPr>
          </a:p>
          <a:p>
            <a:pPr marL="0" lvl="1">
              <a:lnSpc>
                <a:spcPct val="90000"/>
              </a:lnSpc>
              <a:defRPr/>
            </a:pPr>
            <a:r>
              <a:rPr lang="en-US" altLang="en-US" sz="1700" b="1" u="sng" dirty="0">
                <a:solidFill>
                  <a:srgbClr val="073E87"/>
                </a:solidFill>
              </a:rPr>
              <a:t>Organization Drivers</a:t>
            </a:r>
            <a:r>
              <a:rPr lang="en-US" altLang="en-US" sz="1700" dirty="0">
                <a:solidFill>
                  <a:srgbClr val="073E87"/>
                </a:solidFill>
              </a:rPr>
              <a:t> are mechanisms to ensure sustainability and improvement at the organization and systems level.</a:t>
            </a:r>
          </a:p>
          <a:p>
            <a:pPr marL="0" lvl="1">
              <a:lnSpc>
                <a:spcPct val="90000"/>
              </a:lnSpc>
              <a:defRPr/>
            </a:pPr>
            <a:endParaRPr lang="en-US" altLang="en-US" sz="1700" dirty="0">
              <a:solidFill>
                <a:srgbClr val="073E87"/>
              </a:solidFill>
            </a:endParaRPr>
          </a:p>
          <a:p>
            <a:pPr marL="0" lvl="1">
              <a:lnSpc>
                <a:spcPct val="90000"/>
              </a:lnSpc>
              <a:defRPr/>
            </a:pPr>
            <a:r>
              <a:rPr lang="en-US" altLang="en-US" sz="1700" b="1" u="sng" dirty="0">
                <a:solidFill>
                  <a:srgbClr val="073E87"/>
                </a:solidFill>
              </a:rPr>
              <a:t>Leadership Drivers</a:t>
            </a:r>
            <a:r>
              <a:rPr lang="en-US" altLang="en-US" sz="1700" dirty="0">
                <a:solidFill>
                  <a:srgbClr val="073E87"/>
                </a:solidFill>
              </a:rPr>
              <a:t> are mechanisms to help guide leaders to use the right leadership strategies for the situation. </a:t>
            </a:r>
          </a:p>
          <a:p>
            <a:pPr marL="0" lvl="1">
              <a:lnSpc>
                <a:spcPct val="90000"/>
              </a:lnSpc>
              <a:defRPr/>
            </a:pPr>
            <a:endParaRPr lang="en-US" altLang="en-US" sz="1700" dirty="0">
              <a:solidFill>
                <a:srgbClr val="073E87"/>
              </a:solidFill>
            </a:endParaRPr>
          </a:p>
          <a:p>
            <a:pPr eaLnBrk="1" hangingPunct="1">
              <a:lnSpc>
                <a:spcPct val="90000"/>
              </a:lnSpc>
              <a:defRPr/>
            </a:pPr>
            <a:r>
              <a:rPr lang="en-US" altLang="en-US" sz="1100" dirty="0">
                <a:latin typeface="Century Gothic" charset="0"/>
              </a:rPr>
              <a:t>Competency</a:t>
            </a:r>
          </a:p>
          <a:p>
            <a:pPr marL="0" lvl="1" eaLnBrk="1" hangingPunct="1">
              <a:lnSpc>
                <a:spcPct val="90000"/>
              </a:lnSpc>
              <a:defRPr/>
            </a:pPr>
            <a:r>
              <a:rPr lang="en-US" altLang="en-US" sz="1100" dirty="0">
                <a:latin typeface="Century Gothic" charset="0"/>
              </a:rPr>
              <a:t>Staff selection</a:t>
            </a:r>
          </a:p>
          <a:p>
            <a:pPr marL="0" lvl="1" eaLnBrk="1" hangingPunct="1">
              <a:lnSpc>
                <a:spcPct val="90000"/>
              </a:lnSpc>
              <a:defRPr/>
            </a:pPr>
            <a:r>
              <a:rPr lang="en-US" altLang="en-US" sz="1100" dirty="0">
                <a:latin typeface="Century Gothic" charset="0"/>
              </a:rPr>
              <a:t>Training</a:t>
            </a:r>
          </a:p>
          <a:p>
            <a:pPr marL="0" lvl="1" eaLnBrk="1" hangingPunct="1">
              <a:lnSpc>
                <a:spcPct val="90000"/>
              </a:lnSpc>
              <a:defRPr/>
            </a:pPr>
            <a:r>
              <a:rPr lang="en-US" altLang="en-US" sz="1100" dirty="0">
                <a:latin typeface="Century Gothic" charset="0"/>
              </a:rPr>
              <a:t>Coaching</a:t>
            </a:r>
          </a:p>
          <a:p>
            <a:pPr marL="0" lvl="1" eaLnBrk="1" hangingPunct="1">
              <a:lnSpc>
                <a:spcPct val="90000"/>
              </a:lnSpc>
              <a:defRPr/>
            </a:pPr>
            <a:r>
              <a:rPr lang="en-US" altLang="en-US" sz="1100" dirty="0">
                <a:latin typeface="Century Gothic" charset="0"/>
              </a:rPr>
              <a:t>Performance assessments</a:t>
            </a:r>
          </a:p>
          <a:p>
            <a:pPr eaLnBrk="1" hangingPunct="1">
              <a:lnSpc>
                <a:spcPct val="90000"/>
              </a:lnSpc>
              <a:defRPr/>
            </a:pPr>
            <a:r>
              <a:rPr lang="en-US" altLang="en-US" sz="1100" dirty="0">
                <a:latin typeface="Century Gothic" charset="0"/>
              </a:rPr>
              <a:t>Organization</a:t>
            </a:r>
          </a:p>
          <a:p>
            <a:pPr marL="0" lvl="1" eaLnBrk="1" hangingPunct="1">
              <a:lnSpc>
                <a:spcPct val="90000"/>
              </a:lnSpc>
              <a:defRPr/>
            </a:pPr>
            <a:r>
              <a:rPr lang="en-US" altLang="en-US" sz="1100" dirty="0">
                <a:latin typeface="Century Gothic" charset="0"/>
              </a:rPr>
              <a:t>Decision support data system</a:t>
            </a:r>
          </a:p>
          <a:p>
            <a:pPr marL="0" lvl="1" eaLnBrk="1" hangingPunct="1">
              <a:lnSpc>
                <a:spcPct val="90000"/>
              </a:lnSpc>
              <a:defRPr/>
            </a:pPr>
            <a:r>
              <a:rPr lang="en-US" altLang="en-US" sz="1100" dirty="0">
                <a:latin typeface="Century Gothic" charset="0"/>
              </a:rPr>
              <a:t>Facilitative administration</a:t>
            </a:r>
          </a:p>
          <a:p>
            <a:pPr marL="0" lvl="1" eaLnBrk="1" hangingPunct="1">
              <a:lnSpc>
                <a:spcPct val="90000"/>
              </a:lnSpc>
              <a:defRPr/>
            </a:pPr>
            <a:r>
              <a:rPr lang="en-US" altLang="en-US" sz="1100" dirty="0">
                <a:latin typeface="Century Gothic" charset="0"/>
              </a:rPr>
              <a:t>Systems interventions</a:t>
            </a:r>
          </a:p>
          <a:p>
            <a:pPr eaLnBrk="1" hangingPunct="1">
              <a:lnSpc>
                <a:spcPct val="90000"/>
              </a:lnSpc>
              <a:defRPr/>
            </a:pPr>
            <a:r>
              <a:rPr lang="en-US" altLang="en-US" sz="1100" dirty="0">
                <a:latin typeface="Century Gothic" charset="0"/>
              </a:rPr>
              <a:t>Leadership</a:t>
            </a:r>
          </a:p>
          <a:p>
            <a:pPr marL="0" lvl="1" eaLnBrk="1" hangingPunct="1">
              <a:lnSpc>
                <a:spcPct val="90000"/>
              </a:lnSpc>
              <a:defRPr/>
            </a:pPr>
            <a:r>
              <a:rPr lang="en-US" altLang="en-US" sz="1100" dirty="0">
                <a:latin typeface="Century Gothic" charset="0"/>
              </a:rPr>
              <a:t>Adaptive leadership</a:t>
            </a:r>
          </a:p>
          <a:p>
            <a:pPr marL="0" lvl="1" eaLnBrk="1" hangingPunct="1">
              <a:lnSpc>
                <a:spcPct val="90000"/>
              </a:lnSpc>
              <a:defRPr/>
            </a:pPr>
            <a:r>
              <a:rPr lang="en-US" altLang="en-US" sz="1100" dirty="0">
                <a:latin typeface="Century Gothic" charset="0"/>
              </a:rPr>
              <a:t>Technical leadership</a:t>
            </a:r>
          </a:p>
          <a:p>
            <a:pPr>
              <a:lnSpc>
                <a:spcPct val="90000"/>
              </a:lnSpc>
              <a:defRPr/>
            </a:pPr>
            <a:endParaRPr lang="en-US" altLang="en-US" sz="1100" dirty="0"/>
          </a:p>
          <a:p>
            <a:pPr rtl="0"/>
            <a:r>
              <a:rPr lang="en-US" sz="1100" b="0" i="0" u="none" strike="noStrike" kern="1200" dirty="0">
                <a:solidFill>
                  <a:schemeClr val="tx1"/>
                </a:solidFill>
                <a:effectLst/>
                <a:latin typeface="+mn-lt"/>
                <a:ea typeface="ＭＳ Ｐゴシック" charset="-128"/>
                <a:cs typeface="ＭＳ Ｐゴシック" charset="-128"/>
              </a:rPr>
              <a:t>Building Capacity of PBIS (or other initiatives) is one of the legs of achieving sustainability.</a:t>
            </a:r>
          </a:p>
          <a:p>
            <a:pPr rtl="0"/>
            <a:r>
              <a:rPr lang="en-US" sz="1100" b="0" i="0" u="none" strike="noStrike" kern="1200" dirty="0">
                <a:solidFill>
                  <a:schemeClr val="tx1"/>
                </a:solidFill>
                <a:effectLst/>
                <a:latin typeface="+mn-lt"/>
                <a:ea typeface="ＭＳ Ｐゴシック" charset="-128"/>
                <a:cs typeface="ＭＳ Ｐゴシック" charset="-128"/>
              </a:rPr>
              <a:t>More than 1 person needs to have the knowledge and background on</a:t>
            </a:r>
            <a:r>
              <a:rPr lang="en-US" sz="1100" b="0" i="0" u="none" strike="noStrike" kern="1200" baseline="0" dirty="0">
                <a:solidFill>
                  <a:schemeClr val="tx1"/>
                </a:solidFill>
                <a:effectLst/>
                <a:latin typeface="+mn-lt"/>
                <a:ea typeface="ＭＳ Ｐゴシック" charset="-128"/>
                <a:cs typeface="ＭＳ Ｐゴシック" charset="-128"/>
              </a:rPr>
              <a:t> a part of PBIS.</a:t>
            </a:r>
          </a:p>
          <a:p>
            <a:pPr rtl="0"/>
            <a:r>
              <a:rPr lang="en-US" sz="1100" b="0" i="0" u="none" strike="noStrike" kern="1200" baseline="0" dirty="0">
                <a:solidFill>
                  <a:schemeClr val="tx1"/>
                </a:solidFill>
                <a:effectLst/>
                <a:latin typeface="+mn-lt"/>
                <a:ea typeface="ＭＳ Ｐゴシック" charset="-128"/>
                <a:cs typeface="ＭＳ Ｐゴシック" charset="-128"/>
              </a:rPr>
              <a:t>     Ex:  one person is an expert in analyzing the SWIS data and then she moves</a:t>
            </a:r>
            <a:r>
              <a:rPr lang="mr-IN" sz="1100" b="0" i="0" u="none" strike="noStrike" kern="1200" baseline="0" dirty="0">
                <a:solidFill>
                  <a:schemeClr val="tx1"/>
                </a:solidFill>
                <a:effectLst/>
                <a:latin typeface="+mn-lt"/>
                <a:ea typeface="ＭＳ Ｐゴシック" charset="-128"/>
                <a:cs typeface="ＭＳ Ｐゴシック" charset="-128"/>
              </a:rPr>
              <a:t>…</a:t>
            </a:r>
            <a:r>
              <a:rPr lang="en-US" sz="1100" b="0" i="0" u="none" strike="noStrike" kern="1200" baseline="0" dirty="0">
                <a:solidFill>
                  <a:schemeClr val="tx1"/>
                </a:solidFill>
                <a:effectLst/>
                <a:latin typeface="+mn-lt"/>
                <a:ea typeface="ＭＳ Ｐゴシック" charset="-128"/>
                <a:cs typeface="ＭＳ Ｐゴシック" charset="-128"/>
              </a:rPr>
              <a:t>what plans can you have in place BEFORE this happens?</a:t>
            </a:r>
            <a:endParaRPr lang="en-US" sz="1100" b="0" dirty="0">
              <a:effectLst/>
            </a:endParaRPr>
          </a:p>
          <a:p>
            <a:pPr rtl="0"/>
            <a:r>
              <a:rPr lang="en-US" sz="1100" b="0" i="0" u="none" strike="noStrike" kern="1200" dirty="0">
                <a:solidFill>
                  <a:schemeClr val="tx1"/>
                </a:solidFill>
                <a:effectLst/>
                <a:latin typeface="+mn-lt"/>
                <a:ea typeface="ＭＳ Ｐゴシック" charset="-128"/>
                <a:cs typeface="ＭＳ Ｐゴシック" charset="-128"/>
              </a:rPr>
              <a:t>George </a:t>
            </a:r>
            <a:r>
              <a:rPr lang="en-US" sz="1100" b="0" i="0" u="none" strike="noStrike" kern="1200" dirty="0" err="1">
                <a:solidFill>
                  <a:schemeClr val="tx1"/>
                </a:solidFill>
                <a:effectLst/>
                <a:latin typeface="+mn-lt"/>
                <a:ea typeface="ＭＳ Ｐゴシック" charset="-128"/>
                <a:cs typeface="ＭＳ Ｐゴシック" charset="-128"/>
              </a:rPr>
              <a:t>Sugai</a:t>
            </a:r>
            <a:r>
              <a:rPr lang="en-US" sz="1100" b="0" i="0" u="none" strike="noStrike" kern="1200" dirty="0">
                <a:solidFill>
                  <a:schemeClr val="tx1"/>
                </a:solidFill>
                <a:effectLst/>
                <a:latin typeface="+mn-lt"/>
                <a:ea typeface="ＭＳ Ｐゴシック" charset="-128"/>
                <a:cs typeface="ＭＳ Ｐゴシック" charset="-128"/>
              </a:rPr>
              <a:t>, PBIS guru, has said if you are going to implement something new --- don’t bother unless you have a TEN year plan for doing so!</a:t>
            </a:r>
            <a:endParaRPr lang="en-US" sz="1100" b="0" dirty="0">
              <a:effectLst/>
            </a:endParaRPr>
          </a:p>
          <a:p>
            <a:pPr rtl="0"/>
            <a:r>
              <a:rPr lang="en-US" sz="1100" b="0" i="0" u="none" strike="noStrike" kern="1200" dirty="0">
                <a:solidFill>
                  <a:schemeClr val="tx1"/>
                </a:solidFill>
                <a:effectLst/>
                <a:latin typeface="+mn-lt"/>
                <a:ea typeface="ＭＳ Ｐゴシック" charset="-128"/>
                <a:cs typeface="ＭＳ Ｐゴシック" charset="-128"/>
              </a:rPr>
              <a:t>How many schools have a 10 year plan for anything they are doing?  5 year? 2 year? </a:t>
            </a:r>
            <a:endParaRPr lang="en-US" sz="1100" b="0" dirty="0">
              <a:effectLst/>
            </a:endParaRPr>
          </a:p>
          <a:p>
            <a:br>
              <a:rPr lang="en-US" sz="1100" b="0" dirty="0">
                <a:effectLst/>
              </a:rPr>
            </a:br>
            <a:endParaRPr lang="en-US" sz="1100" dirty="0"/>
          </a:p>
          <a:p>
            <a:pPr>
              <a:lnSpc>
                <a:spcPct val="90000"/>
              </a:lnSpc>
              <a:defRPr/>
            </a:pPr>
            <a:endParaRPr lang="en-US" altLang="en-US" sz="1100" dirty="0"/>
          </a:p>
          <a:p>
            <a:pPr marL="0" lvl="1">
              <a:lnSpc>
                <a:spcPct val="90000"/>
              </a:lnSpc>
              <a:defRPr/>
            </a:pPr>
            <a:endParaRPr lang="en-US" altLang="en-US" sz="1700" dirty="0">
              <a:solidFill>
                <a:srgbClr val="073E87"/>
              </a:solidFill>
            </a:endParaRPr>
          </a:p>
          <a:p>
            <a:pPr>
              <a:lnSpc>
                <a:spcPct val="90000"/>
              </a:lnSpc>
              <a:defRPr/>
            </a:pPr>
            <a:endParaRPr lang="en-US" altLang="en-US" sz="1100" dirty="0"/>
          </a:p>
        </p:txBody>
      </p:sp>
      <p:sp>
        <p:nvSpPr>
          <p:cNvPr id="230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814F72C-98B6-3742-A053-E28D81FC7DCA}" type="slidenum">
              <a:rPr lang="en-US" altLang="en-US"/>
              <a:pPr>
                <a:spcBef>
                  <a:spcPct val="0"/>
                </a:spcBef>
              </a:pPr>
              <a:t>38</a:t>
            </a:fld>
            <a:endParaRPr lang="en-US" altLang="en-US"/>
          </a:p>
        </p:txBody>
      </p:sp>
    </p:spTree>
    <p:extLst>
      <p:ext uri="{BB962C8B-B14F-4D97-AF65-F5344CB8AC3E}">
        <p14:creationId xmlns:p14="http://schemas.microsoft.com/office/powerpoint/2010/main" val="12450364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IF your</a:t>
            </a:r>
            <a:r>
              <a:rPr lang="en-US" sz="1200" b="0" i="0" u="none" strike="noStrike" kern="1200" baseline="0" dirty="0">
                <a:solidFill>
                  <a:schemeClr val="tx1"/>
                </a:solidFill>
                <a:effectLst/>
                <a:latin typeface="+mn-lt"/>
                <a:ea typeface="+mn-ea"/>
                <a:cs typeface="+mn-cs"/>
              </a:rPr>
              <a:t> plans for building CAPACITY involve training in a particular area, keep this research in </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this is what the research says</a:t>
            </a:r>
            <a:r>
              <a:rPr lang="en-US" sz="1200" b="0" i="0" u="none" strike="noStrike" kern="1200" baseline="0" dirty="0">
                <a:solidFill>
                  <a:schemeClr val="tx1"/>
                </a:solidFill>
                <a:effectLst/>
                <a:latin typeface="+mn-lt"/>
                <a:ea typeface="+mn-ea"/>
                <a:cs typeface="+mn-cs"/>
              </a:rPr>
              <a:t> works about training applications ---</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What do you need to have successful implementation of new information/practices?</a:t>
            </a:r>
          </a:p>
          <a:p>
            <a:pPr rtl="0"/>
            <a:endParaRPr lang="en-US" b="0" dirty="0">
              <a:effectLst/>
            </a:endParaRPr>
          </a:p>
          <a:p>
            <a:pPr rtl="0"/>
            <a:r>
              <a:rPr lang="en-US" sz="1200" b="0" i="0" u="none" strike="noStrike" kern="1200" dirty="0">
                <a:solidFill>
                  <a:schemeClr val="tx1"/>
                </a:solidFill>
                <a:effectLst/>
                <a:latin typeface="+mn-lt"/>
                <a:ea typeface="+mn-ea"/>
                <a:cs typeface="+mn-cs"/>
              </a:rPr>
              <a:t>K:  Will address how many of you have coaching in your schools...</a:t>
            </a:r>
            <a:endParaRPr lang="en-US" b="0" dirty="0">
              <a:effectLs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39</a:t>
            </a:fld>
            <a:endParaRPr lang="en-US"/>
          </a:p>
        </p:txBody>
      </p:sp>
    </p:spTree>
    <p:extLst>
      <p:ext uri="{BB962C8B-B14F-4D97-AF65-F5344CB8AC3E}">
        <p14:creationId xmlns:p14="http://schemas.microsoft.com/office/powerpoint/2010/main" val="17078826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ＭＳ Ｐゴシック" charset="-128"/>
                <a:cs typeface="ＭＳ Ｐゴシック" charset="-128"/>
              </a:rPr>
              <a:t>Before we get started let’s find out who we are.</a:t>
            </a:r>
            <a:endParaRPr lang="en-US" b="0" dirty="0">
              <a:effectLst/>
            </a:endParaRPr>
          </a:p>
          <a:p>
            <a:pPr rtl="0"/>
            <a:r>
              <a:rPr lang="en-US" sz="1200" b="0" i="0" u="none" strike="noStrike" kern="1200" dirty="0">
                <a:solidFill>
                  <a:schemeClr val="tx1"/>
                </a:solidFill>
                <a:effectLst/>
                <a:latin typeface="+mn-lt"/>
                <a:ea typeface="ＭＳ Ｐゴシック" charset="-128"/>
                <a:cs typeface="ＭＳ Ｐゴシック" charset="-128"/>
              </a:rPr>
              <a:t>Use the word “OPPORTUNITY” after each set of directions.  So, wait until directions are stated, then we will say OPPORTUNITY and you can begin the activity.</a:t>
            </a:r>
            <a:endParaRPr lang="en-US" b="0" dirty="0">
              <a:effectLst/>
            </a:endParaRPr>
          </a:p>
          <a:p>
            <a:pPr rtl="0"/>
            <a:r>
              <a:rPr lang="en-US" sz="1200" b="0" i="0" u="none" strike="noStrike" kern="1200" dirty="0">
                <a:solidFill>
                  <a:schemeClr val="tx1"/>
                </a:solidFill>
                <a:effectLst/>
                <a:latin typeface="+mn-lt"/>
                <a:ea typeface="ＭＳ Ｐゴシック" charset="-128"/>
                <a:cs typeface="ＭＳ Ｐゴシック" charset="-128"/>
              </a:rPr>
              <a:t>Directions:  We have administrators, classroom teachers, special educators, para-educators, school counselors….</a:t>
            </a:r>
            <a:endParaRPr lang="en-US" b="0" dirty="0">
              <a:effectLst/>
            </a:endParaRPr>
          </a:p>
          <a:p>
            <a:pPr rtl="0"/>
            <a:r>
              <a:rPr lang="en-US" sz="1200" b="0" i="0" u="none" strike="noStrike" kern="1200" dirty="0">
                <a:solidFill>
                  <a:schemeClr val="tx1"/>
                </a:solidFill>
                <a:effectLst/>
                <a:latin typeface="+mn-lt"/>
                <a:ea typeface="ＭＳ Ｐゴシック" charset="-128"/>
                <a:cs typeface="ＭＳ Ｐゴシック" charset="-128"/>
              </a:rPr>
              <a:t>                     Find someone with the same role as you.</a:t>
            </a:r>
            <a:endParaRPr lang="en-US" b="0" dirty="0">
              <a:effectLst/>
            </a:endParaRPr>
          </a:p>
          <a:p>
            <a:pPr rtl="0"/>
            <a:r>
              <a:rPr lang="en-US" sz="1200" b="0" i="0" u="none" strike="noStrike" kern="1200" dirty="0">
                <a:solidFill>
                  <a:schemeClr val="tx1"/>
                </a:solidFill>
                <a:effectLst/>
                <a:latin typeface="+mn-lt"/>
                <a:ea typeface="ＭＳ Ｐゴシック" charset="-128"/>
                <a:cs typeface="ＭＳ Ｐゴシック" charset="-128"/>
              </a:rPr>
              <a:t>                     If you can’t find someone without the same role, raise your hand.</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4</a:t>
            </a:fld>
            <a:endParaRPr lang="en-US" altLang="en-US"/>
          </a:p>
        </p:txBody>
      </p:sp>
    </p:spTree>
    <p:extLst>
      <p:ext uri="{BB962C8B-B14F-4D97-AF65-F5344CB8AC3E}">
        <p14:creationId xmlns:p14="http://schemas.microsoft.com/office/powerpoint/2010/main" val="36433061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ＭＳ Ｐゴシック" charset="-128"/>
                <a:cs typeface="ＭＳ Ｐゴシック" charset="-128"/>
              </a:rPr>
              <a:t>Highlight the fact that each component within the stage must be completed before moving to the next stage.  This will create a solid foundation.</a:t>
            </a:r>
            <a:endParaRPr lang="en-US" b="0" dirty="0">
              <a:effectLst/>
            </a:endParaRPr>
          </a:p>
          <a:p>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40</a:t>
            </a:fld>
            <a:endParaRPr lang="en-US" altLang="en-US"/>
          </a:p>
        </p:txBody>
      </p:sp>
    </p:spTree>
    <p:extLst>
      <p:ext uri="{BB962C8B-B14F-4D97-AF65-F5344CB8AC3E}">
        <p14:creationId xmlns:p14="http://schemas.microsoft.com/office/powerpoint/2010/main" val="1886092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34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rtl="0"/>
            <a:r>
              <a:rPr lang="en-US" sz="1200" b="0" i="0" u="none" strike="noStrike" kern="1200" dirty="0">
                <a:solidFill>
                  <a:schemeClr val="tx1"/>
                </a:solidFill>
                <a:effectLst/>
                <a:latin typeface="+mn-lt"/>
                <a:ea typeface="ＭＳ Ｐゴシック" charset="-128"/>
                <a:cs typeface="ＭＳ Ｐゴシック" charset="-128"/>
              </a:rPr>
              <a:t>Approximately 5 minutes</a:t>
            </a:r>
            <a:endParaRPr lang="en-US" b="0" dirty="0">
              <a:effectLst/>
            </a:endParaRPr>
          </a:p>
          <a:p>
            <a:pPr rtl="0"/>
            <a:r>
              <a:rPr lang="en-US" sz="1200" b="0" i="0" u="none" strike="noStrike" kern="1200" dirty="0">
                <a:solidFill>
                  <a:schemeClr val="tx1"/>
                </a:solidFill>
                <a:effectLst/>
                <a:latin typeface="+mn-lt"/>
                <a:ea typeface="ＭＳ Ｐゴシック" charset="-128"/>
                <a:cs typeface="ＭＳ Ｐゴシック" charset="-128"/>
              </a:rPr>
              <a:t>Show next slide</a:t>
            </a:r>
            <a:endParaRPr lang="en-US" dirty="0"/>
          </a:p>
        </p:txBody>
      </p:sp>
      <p:sp>
        <p:nvSpPr>
          <p:cNvPr id="2334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6114E0C-CBDD-6142-BDF3-9311B818F02C}" type="slidenum">
              <a:rPr lang="en-US" altLang="en-US"/>
              <a:pPr>
                <a:spcBef>
                  <a:spcPct val="0"/>
                </a:spcBef>
              </a:pPr>
              <a:t>41</a:t>
            </a:fld>
            <a:endParaRPr lang="en-US" altLang="en-US"/>
          </a:p>
        </p:txBody>
      </p:sp>
    </p:spTree>
    <p:extLst>
      <p:ext uri="{BB962C8B-B14F-4D97-AF65-F5344CB8AC3E}">
        <p14:creationId xmlns:p14="http://schemas.microsoft.com/office/powerpoint/2010/main" val="8770689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Do you have systems in place that address changes that will impact PBIS implementation?   If not, put it on your to-do list.</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42</a:t>
            </a:fld>
            <a:endParaRPr lang="en-US"/>
          </a:p>
        </p:txBody>
      </p:sp>
    </p:spTree>
    <p:extLst>
      <p:ext uri="{BB962C8B-B14F-4D97-AF65-F5344CB8AC3E}">
        <p14:creationId xmlns:p14="http://schemas.microsoft.com/office/powerpoint/2010/main" val="32219237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dirty="0">
              <a:latin typeface="Arial" charset="0"/>
            </a:endParaRP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EA25D54-A066-FF44-90AA-9F53160D7D4E}" type="slidenum">
              <a:rPr lang="en-US" altLang="en-US"/>
              <a:pPr>
                <a:spcBef>
                  <a:spcPct val="0"/>
                </a:spcBef>
              </a:pPr>
              <a:t>44</a:t>
            </a:fld>
            <a:endParaRPr lang="en-US" altLang="en-US"/>
          </a:p>
        </p:txBody>
      </p:sp>
    </p:spTree>
    <p:extLst>
      <p:ext uri="{BB962C8B-B14F-4D97-AF65-F5344CB8AC3E}">
        <p14:creationId xmlns:p14="http://schemas.microsoft.com/office/powerpoint/2010/main" val="303872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BREAK</a:t>
            </a:r>
          </a:p>
        </p:txBody>
      </p:sp>
      <p:sp>
        <p:nvSpPr>
          <p:cNvPr id="4" name="Slide Number Placeholder 3"/>
          <p:cNvSpPr>
            <a:spLocks noGrp="1"/>
          </p:cNvSpPr>
          <p:nvPr>
            <p:ph type="sldNum" sz="quarter" idx="10"/>
          </p:nvPr>
        </p:nvSpPr>
        <p:spPr/>
        <p:txBody>
          <a:bodyPr/>
          <a:lstStyle/>
          <a:p>
            <a:fld id="{D253A3C5-B787-C348-BAC0-CFC52DA92919}" type="slidenum">
              <a:rPr lang="en-US" smtClean="0"/>
              <a:t>46</a:t>
            </a:fld>
            <a:endParaRPr lang="en-US"/>
          </a:p>
        </p:txBody>
      </p:sp>
    </p:spTree>
    <p:extLst>
      <p:ext uri="{BB962C8B-B14F-4D97-AF65-F5344CB8AC3E}">
        <p14:creationId xmlns:p14="http://schemas.microsoft.com/office/powerpoint/2010/main" val="25602802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7CE73A75-3C3F-0045-8882-2714DDA7070C}"/>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914400">
              <a:spcBef>
                <a:spcPct val="0"/>
              </a:spcBef>
            </a:pPr>
            <a:fld id="{AB626F43-94C7-7047-93FB-5242CB3F903E}" type="slidenum">
              <a:rPr lang="en-US" altLang="en-US" sz="1100" smtClean="0">
                <a:latin typeface="Arial" panose="020B0604020202020204" pitchFamily="34" charset="0"/>
              </a:rPr>
              <a:pPr defTabSz="914400">
                <a:spcBef>
                  <a:spcPct val="0"/>
                </a:spcBef>
              </a:pPr>
              <a:t>47</a:t>
            </a:fld>
            <a:endParaRPr lang="en-US" altLang="en-US" sz="1100">
              <a:latin typeface="Arial" panose="020B0604020202020204" pitchFamily="34" charset="0"/>
            </a:endParaRPr>
          </a:p>
        </p:txBody>
      </p:sp>
      <p:sp>
        <p:nvSpPr>
          <p:cNvPr id="77826" name="Rectangle 2">
            <a:extLst>
              <a:ext uri="{FF2B5EF4-FFF2-40B4-BE49-F238E27FC236}">
                <a16:creationId xmlns:a16="http://schemas.microsoft.com/office/drawing/2014/main" id="{81F430CB-7CA5-1448-892C-4637FE1B2D07}"/>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7827" name="Rectangle 3">
            <a:extLst>
              <a:ext uri="{FF2B5EF4-FFF2-40B4-BE49-F238E27FC236}">
                <a16:creationId xmlns:a16="http://schemas.microsoft.com/office/drawing/2014/main" id="{B1AAD8E7-4057-D040-9D66-ED3265C34B41}"/>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510" tIns="44462" rIns="90510" bIns="44462"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sz="1300">
                <a:latin typeface="Times New Roman" panose="02020603050405020304" pitchFamily="18" charset="0"/>
              </a:rPr>
              <a:t>3</a:t>
            </a:r>
          </a:p>
        </p:txBody>
      </p:sp>
      <p:sp>
        <p:nvSpPr>
          <p:cNvPr id="77828" name="Rectangle 4">
            <a:extLst>
              <a:ext uri="{FF2B5EF4-FFF2-40B4-BE49-F238E27FC236}">
                <a16:creationId xmlns:a16="http://schemas.microsoft.com/office/drawing/2014/main" id="{3673ACEC-E193-8B47-B43E-17FFEF82398C}"/>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7829" name="Rectangle 5">
            <a:extLst>
              <a:ext uri="{FF2B5EF4-FFF2-40B4-BE49-F238E27FC236}">
                <a16:creationId xmlns:a16="http://schemas.microsoft.com/office/drawing/2014/main" id="{0948D26A-AE60-0444-B973-0B2FBEE271F4}"/>
              </a:ext>
            </a:extLst>
          </p:cNvPr>
          <p:cNvSpPr>
            <a:spLocks noChangeArrowheads="1"/>
          </p:cNvSpPr>
          <p:nvPr/>
        </p:nvSpPr>
        <p:spPr bwMode="auto">
          <a:xfrm>
            <a:off x="0"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7830" name="Rectangle 6">
            <a:extLst>
              <a:ext uri="{FF2B5EF4-FFF2-40B4-BE49-F238E27FC236}">
                <a16:creationId xmlns:a16="http://schemas.microsoft.com/office/drawing/2014/main" id="{6C395127-DBB4-594C-81B3-BC79090292F1}"/>
              </a:ext>
            </a:extLst>
          </p:cNvPr>
          <p:cNvSpPr>
            <a:spLocks noGrp="1" noRot="1" noChangeAspect="1" noChangeArrowheads="1" noTextEdit="1"/>
          </p:cNvSpPr>
          <p:nvPr>
            <p:ph type="sldImg"/>
          </p:nvPr>
        </p:nvSpPr>
        <p:spPr bwMode="auto">
          <a:xfrm>
            <a:off x="1155700" y="693738"/>
            <a:ext cx="4551363" cy="3413125"/>
          </a:xfrm>
          <a:noFill/>
          <a:ln cap="flat">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7831" name="Rectangle 7">
            <a:extLst>
              <a:ext uri="{FF2B5EF4-FFF2-40B4-BE49-F238E27FC236}">
                <a16:creationId xmlns:a16="http://schemas.microsoft.com/office/drawing/2014/main" id="{E067B192-BF73-4545-BB50-C8D830E6E8A8}"/>
              </a:ext>
            </a:extLst>
          </p:cNvPr>
          <p:cNvSpPr>
            <a:spLocks noGrp="1" noChangeArrowheads="1"/>
          </p:cNvSpPr>
          <p:nvPr>
            <p:ph type="body" idx="1"/>
          </p:nvPr>
        </p:nvSpPr>
        <p:spPr bwMode="auto">
          <a:xfrm>
            <a:off x="985838" y="4343400"/>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en-US" dirty="0">
                <a:ea typeface="ＭＳ Ｐゴシック" panose="020B0600070205080204" pitchFamily="34" charset="-128"/>
              </a:rPr>
              <a:t>SYSTEMS</a:t>
            </a:r>
          </a:p>
        </p:txBody>
      </p:sp>
    </p:spTree>
    <p:extLst>
      <p:ext uri="{BB962C8B-B14F-4D97-AF65-F5344CB8AC3E}">
        <p14:creationId xmlns:p14="http://schemas.microsoft.com/office/powerpoint/2010/main" val="5045917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altLang="en-US" dirty="0">
                <a:latin typeface="Arial" charset="0"/>
                <a:ea typeface="ＭＳ Ｐゴシック" charset="-128"/>
              </a:rPr>
              <a:t>Think of a successful team (committee) experience.  What were some of the </a:t>
            </a:r>
            <a:r>
              <a:rPr lang="en-US" altLang="ja-JP" dirty="0">
                <a:latin typeface="Arial" charset="0"/>
                <a:ea typeface="ＭＳ Ｐゴシック" charset="-128"/>
              </a:rPr>
              <a:t>characteristics that made it successful?</a:t>
            </a:r>
          </a:p>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48</a:t>
            </a:fld>
            <a:endParaRPr lang="en-US" altLang="en-US"/>
          </a:p>
        </p:txBody>
      </p:sp>
    </p:spTree>
    <p:extLst>
      <p:ext uri="{BB962C8B-B14F-4D97-AF65-F5344CB8AC3E}">
        <p14:creationId xmlns:p14="http://schemas.microsoft.com/office/powerpoint/2010/main" val="13483617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err="1">
                <a:solidFill>
                  <a:schemeClr val="tx1"/>
                </a:solidFill>
                <a:effectLst/>
                <a:latin typeface="+mn-lt"/>
                <a:ea typeface="+mn-ea"/>
                <a:cs typeface="+mn-cs"/>
              </a:rPr>
              <a:t>ONe</a:t>
            </a:r>
            <a:r>
              <a:rPr lang="en-US" sz="1200" b="0" i="0" u="none" strike="noStrike" kern="1200" dirty="0">
                <a:solidFill>
                  <a:schemeClr val="tx1"/>
                </a:solidFill>
                <a:effectLst/>
                <a:latin typeface="+mn-lt"/>
                <a:ea typeface="+mn-ea"/>
                <a:cs typeface="+mn-cs"/>
              </a:rPr>
              <a:t> thing that we hear consistently across schools is the issue of staff buy-in.  One way to increase and sustain buy-in is to structure your team and your meetings so everyone feels like it is a good use of time.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50</a:t>
            </a:fld>
            <a:endParaRPr lang="en-US"/>
          </a:p>
        </p:txBody>
      </p:sp>
    </p:spTree>
    <p:extLst>
      <p:ext uri="{BB962C8B-B14F-4D97-AF65-F5344CB8AC3E}">
        <p14:creationId xmlns:p14="http://schemas.microsoft.com/office/powerpoint/2010/main" val="11699478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 name="Notes Placeholder 2"/>
          <p:cNvSpPr>
            <a:spLocks noGrp="1"/>
          </p:cNvSpPr>
          <p:nvPr>
            <p:ph type="body" idx="1"/>
          </p:nvPr>
        </p:nvSpPr>
        <p:spPr/>
        <p:txBody>
          <a:bodyPr>
            <a:normAutofit lnSpcReduction="10000"/>
          </a:bodyPr>
          <a:lstStyle/>
          <a:p>
            <a:pPr>
              <a:defRPr/>
            </a:pPr>
            <a:r>
              <a:rPr lang="en-US" sz="2600" dirty="0"/>
              <a:t>Teams meeting regularly to:</a:t>
            </a:r>
          </a:p>
          <a:p>
            <a:pPr lvl="1">
              <a:defRPr/>
            </a:pPr>
            <a:r>
              <a:rPr lang="en-US" sz="2400" dirty="0"/>
              <a:t>Review their data</a:t>
            </a:r>
          </a:p>
          <a:p>
            <a:pPr lvl="1">
              <a:defRPr/>
            </a:pPr>
            <a:r>
              <a:rPr lang="en-US" sz="2400" dirty="0"/>
              <a:t>Determine if PBIS practices are being used</a:t>
            </a:r>
          </a:p>
          <a:p>
            <a:pPr lvl="1">
              <a:defRPr/>
            </a:pPr>
            <a:r>
              <a:rPr lang="en-US" sz="2400" dirty="0"/>
              <a:t>Determine if PBS practices are being effective</a:t>
            </a:r>
          </a:p>
          <a:p>
            <a:pPr lvl="1">
              <a:defRPr/>
            </a:pPr>
            <a:r>
              <a:rPr lang="en-US" sz="2400" dirty="0"/>
              <a:t>Identify the smallest changes that are likely to produce the largest effects</a:t>
            </a:r>
          </a:p>
          <a:p>
            <a:pPr lvl="3">
              <a:defRPr/>
            </a:pPr>
            <a:r>
              <a:rPr lang="en-US" sz="2000" dirty="0"/>
              <a:t>But focusing on the use of evidence-based practices</a:t>
            </a:r>
          </a:p>
          <a:p>
            <a:pPr>
              <a:defRPr/>
            </a:pPr>
            <a:endParaRPr lang="en-US" dirty="0"/>
          </a:p>
        </p:txBody>
      </p:sp>
      <p:sp>
        <p:nvSpPr>
          <p:cNvPr id="243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24AE426-91FE-DE45-94E2-D66F3BD21E76}" type="slidenum">
              <a:rPr lang="en-US" altLang="en-US"/>
              <a:pPr>
                <a:spcBef>
                  <a:spcPct val="0"/>
                </a:spcBef>
              </a:pPr>
              <a:t>51</a:t>
            </a:fld>
            <a:endParaRPr lang="en-US" altLang="en-US"/>
          </a:p>
        </p:txBody>
      </p:sp>
    </p:spTree>
    <p:extLst>
      <p:ext uri="{BB962C8B-B14F-4D97-AF65-F5344CB8AC3E}">
        <p14:creationId xmlns:p14="http://schemas.microsoft.com/office/powerpoint/2010/main" val="13908657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the Process behind this; </a:t>
            </a:r>
          </a:p>
          <a:p>
            <a:r>
              <a:rPr lang="en-US" dirty="0"/>
              <a:t>Link to sustainability</a:t>
            </a:r>
          </a:p>
        </p:txBody>
      </p:sp>
      <p:sp>
        <p:nvSpPr>
          <p:cNvPr id="4" name="Slide Number Placeholder 3"/>
          <p:cNvSpPr>
            <a:spLocks noGrp="1"/>
          </p:cNvSpPr>
          <p:nvPr>
            <p:ph type="sldNum" sz="quarter" idx="10"/>
          </p:nvPr>
        </p:nvSpPr>
        <p:spPr/>
        <p:txBody>
          <a:bodyPr/>
          <a:lstStyle/>
          <a:p>
            <a:fld id="{D253A3C5-B787-C348-BAC0-CFC52DA92919}" type="slidenum">
              <a:rPr lang="en-US" smtClean="0"/>
              <a:t>52</a:t>
            </a:fld>
            <a:endParaRPr lang="en-US"/>
          </a:p>
        </p:txBody>
      </p:sp>
    </p:spTree>
    <p:extLst>
      <p:ext uri="{BB962C8B-B14F-4D97-AF65-F5344CB8AC3E}">
        <p14:creationId xmlns:p14="http://schemas.microsoft.com/office/powerpoint/2010/main" val="71169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5</a:t>
            </a:fld>
            <a:endParaRPr lang="en-US"/>
          </a:p>
        </p:txBody>
      </p:sp>
    </p:spTree>
    <p:extLst>
      <p:ext uri="{BB962C8B-B14F-4D97-AF65-F5344CB8AC3E}">
        <p14:creationId xmlns:p14="http://schemas.microsoft.com/office/powerpoint/2010/main" val="196201449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Suggestions:</a:t>
            </a:r>
            <a:endParaRPr lang="en-US" b="0" dirty="0">
              <a:effectLst/>
            </a:endParaRPr>
          </a:p>
          <a:p>
            <a:pPr rtl="0"/>
            <a:r>
              <a:rPr lang="en-US" sz="1200" b="0" i="0" u="none" strike="noStrike" kern="1200" dirty="0">
                <a:solidFill>
                  <a:schemeClr val="tx1"/>
                </a:solidFill>
                <a:effectLst/>
                <a:latin typeface="+mn-lt"/>
                <a:ea typeface="+mn-ea"/>
                <a:cs typeface="+mn-cs"/>
              </a:rPr>
              <a:t>Post your expectations, assign someone to be the Norm Keeper</a:t>
            </a:r>
            <a:endParaRPr lang="en-US" b="0" dirty="0">
              <a:effectLst/>
            </a:endParaRPr>
          </a:p>
          <a:p>
            <a:pPr rtl="0"/>
            <a:r>
              <a:rPr lang="en-US" sz="1200" b="0" i="0" u="none" strike="noStrike" kern="1200" dirty="0">
                <a:solidFill>
                  <a:schemeClr val="tx1"/>
                </a:solidFill>
                <a:effectLst/>
                <a:latin typeface="+mn-lt"/>
                <a:ea typeface="+mn-ea"/>
                <a:cs typeface="+mn-cs"/>
              </a:rPr>
              <a:t>Abide by your time line - if your meeting is 45 minutes do not over-schedule items, prioritize, assign more time in the beginning if needed</a:t>
            </a:r>
            <a:endParaRPr lang="en-US" b="0" dirty="0">
              <a:effectLst/>
            </a:endParaRPr>
          </a:p>
          <a:p>
            <a:pPr rtl="0"/>
            <a:r>
              <a:rPr lang="en-US" sz="1200" b="0" i="0" u="none" strike="noStrike" kern="1200" dirty="0">
                <a:solidFill>
                  <a:schemeClr val="tx1"/>
                </a:solidFill>
                <a:effectLst/>
                <a:latin typeface="+mn-lt"/>
                <a:ea typeface="+mn-ea"/>
                <a:cs typeface="+mn-cs"/>
              </a:rPr>
              <a:t>Rotate meeting roles, rotate snack bringer</a:t>
            </a:r>
            <a:endParaRPr lang="en-US" b="0" dirty="0">
              <a:effectLst/>
            </a:endParaRPr>
          </a:p>
          <a:p>
            <a:pPr rtl="0"/>
            <a:r>
              <a:rPr lang="en-US" sz="1200" b="0" i="0" u="none" strike="noStrike" kern="1200" dirty="0">
                <a:solidFill>
                  <a:schemeClr val="tx1"/>
                </a:solidFill>
                <a:effectLst/>
                <a:latin typeface="+mn-lt"/>
                <a:ea typeface="+mn-ea"/>
                <a:cs typeface="+mn-cs"/>
              </a:rPr>
              <a:t>Identify and use a system for resolving conflicts - fist to 5</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53</a:t>
            </a:fld>
            <a:endParaRPr lang="en-US"/>
          </a:p>
        </p:txBody>
      </p:sp>
    </p:spTree>
    <p:extLst>
      <p:ext uri="{BB962C8B-B14F-4D97-AF65-F5344CB8AC3E}">
        <p14:creationId xmlns:p14="http://schemas.microsoft.com/office/powerpoint/2010/main" val="3817812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look like your current meeting structure?</a:t>
            </a:r>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54</a:t>
            </a:fld>
            <a:endParaRPr lang="en-US" altLang="en-US"/>
          </a:p>
        </p:txBody>
      </p:sp>
    </p:spTree>
    <p:extLst>
      <p:ext uri="{BB962C8B-B14F-4D97-AF65-F5344CB8AC3E}">
        <p14:creationId xmlns:p14="http://schemas.microsoft.com/office/powerpoint/2010/main" val="386497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Once you have a process for running your meetings in place, teams can use this self-assessment to ensure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55</a:t>
            </a:fld>
            <a:endParaRPr lang="en-US"/>
          </a:p>
        </p:txBody>
      </p:sp>
    </p:spTree>
    <p:extLst>
      <p:ext uri="{BB962C8B-B14F-4D97-AF65-F5344CB8AC3E}">
        <p14:creationId xmlns:p14="http://schemas.microsoft.com/office/powerpoint/2010/main" val="28094925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This is the follow up meeting to the 1st video.</a:t>
            </a:r>
            <a:endParaRPr lang="en-US" b="0" dirty="0">
              <a:effectLst/>
            </a:endParaRPr>
          </a:p>
          <a:p>
            <a:pPr rtl="0"/>
            <a:r>
              <a:rPr lang="en-US" sz="1200" b="0" i="0" u="none" strike="noStrike" kern="1200" dirty="0">
                <a:solidFill>
                  <a:schemeClr val="tx1"/>
                </a:solidFill>
                <a:effectLst/>
                <a:latin typeface="+mn-lt"/>
                <a:ea typeface="+mn-ea"/>
                <a:cs typeface="+mn-cs"/>
              </a:rPr>
              <a:t>Who is the person that is responsible for getting in put from all members.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56</a:t>
            </a:fld>
            <a:endParaRPr lang="en-US"/>
          </a:p>
        </p:txBody>
      </p:sp>
    </p:spTree>
    <p:extLst>
      <p:ext uri="{BB962C8B-B14F-4D97-AF65-F5344CB8AC3E}">
        <p14:creationId xmlns:p14="http://schemas.microsoft.com/office/powerpoint/2010/main" val="2401600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B has noticed that schools that experience implementation dips have team structures/roles/norms/meeting agendas no longer in place.</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57</a:t>
            </a:fld>
            <a:endParaRPr lang="en-US"/>
          </a:p>
        </p:txBody>
      </p:sp>
    </p:spTree>
    <p:extLst>
      <p:ext uri="{BB962C8B-B14F-4D97-AF65-F5344CB8AC3E}">
        <p14:creationId xmlns:p14="http://schemas.microsoft.com/office/powerpoint/2010/main" val="362686392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6786"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Many schools have PBIS teams that focus on the systems needed to be successful that consist of one group of people discussing both targeted and universal systems level issues such as - ODR forms, process for referral, lesson plan development, planning for faculty meetings.  Also, this team should look at overall school-wide data to determine the impact of PBIS on behavior, fidelity of implementation.  For targeted, review of overall targeted intervention success is a good use of the system</a:t>
            </a:r>
            <a:r>
              <a:rPr lang="ja-JP" altLang="en-US"/>
              <a:t>’</a:t>
            </a:r>
            <a:r>
              <a:rPr lang="en-US" altLang="ja-JP"/>
              <a:t>s level team.  </a:t>
            </a:r>
          </a:p>
          <a:p>
            <a:endParaRPr lang="en-US" altLang="en-US"/>
          </a:p>
          <a:p>
            <a:r>
              <a:rPr lang="en-US" altLang="en-US"/>
              <a:t>This team does not discuss individual students.  There is a separate team or conversation about individual students, matching them to interventions, looking at how they are doing, etc.</a:t>
            </a:r>
          </a:p>
          <a:p>
            <a:endParaRPr lang="en-US" altLang="en-US"/>
          </a:p>
          <a:p>
            <a:r>
              <a:rPr lang="en-US" altLang="en-US"/>
              <a:t>Either or both of these groups may also be the EST depending on how your EST functions.</a:t>
            </a:r>
          </a:p>
        </p:txBody>
      </p:sp>
    </p:spTree>
    <p:extLst>
      <p:ext uri="{BB962C8B-B14F-4D97-AF65-F5344CB8AC3E}">
        <p14:creationId xmlns:p14="http://schemas.microsoft.com/office/powerpoint/2010/main" val="651203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ＭＳ Ｐゴシック" charset="-128"/>
                <a:cs typeface="ＭＳ Ｐゴシック" charset="-128"/>
              </a:rPr>
              <a:t>Many schools have PBIS teams that focus on the systems needed to be successful that consist of one group of people discussing both targeted and universal systems level issues such as - ODR forms, process for referral, lesson plan development, planning for faculty meetings.  Also, this team should look at overall school-wide data to determine the impact of PBIS on behavior, fidelity of implementation. For targeted, review of overall targeted intervention success is a good use of the system’s level team. </a:t>
            </a:r>
            <a:endParaRPr lang="en-US" b="0" dirty="0">
              <a:effectLst/>
            </a:endParaRPr>
          </a:p>
          <a:p>
            <a:pPr rtl="0"/>
            <a:br>
              <a:rPr lang="en-US" b="0" dirty="0">
                <a:effectLst/>
              </a:rPr>
            </a:br>
            <a:r>
              <a:rPr lang="en-US" sz="1200" b="0" i="0" u="none" strike="noStrike" kern="1200" dirty="0">
                <a:solidFill>
                  <a:schemeClr val="tx1"/>
                </a:solidFill>
                <a:effectLst/>
                <a:latin typeface="+mn-lt"/>
                <a:ea typeface="ＭＳ Ｐゴシック" charset="-128"/>
                <a:cs typeface="ＭＳ Ｐゴシック" charset="-128"/>
              </a:rPr>
              <a:t>This team does not discuss individual students.  There is a separate team or conversation about individual students, matching them to interventions, looking at how they are doing, etc.</a:t>
            </a:r>
            <a:endParaRPr lang="en-US" b="0" dirty="0">
              <a:effectLst/>
            </a:endParaRPr>
          </a:p>
          <a:p>
            <a:pPr rtl="0"/>
            <a:br>
              <a:rPr lang="en-US" b="0" dirty="0">
                <a:effectLst/>
              </a:rPr>
            </a:br>
            <a:r>
              <a:rPr lang="en-US" sz="1200" b="0" i="0" u="none" strike="noStrike" kern="1200" dirty="0">
                <a:solidFill>
                  <a:schemeClr val="tx1"/>
                </a:solidFill>
                <a:effectLst/>
                <a:latin typeface="+mn-lt"/>
                <a:ea typeface="ＭＳ Ｐゴシック" charset="-128"/>
                <a:cs typeface="ＭＳ Ｐゴシック" charset="-128"/>
              </a:rPr>
              <a:t>Either or both of these groups may also be the EST depending on how your EST functions.</a:t>
            </a:r>
            <a:endParaRPr lang="en-US" b="0" dirty="0">
              <a:effectLst/>
            </a:endParaRPr>
          </a:p>
          <a:p>
            <a:br>
              <a:rPr lang="en-US" dirty="0"/>
            </a:br>
            <a:endParaRPr lang="en-US" dirty="0"/>
          </a:p>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59</a:t>
            </a:fld>
            <a:endParaRPr lang="en-US" altLang="en-US"/>
          </a:p>
        </p:txBody>
      </p:sp>
    </p:spTree>
    <p:extLst>
      <p:ext uri="{BB962C8B-B14F-4D97-AF65-F5344CB8AC3E}">
        <p14:creationId xmlns:p14="http://schemas.microsoft.com/office/powerpoint/2010/main" val="22894651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498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dirty="0"/>
          </a:p>
        </p:txBody>
      </p:sp>
      <p:sp>
        <p:nvSpPr>
          <p:cNvPr id="2498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7B46FB91-5548-2E48-AA62-C4AE5B7CB35E}" type="slidenum">
              <a:rPr lang="en-US" altLang="en-US"/>
              <a:pPr>
                <a:spcBef>
                  <a:spcPct val="0"/>
                </a:spcBef>
              </a:pPr>
              <a:t>60</a:t>
            </a:fld>
            <a:endParaRPr lang="en-US" altLang="en-US"/>
          </a:p>
        </p:txBody>
      </p:sp>
    </p:spTree>
    <p:extLst>
      <p:ext uri="{BB962C8B-B14F-4D97-AF65-F5344CB8AC3E}">
        <p14:creationId xmlns:p14="http://schemas.microsoft.com/office/powerpoint/2010/main" val="17311909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19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Hand out self-assessment (optional for Admins to complete)</a:t>
            </a:r>
          </a:p>
        </p:txBody>
      </p:sp>
      <p:sp>
        <p:nvSpPr>
          <p:cNvPr id="2519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9B90C8A-85B0-2040-8E14-EB45629B2B12}" type="slidenum">
              <a:rPr lang="en-US" altLang="en-US"/>
              <a:pPr>
                <a:spcBef>
                  <a:spcPct val="0"/>
                </a:spcBef>
              </a:pPr>
              <a:t>61</a:t>
            </a:fld>
            <a:endParaRPr lang="en-US" altLang="en-US"/>
          </a:p>
        </p:txBody>
      </p:sp>
    </p:spTree>
    <p:extLst>
      <p:ext uri="{BB962C8B-B14F-4D97-AF65-F5344CB8AC3E}">
        <p14:creationId xmlns:p14="http://schemas.microsoft.com/office/powerpoint/2010/main" val="8320776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Herding Cats video – 1 minute: Sometimes getting everyone board OR BACK on board is like “herding cats.”</a:t>
            </a:r>
            <a:endParaRPr lang="en-US" b="0" dirty="0">
              <a:effectLst/>
            </a:endParaRPr>
          </a:p>
          <a:p>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62</a:t>
            </a:fld>
            <a:endParaRPr lang="en-US"/>
          </a:p>
        </p:txBody>
      </p:sp>
    </p:spTree>
    <p:extLst>
      <p:ext uri="{BB962C8B-B14F-4D97-AF65-F5344CB8AC3E}">
        <p14:creationId xmlns:p14="http://schemas.microsoft.com/office/powerpoint/2010/main" val="4000462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Three guiding documents for the work:</a:t>
            </a:r>
          </a:p>
          <a:p>
            <a:r>
              <a:rPr lang="en-US" dirty="0"/>
              <a:t>Universal Staff Handbook, TFI Action Pan, Checklist</a:t>
            </a:r>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6</a:t>
            </a:fld>
            <a:endParaRPr lang="en-US" altLang="en-US"/>
          </a:p>
        </p:txBody>
      </p:sp>
    </p:spTree>
    <p:extLst>
      <p:ext uri="{BB962C8B-B14F-4D97-AF65-F5344CB8AC3E}">
        <p14:creationId xmlns:p14="http://schemas.microsoft.com/office/powerpoint/2010/main" val="11320345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9074"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r>
              <a:rPr lang="en-US" altLang="en-US" dirty="0"/>
              <a:t>It</a:t>
            </a:r>
            <a:r>
              <a:rPr lang="ja-JP" altLang="en-US"/>
              <a:t>’</a:t>
            </a:r>
            <a:r>
              <a:rPr lang="en-US" altLang="ja-JP" dirty="0"/>
              <a:t>s important to keep revisiting so you are making sure that you are using the least effort to make the biggest change.</a:t>
            </a:r>
          </a:p>
          <a:p>
            <a:pPr eaLnBrk="1" hangingPunct="1">
              <a:spcBef>
                <a:spcPct val="0"/>
              </a:spcBef>
              <a:buFontTx/>
              <a:buChar char="•"/>
            </a:pPr>
            <a:r>
              <a:rPr lang="en-US" altLang="en-US" dirty="0"/>
              <a:t>The goal is to make sure you work smarter, not harder by eliminating duplicative efforts</a:t>
            </a:r>
          </a:p>
          <a:p>
            <a:pPr eaLnBrk="1" hangingPunct="1">
              <a:spcBef>
                <a:spcPct val="0"/>
              </a:spcBef>
            </a:pPr>
            <a:endParaRPr lang="en-US" altLang="en-US" dirty="0"/>
          </a:p>
        </p:txBody>
      </p:sp>
    </p:spTree>
    <p:extLst>
      <p:ext uri="{BB962C8B-B14F-4D97-AF65-F5344CB8AC3E}">
        <p14:creationId xmlns:p14="http://schemas.microsoft.com/office/powerpoint/2010/main" val="736733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11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Approximately 15-20 minutes</a:t>
            </a:r>
          </a:p>
          <a:p>
            <a:r>
              <a:rPr lang="en-US" altLang="en-US"/>
              <a:t>Finish during team time….</a:t>
            </a:r>
          </a:p>
        </p:txBody>
      </p:sp>
      <p:sp>
        <p:nvSpPr>
          <p:cNvPr id="2611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0731EE6-4962-6F4D-8B64-5F9ADACDAC56}" type="slidenum">
              <a:rPr lang="en-US" altLang="en-US"/>
              <a:pPr>
                <a:spcBef>
                  <a:spcPct val="0"/>
                </a:spcBef>
              </a:pPr>
              <a:t>64</a:t>
            </a:fld>
            <a:endParaRPr lang="en-US" altLang="en-US"/>
          </a:p>
        </p:txBody>
      </p:sp>
    </p:spTree>
    <p:extLst>
      <p:ext uri="{BB962C8B-B14F-4D97-AF65-F5344CB8AC3E}">
        <p14:creationId xmlns:p14="http://schemas.microsoft.com/office/powerpoint/2010/main" val="16635681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a:extLst>
              <a:ext uri="{FF2B5EF4-FFF2-40B4-BE49-F238E27FC236}">
                <a16:creationId xmlns:a16="http://schemas.microsoft.com/office/drawing/2014/main" id="{879BD6BF-BAA7-8C4C-8861-DE1C17A67799}"/>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914400">
              <a:spcBef>
                <a:spcPct val="0"/>
              </a:spcBef>
            </a:pPr>
            <a:fld id="{ED7D90BF-A135-6B4E-B632-6BAC7322D4BA}" type="slidenum">
              <a:rPr lang="en-US" altLang="en-US" sz="1100" smtClean="0">
                <a:latin typeface="Arial" panose="020B0604020202020204" pitchFamily="34" charset="0"/>
              </a:rPr>
              <a:pPr defTabSz="914400">
                <a:spcBef>
                  <a:spcPct val="0"/>
                </a:spcBef>
              </a:pPr>
              <a:t>66</a:t>
            </a:fld>
            <a:endParaRPr lang="en-US" altLang="en-US" sz="1100">
              <a:latin typeface="Arial" panose="020B0604020202020204" pitchFamily="34" charset="0"/>
            </a:endParaRPr>
          </a:p>
        </p:txBody>
      </p:sp>
      <p:sp>
        <p:nvSpPr>
          <p:cNvPr id="25602" name="Rectangle 2">
            <a:extLst>
              <a:ext uri="{FF2B5EF4-FFF2-40B4-BE49-F238E27FC236}">
                <a16:creationId xmlns:a16="http://schemas.microsoft.com/office/drawing/2014/main" id="{14588E39-471F-B04F-A20E-F959E4C09447}"/>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25603" name="Rectangle 3">
            <a:extLst>
              <a:ext uri="{FF2B5EF4-FFF2-40B4-BE49-F238E27FC236}">
                <a16:creationId xmlns:a16="http://schemas.microsoft.com/office/drawing/2014/main" id="{D84DF24D-E0CC-FE46-9A77-139D72595BF4}"/>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510" tIns="44462" rIns="90510" bIns="44462"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sz="1300">
                <a:latin typeface="Times New Roman" panose="02020603050405020304" pitchFamily="18" charset="0"/>
              </a:rPr>
              <a:t>3</a:t>
            </a:r>
          </a:p>
        </p:txBody>
      </p:sp>
      <p:sp>
        <p:nvSpPr>
          <p:cNvPr id="25604" name="Rectangle 4">
            <a:extLst>
              <a:ext uri="{FF2B5EF4-FFF2-40B4-BE49-F238E27FC236}">
                <a16:creationId xmlns:a16="http://schemas.microsoft.com/office/drawing/2014/main" id="{F9F4AE0F-CFD7-2C4B-A3AF-C4EDF2BD10F0}"/>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25605" name="Rectangle 5">
            <a:extLst>
              <a:ext uri="{FF2B5EF4-FFF2-40B4-BE49-F238E27FC236}">
                <a16:creationId xmlns:a16="http://schemas.microsoft.com/office/drawing/2014/main" id="{7D7014A8-ECE4-BC47-81ED-275AFB00B334}"/>
              </a:ext>
            </a:extLst>
          </p:cNvPr>
          <p:cNvSpPr>
            <a:spLocks noChangeArrowheads="1"/>
          </p:cNvSpPr>
          <p:nvPr/>
        </p:nvSpPr>
        <p:spPr bwMode="auto">
          <a:xfrm>
            <a:off x="0"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25606" name="Rectangle 6">
            <a:extLst>
              <a:ext uri="{FF2B5EF4-FFF2-40B4-BE49-F238E27FC236}">
                <a16:creationId xmlns:a16="http://schemas.microsoft.com/office/drawing/2014/main" id="{A826D11C-2197-034E-BCA3-9BD69B3B4ACD}"/>
              </a:ext>
            </a:extLst>
          </p:cNvPr>
          <p:cNvSpPr>
            <a:spLocks noGrp="1" noRot="1" noChangeAspect="1" noChangeArrowheads="1" noTextEdit="1"/>
          </p:cNvSpPr>
          <p:nvPr>
            <p:ph type="sldImg"/>
          </p:nvPr>
        </p:nvSpPr>
        <p:spPr bwMode="auto">
          <a:xfrm>
            <a:off x="1155700" y="693738"/>
            <a:ext cx="4551363" cy="3413125"/>
          </a:xfrm>
          <a:noFill/>
          <a:ln cap="flat">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25607" name="Rectangle 7">
            <a:extLst>
              <a:ext uri="{FF2B5EF4-FFF2-40B4-BE49-F238E27FC236}">
                <a16:creationId xmlns:a16="http://schemas.microsoft.com/office/drawing/2014/main" id="{BC453F0D-3C00-9C47-A92A-D8FEF1112861}"/>
              </a:ext>
            </a:extLst>
          </p:cNvPr>
          <p:cNvSpPr>
            <a:spLocks noGrp="1" noChangeArrowheads="1"/>
          </p:cNvSpPr>
          <p:nvPr>
            <p:ph type="body" idx="1"/>
          </p:nvPr>
        </p:nvSpPr>
        <p:spPr bwMode="auto">
          <a:xfrm>
            <a:off x="985838" y="4343400"/>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en-US">
                <a:ea typeface="ＭＳ Ｐゴシック" panose="020B0600070205080204" pitchFamily="34" charset="-128"/>
              </a:rPr>
              <a:t>PRACTICES</a:t>
            </a:r>
          </a:p>
        </p:txBody>
      </p:sp>
    </p:spTree>
    <p:extLst>
      <p:ext uri="{BB962C8B-B14F-4D97-AF65-F5344CB8AC3E}">
        <p14:creationId xmlns:p14="http://schemas.microsoft.com/office/powerpoint/2010/main" val="9543361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lose sight of what PBIS is.</a:t>
            </a:r>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67</a:t>
            </a:fld>
            <a:endParaRPr lang="en-US" altLang="en-US"/>
          </a:p>
        </p:txBody>
      </p:sp>
    </p:spTree>
    <p:extLst>
      <p:ext uri="{BB962C8B-B14F-4D97-AF65-F5344CB8AC3E}">
        <p14:creationId xmlns:p14="http://schemas.microsoft.com/office/powerpoint/2010/main" val="5114816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8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ja-JP" altLang="en-US"/>
              <a:t>“</a:t>
            </a:r>
            <a:r>
              <a:rPr lang="en-US" altLang="ja-JP"/>
              <a:t>Drowning Frogs</a:t>
            </a:r>
            <a:r>
              <a:rPr lang="ja-JP" altLang="en-US"/>
              <a:t>”</a:t>
            </a:r>
            <a:endParaRPr lang="en-US" altLang="ja-JP"/>
          </a:p>
          <a:p>
            <a:pPr eaLnBrk="1" hangingPunct="1">
              <a:spcBef>
                <a:spcPct val="0"/>
              </a:spcBef>
            </a:pPr>
            <a:r>
              <a:rPr lang="ja-JP" altLang="en-US"/>
              <a:t>“</a:t>
            </a:r>
            <a:r>
              <a:rPr lang="en-US" altLang="ja-JP"/>
              <a:t>Green to Yellow to Red</a:t>
            </a:r>
            <a:r>
              <a:rPr lang="ja-JP" altLang="en-US"/>
              <a:t>”</a:t>
            </a:r>
            <a:r>
              <a:rPr lang="en-US" altLang="ja-JP"/>
              <a:t> Cards</a:t>
            </a:r>
          </a:p>
          <a:p>
            <a:pPr eaLnBrk="1" hangingPunct="1">
              <a:spcBef>
                <a:spcPct val="0"/>
              </a:spcBef>
            </a:pPr>
            <a:r>
              <a:rPr lang="ja-JP" altLang="en-US"/>
              <a:t>“</a:t>
            </a:r>
            <a:r>
              <a:rPr lang="en-US" altLang="ja-JP"/>
              <a:t>Full to partial to limited</a:t>
            </a:r>
            <a:r>
              <a:rPr lang="ja-JP" altLang="en-US"/>
              <a:t>”</a:t>
            </a:r>
            <a:r>
              <a:rPr lang="en-US" altLang="ja-JP"/>
              <a:t> privileges</a:t>
            </a:r>
            <a:endParaRPr lang="en-US" altLang="en-US"/>
          </a:p>
        </p:txBody>
      </p:sp>
      <p:sp>
        <p:nvSpPr>
          <p:cNvPr id="268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1B4FD78-8083-E94C-8178-8B461F427435}" type="slidenum">
              <a:rPr lang="en-US" altLang="en-US"/>
              <a:pPr>
                <a:spcBef>
                  <a:spcPct val="0"/>
                </a:spcBef>
              </a:pPr>
              <a:t>68</a:t>
            </a:fld>
            <a:endParaRPr lang="en-US" altLang="en-US"/>
          </a:p>
        </p:txBody>
      </p:sp>
    </p:spTree>
    <p:extLst>
      <p:ext uri="{BB962C8B-B14F-4D97-AF65-F5344CB8AC3E}">
        <p14:creationId xmlns:p14="http://schemas.microsoft.com/office/powerpoint/2010/main" val="784176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A864F5CB-42B9-E84B-A11B-048B01B28A96}" type="slidenum">
              <a:rPr lang="en-US" altLang="en-US">
                <a:solidFill>
                  <a:srgbClr val="000000"/>
                </a:solidFill>
              </a:rPr>
              <a:pPr>
                <a:spcBef>
                  <a:spcPct val="0"/>
                </a:spcBef>
              </a:pPr>
              <a:t>69</a:t>
            </a:fld>
            <a:endParaRPr lang="en-US" altLang="en-US">
              <a:solidFill>
                <a:srgbClr val="000000"/>
              </a:solidFill>
            </a:endParaRPr>
          </a:p>
        </p:txBody>
      </p:sp>
      <p:sp>
        <p:nvSpPr>
          <p:cNvPr id="2703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03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lnSpc>
                <a:spcPct val="90000"/>
              </a:lnSpc>
            </a:pPr>
            <a:r>
              <a:rPr lang="en-US" altLang="en-US" sz="1200" b="1" dirty="0">
                <a:ea typeface="ＭＳ Ｐゴシック" charset="-128"/>
              </a:rPr>
              <a:t>(Close to Home c Reprinted with permission of Universal Press Syndicate. All rights reserved.)</a:t>
            </a:r>
          </a:p>
          <a:p>
            <a:pPr eaLnBrk="1" hangingPunct="1">
              <a:spcBef>
                <a:spcPct val="0"/>
              </a:spcBef>
            </a:pPr>
            <a:endParaRPr lang="en-US" altLang="en-US" dirty="0"/>
          </a:p>
        </p:txBody>
      </p:sp>
    </p:spTree>
    <p:extLst>
      <p:ext uri="{BB962C8B-B14F-4D97-AF65-F5344CB8AC3E}">
        <p14:creationId xmlns:p14="http://schemas.microsoft.com/office/powerpoint/2010/main" val="11587476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ＭＳ Ｐゴシック" charset="-128"/>
                <a:cs typeface="ＭＳ Ｐゴシック" charset="-128"/>
              </a:rPr>
              <a:t>Implementing PBIS is a systemic change that starts with climate </a:t>
            </a:r>
          </a:p>
          <a:p>
            <a:pPr rtl="0"/>
            <a:r>
              <a:rPr lang="en-US" sz="1200" b="0" i="0" u="none" strike="noStrike" kern="1200" dirty="0">
                <a:solidFill>
                  <a:schemeClr val="tx1"/>
                </a:solidFill>
                <a:effectLst/>
                <a:latin typeface="+mn-lt"/>
                <a:ea typeface="ＭＳ Ｐゴシック" charset="-128"/>
                <a:cs typeface="ＭＳ Ｐゴシック" charset="-128"/>
              </a:rPr>
              <a:t>HOW</a:t>
            </a:r>
            <a:r>
              <a:rPr lang="en-US" sz="1200" b="0" i="0" u="none" strike="noStrike" kern="1200" baseline="0" dirty="0">
                <a:solidFill>
                  <a:schemeClr val="tx1"/>
                </a:solidFill>
                <a:effectLst/>
                <a:latin typeface="+mn-lt"/>
                <a:ea typeface="ＭＳ Ｐゴシック" charset="-128"/>
                <a:cs typeface="ＭＳ Ｐゴシック" charset="-128"/>
              </a:rPr>
              <a:t> we refer to students can have a positive or negative impact on students.</a:t>
            </a:r>
            <a:br>
              <a:rPr lang="en-US" b="0" dirty="0">
                <a:effectLst/>
              </a:rPr>
            </a:br>
            <a:endParaRPr lang="en-US" dirty="0"/>
          </a:p>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70</a:t>
            </a:fld>
            <a:endParaRPr lang="en-US" altLang="en-US"/>
          </a:p>
        </p:txBody>
      </p:sp>
    </p:spTree>
    <p:extLst>
      <p:ext uri="{BB962C8B-B14F-4D97-AF65-F5344CB8AC3E}">
        <p14:creationId xmlns:p14="http://schemas.microsoft.com/office/powerpoint/2010/main" val="40778461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976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800">
                <a:latin typeface="Times New Roman" charset="0"/>
              </a:rPr>
              <a:t>Every student has competencies.  Label behavior not STUDENTS.  Everyone at one point or another needs targeted or intensive supports.  Dylan is doing great in reading but may need more support in Math and with anger management.</a:t>
            </a:r>
          </a:p>
        </p:txBody>
      </p:sp>
      <p:sp>
        <p:nvSpPr>
          <p:cNvPr id="1976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defTabSz="914400">
              <a:spcBef>
                <a:spcPct val="0"/>
              </a:spcBef>
            </a:pPr>
            <a:fld id="{FDCA09DD-D0FF-FF4E-B5ED-6ADE3955B464}" type="slidenum">
              <a:rPr lang="en-US" altLang="en-US">
                <a:solidFill>
                  <a:srgbClr val="000000"/>
                </a:solidFill>
                <a:latin typeface="Times New Roman" charset="0"/>
              </a:rPr>
              <a:pPr defTabSz="914400">
                <a:spcBef>
                  <a:spcPct val="0"/>
                </a:spcBef>
              </a:pPr>
              <a:t>71</a:t>
            </a:fld>
            <a:endParaRPr lang="en-US" altLang="en-US">
              <a:solidFill>
                <a:srgbClr val="000000"/>
              </a:solidFill>
              <a:latin typeface="Times New Roman" charset="0"/>
            </a:endParaRPr>
          </a:p>
        </p:txBody>
      </p:sp>
    </p:spTree>
    <p:extLst>
      <p:ext uri="{BB962C8B-B14F-4D97-AF65-F5344CB8AC3E}">
        <p14:creationId xmlns:p14="http://schemas.microsoft.com/office/powerpoint/2010/main" val="171965035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Explaining why it’s important and how it relates to their concerns </a:t>
            </a:r>
            <a:r>
              <a:rPr lang="en-US"/>
              <a:t>can </a:t>
            </a:r>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72</a:t>
            </a:fld>
            <a:endParaRPr lang="en-US" altLang="en-US"/>
          </a:p>
        </p:txBody>
      </p:sp>
    </p:spTree>
    <p:extLst>
      <p:ext uri="{BB962C8B-B14F-4D97-AF65-F5344CB8AC3E}">
        <p14:creationId xmlns:p14="http://schemas.microsoft.com/office/powerpoint/2010/main" val="31010679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4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Purpose Statement</a:t>
            </a:r>
          </a:p>
        </p:txBody>
      </p:sp>
      <p:sp>
        <p:nvSpPr>
          <p:cNvPr id="274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E5777C3B-645F-A54A-AEF4-D311F433E0B8}" type="slidenum">
              <a:rPr lang="en-US" altLang="en-US"/>
              <a:pPr>
                <a:spcBef>
                  <a:spcPct val="0"/>
                </a:spcBef>
              </a:pPr>
              <a:t>74</a:t>
            </a:fld>
            <a:endParaRPr lang="en-US" altLang="en-US"/>
          </a:p>
        </p:txBody>
      </p:sp>
    </p:spTree>
    <p:extLst>
      <p:ext uri="{BB962C8B-B14F-4D97-AF65-F5344CB8AC3E}">
        <p14:creationId xmlns:p14="http://schemas.microsoft.com/office/powerpoint/2010/main" val="3134879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792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p>
        </p:txBody>
      </p:sp>
      <p:sp>
        <p:nvSpPr>
          <p:cNvPr id="1792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DE74857-F624-1B4A-9334-7F6CB4AB680E}" type="slidenum">
              <a:rPr lang="en-US" altLang="en-US"/>
              <a:pPr>
                <a:spcBef>
                  <a:spcPct val="0"/>
                </a:spcBef>
              </a:pPr>
              <a:t>7</a:t>
            </a:fld>
            <a:endParaRPr lang="en-US" altLang="en-US"/>
          </a:p>
        </p:txBody>
      </p:sp>
    </p:spTree>
    <p:extLst>
      <p:ext uri="{BB962C8B-B14F-4D97-AF65-F5344CB8AC3E}">
        <p14:creationId xmlns:p14="http://schemas.microsoft.com/office/powerpoint/2010/main" val="171722605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7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Why is this important?</a:t>
            </a:r>
          </a:p>
        </p:txBody>
      </p:sp>
      <p:sp>
        <p:nvSpPr>
          <p:cNvPr id="277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822B2CF-22BF-6F43-96D5-E77DC76051BA}" type="slidenum">
              <a:rPr lang="en-US" altLang="en-US"/>
              <a:pPr>
                <a:spcBef>
                  <a:spcPct val="0"/>
                </a:spcBef>
              </a:pPr>
              <a:t>76</a:t>
            </a:fld>
            <a:endParaRPr lang="en-US" altLang="en-US"/>
          </a:p>
        </p:txBody>
      </p:sp>
    </p:spTree>
    <p:extLst>
      <p:ext uri="{BB962C8B-B14F-4D97-AF65-F5344CB8AC3E}">
        <p14:creationId xmlns:p14="http://schemas.microsoft.com/office/powerpoint/2010/main" val="4447021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ＭＳ Ｐゴシック" charset="-128"/>
                <a:cs typeface="ＭＳ Ｐゴシック" charset="-128"/>
              </a:rPr>
              <a:t>The way the PD is currently structured, does not easily allow for building community/consensus around the expectations and what they look like; how can you work around this?</a:t>
            </a:r>
            <a:endParaRPr lang="en-US" altLang="en-US" sz="1200" dirty="0"/>
          </a:p>
          <a:p>
            <a:r>
              <a:rPr lang="en-US" altLang="en-US" sz="1200" dirty="0"/>
              <a:t>Restorative Monitor role – someone whose job it is to keep these restorative approaches in mind and make sure they are beginning considered throughout this PBIS journey</a:t>
            </a:r>
            <a:endParaRPr lang="en-US" dirty="0"/>
          </a:p>
        </p:txBody>
      </p:sp>
      <p:sp>
        <p:nvSpPr>
          <p:cNvPr id="4" name="Slide Number Placeholder 3"/>
          <p:cNvSpPr>
            <a:spLocks noGrp="1"/>
          </p:cNvSpPr>
          <p:nvPr>
            <p:ph type="sldNum" sz="quarter" idx="10"/>
          </p:nvPr>
        </p:nvSpPr>
        <p:spPr/>
        <p:txBody>
          <a:bodyPr/>
          <a:lstStyle/>
          <a:p>
            <a:pPr>
              <a:defRPr/>
            </a:pPr>
            <a:fld id="{3F281F9A-9261-6D4B-BD2D-5C9B879848B3}" type="slidenum">
              <a:rPr lang="en-US" altLang="en-US" smtClean="0"/>
              <a:pPr>
                <a:defRPr/>
              </a:pPr>
              <a:t>77</a:t>
            </a:fld>
            <a:endParaRPr lang="en-US" altLang="en-US" dirty="0"/>
          </a:p>
        </p:txBody>
      </p:sp>
    </p:spTree>
    <p:extLst>
      <p:ext uri="{BB962C8B-B14F-4D97-AF65-F5344CB8AC3E}">
        <p14:creationId xmlns:p14="http://schemas.microsoft.com/office/powerpoint/2010/main" val="41165031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9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p>
        </p:txBody>
      </p:sp>
      <p:sp>
        <p:nvSpPr>
          <p:cNvPr id="279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C49B452D-BA3B-F146-B0A4-FD484752D515}" type="slidenum">
              <a:rPr lang="en-US" altLang="en-US"/>
              <a:pPr>
                <a:spcBef>
                  <a:spcPct val="0"/>
                </a:spcBef>
              </a:pPr>
              <a:t>78</a:t>
            </a:fld>
            <a:endParaRPr lang="en-US" altLang="en-US"/>
          </a:p>
        </p:txBody>
      </p:sp>
    </p:spTree>
    <p:extLst>
      <p:ext uri="{BB962C8B-B14F-4D97-AF65-F5344CB8AC3E}">
        <p14:creationId xmlns:p14="http://schemas.microsoft.com/office/powerpoint/2010/main" val="8884823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1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p>
        </p:txBody>
      </p:sp>
      <p:sp>
        <p:nvSpPr>
          <p:cNvPr id="281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D83BA10-19A5-4642-A5B1-41A48993D623}" type="slidenum">
              <a:rPr lang="en-US" altLang="en-US"/>
              <a:pPr>
                <a:spcBef>
                  <a:spcPct val="0"/>
                </a:spcBef>
              </a:pPr>
              <a:t>81</a:t>
            </a:fld>
            <a:endParaRPr lang="en-US" altLang="en-US"/>
          </a:p>
        </p:txBody>
      </p:sp>
    </p:spTree>
    <p:extLst>
      <p:ext uri="{BB962C8B-B14F-4D97-AF65-F5344CB8AC3E}">
        <p14:creationId xmlns:p14="http://schemas.microsoft.com/office/powerpoint/2010/main" val="12093791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677F8AA-1C05-D749-9268-A88604A0D13C}" type="slidenum">
              <a:rPr lang="en-US" altLang="en-US">
                <a:solidFill>
                  <a:srgbClr val="000000"/>
                </a:solidFill>
                <a:latin typeface="Times New Roman" charset="0"/>
              </a:rPr>
              <a:pPr>
                <a:spcBef>
                  <a:spcPct val="0"/>
                </a:spcBef>
              </a:pPr>
              <a:t>83</a:t>
            </a:fld>
            <a:endParaRPr lang="en-US" altLang="en-US">
              <a:solidFill>
                <a:srgbClr val="000000"/>
              </a:solidFill>
              <a:latin typeface="Times New Roman" charset="0"/>
            </a:endParaRPr>
          </a:p>
        </p:txBody>
      </p:sp>
      <p:sp>
        <p:nvSpPr>
          <p:cNvPr id="2867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67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latin typeface="Times New Roman" charset="0"/>
            </a:endParaRPr>
          </a:p>
        </p:txBody>
      </p:sp>
    </p:spTree>
    <p:extLst>
      <p:ext uri="{BB962C8B-B14F-4D97-AF65-F5344CB8AC3E}">
        <p14:creationId xmlns:p14="http://schemas.microsoft.com/office/powerpoint/2010/main" val="18749605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http://www.mcfarland.k12.wi.us/schools/middle/IMMS%20We%20ARRE%20Spartans%20matrix%202015-16.pdf</a:t>
            </a:r>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85</a:t>
            </a:fld>
            <a:endParaRPr lang="en-US" altLang="en-US"/>
          </a:p>
        </p:txBody>
      </p:sp>
    </p:spTree>
    <p:extLst>
      <p:ext uri="{BB962C8B-B14F-4D97-AF65-F5344CB8AC3E}">
        <p14:creationId xmlns:p14="http://schemas.microsoft.com/office/powerpoint/2010/main" val="6184467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4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p>
        </p:txBody>
      </p:sp>
      <p:sp>
        <p:nvSpPr>
          <p:cNvPr id="2949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F4D6CC1-A117-784A-81A9-02D4B0F266CA}" type="slidenum">
              <a:rPr lang="en-US" altLang="en-US"/>
              <a:pPr>
                <a:spcBef>
                  <a:spcPct val="0"/>
                </a:spcBef>
              </a:pPr>
              <a:t>86</a:t>
            </a:fld>
            <a:endParaRPr lang="en-US" altLang="en-US"/>
          </a:p>
        </p:txBody>
      </p:sp>
    </p:spTree>
    <p:extLst>
      <p:ext uri="{BB962C8B-B14F-4D97-AF65-F5344CB8AC3E}">
        <p14:creationId xmlns:p14="http://schemas.microsoft.com/office/powerpoint/2010/main" val="139634201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8E03BD9-2265-344C-834D-067F394F93A3}" type="slidenum">
              <a:rPr lang="en-US" altLang="en-US">
                <a:solidFill>
                  <a:srgbClr val="000000"/>
                </a:solidFill>
              </a:rPr>
              <a:pPr>
                <a:spcBef>
                  <a:spcPct val="0"/>
                </a:spcBef>
              </a:pPr>
              <a:t>87</a:t>
            </a:fld>
            <a:endParaRPr lang="en-US" altLang="en-US">
              <a:solidFill>
                <a:srgbClr val="000000"/>
              </a:solidFill>
            </a:endParaRPr>
          </a:p>
        </p:txBody>
      </p:sp>
      <p:sp>
        <p:nvSpPr>
          <p:cNvPr id="2887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87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54740733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At the high school level, older students may take an active role in teaching younger or new students (</a:t>
            </a:r>
            <a:r>
              <a:rPr lang="en-US" sz="1200" b="0" i="0" u="none" strike="noStrike" kern="1200" dirty="0" err="1">
                <a:solidFill>
                  <a:schemeClr val="tx1"/>
                </a:solidFill>
                <a:effectLst/>
                <a:latin typeface="+mn-lt"/>
                <a:ea typeface="+mn-ea"/>
                <a:cs typeface="+mn-cs"/>
              </a:rPr>
              <a:t>Bohanon</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Borgmeier</a:t>
            </a:r>
            <a:r>
              <a:rPr lang="en-US" sz="1200" b="0" i="0" u="none" strike="noStrike" kern="1200" dirty="0">
                <a:solidFill>
                  <a:schemeClr val="tx1"/>
                </a:solidFill>
                <a:effectLst/>
                <a:latin typeface="+mn-lt"/>
                <a:ea typeface="+mn-ea"/>
                <a:cs typeface="+mn-cs"/>
              </a:rPr>
              <a:t>, </a:t>
            </a:r>
            <a:r>
              <a:rPr lang="en-US" sz="1200" b="0" i="0" u="none" strike="noStrike" kern="1200" dirty="0" err="1">
                <a:solidFill>
                  <a:schemeClr val="tx1"/>
                </a:solidFill>
                <a:effectLst/>
                <a:latin typeface="+mn-lt"/>
                <a:ea typeface="+mn-ea"/>
                <a:cs typeface="+mn-cs"/>
              </a:rPr>
              <a:t>Fenning</a:t>
            </a:r>
            <a:r>
              <a:rPr lang="en-US" sz="1200" b="0" i="0" u="none" strike="noStrike" kern="1200" dirty="0">
                <a:solidFill>
                  <a:schemeClr val="tx1"/>
                </a:solidFill>
                <a:effectLst/>
                <a:latin typeface="+mn-lt"/>
                <a:ea typeface="+mn-ea"/>
                <a:cs typeface="+mn-cs"/>
              </a:rPr>
              <a:t>, Flannery, &amp; Malloy, 2009) through an "orientation" process.  </a:t>
            </a:r>
            <a:r>
              <a:rPr lang="en-US" sz="1200" b="1" i="0" u="none" strike="noStrike" kern="1200" dirty="0">
                <a:solidFill>
                  <a:schemeClr val="tx1"/>
                </a:solidFill>
                <a:effectLst/>
                <a:latin typeface="+mn-lt"/>
                <a:ea typeface="+mn-ea"/>
                <a:cs typeface="+mn-cs"/>
              </a:rPr>
              <a:t>THIS COULD also work with middle school students teacher younger students if you are in a K-6 or K-8 or 5-8 school configuration.</a:t>
            </a:r>
            <a:endParaRPr lang="en-US" b="0" dirty="0">
              <a:effectLst/>
            </a:endParaRPr>
          </a:p>
          <a:p>
            <a:pPr rtl="0"/>
            <a:br>
              <a:rPr lang="en-US" b="0" dirty="0">
                <a:effectLst/>
              </a:rPr>
            </a:br>
            <a:r>
              <a:rPr lang="en-US" sz="1200" b="1" i="0" u="none" strike="noStrike" kern="1200" dirty="0">
                <a:solidFill>
                  <a:schemeClr val="tx1"/>
                </a:solidFill>
                <a:effectLst/>
                <a:latin typeface="+mn-lt"/>
                <a:ea typeface="+mn-ea"/>
                <a:cs typeface="+mn-cs"/>
              </a:rPr>
              <a:t>Acquisition Deficits</a:t>
            </a:r>
            <a:endParaRPr lang="en-US" b="0" dirty="0">
              <a:effectLst/>
            </a:endParaRPr>
          </a:p>
          <a:p>
            <a:pPr rtl="0"/>
            <a:r>
              <a:rPr lang="en-US" sz="1200" b="0" i="0" u="none" strike="noStrike" kern="1200" dirty="0">
                <a:solidFill>
                  <a:schemeClr val="tx1"/>
                </a:solidFill>
                <a:effectLst/>
                <a:latin typeface="+mn-lt"/>
                <a:ea typeface="+mn-ea"/>
                <a:cs typeface="+mn-cs"/>
              </a:rPr>
              <a:t>Absence of knowledge for executing skill or failure to discriminate which social behaviors are appropriate in specific situations (can’t do)</a:t>
            </a:r>
            <a:endParaRPr lang="en-US" b="0" dirty="0">
              <a:effectLst/>
            </a:endParaRPr>
          </a:p>
          <a:p>
            <a:pPr rtl="0"/>
            <a:r>
              <a:rPr lang="en-US" sz="1200" b="1" i="0" u="none" strike="noStrike" kern="1200" dirty="0">
                <a:solidFill>
                  <a:schemeClr val="tx1"/>
                </a:solidFill>
                <a:effectLst/>
                <a:latin typeface="+mn-lt"/>
                <a:ea typeface="+mn-ea"/>
                <a:cs typeface="+mn-cs"/>
              </a:rPr>
              <a:t>Performance Deficits</a:t>
            </a:r>
            <a:endParaRPr lang="en-US" b="0" dirty="0">
              <a:effectLst/>
            </a:endParaRPr>
          </a:p>
          <a:p>
            <a:pPr rtl="0"/>
            <a:r>
              <a:rPr lang="en-US" sz="1200" b="0" i="0" u="none" strike="noStrike" kern="1200" dirty="0">
                <a:solidFill>
                  <a:schemeClr val="tx1"/>
                </a:solidFill>
                <a:effectLst/>
                <a:latin typeface="+mn-lt"/>
                <a:ea typeface="+mn-ea"/>
                <a:cs typeface="+mn-cs"/>
              </a:rPr>
              <a:t>Skill is present in repertoire, but youth does not perform at acceptable levels (won’t do)</a:t>
            </a:r>
            <a:endParaRPr lang="en-US" b="0" dirty="0">
              <a:effectLst/>
            </a:endParaRPr>
          </a:p>
          <a:p>
            <a:pPr rtl="0"/>
            <a:r>
              <a:rPr lang="en-US" sz="1200" b="1" i="0" u="none" strike="noStrike" kern="1200" dirty="0">
                <a:solidFill>
                  <a:schemeClr val="tx1"/>
                </a:solidFill>
                <a:effectLst/>
                <a:latin typeface="+mn-lt"/>
                <a:ea typeface="+mn-ea"/>
                <a:cs typeface="+mn-cs"/>
              </a:rPr>
              <a:t>Fluency Deficits</a:t>
            </a:r>
            <a:endParaRPr lang="en-US" b="0" dirty="0">
              <a:effectLst/>
            </a:endParaRPr>
          </a:p>
          <a:p>
            <a:pPr rtl="0"/>
            <a:r>
              <a:rPr lang="en-US" sz="1200" b="0" i="0" u="none" strike="noStrike" kern="1200" dirty="0">
                <a:solidFill>
                  <a:schemeClr val="tx1"/>
                </a:solidFill>
                <a:effectLst/>
                <a:latin typeface="+mn-lt"/>
                <a:ea typeface="+mn-ea"/>
                <a:cs typeface="+mn-cs"/>
              </a:rPr>
              <a:t>Lack of exposure to sufficient or skilled models of social behavior, insufficient rehearsal/practice or low rates or inconsistent delivery of reinforcement of skilled performances</a:t>
            </a:r>
            <a:endParaRPr lang="en-US" b="0" dirty="0">
              <a:effectLst/>
            </a:endParaRPr>
          </a:p>
          <a:p>
            <a:br>
              <a:rPr lang="en-US" b="0" dirty="0">
                <a:effectLst/>
              </a:rPr>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88</a:t>
            </a:fld>
            <a:endParaRPr lang="en-US"/>
          </a:p>
        </p:txBody>
      </p:sp>
    </p:spTree>
    <p:extLst>
      <p:ext uri="{BB962C8B-B14F-4D97-AF65-F5344CB8AC3E}">
        <p14:creationId xmlns:p14="http://schemas.microsoft.com/office/powerpoint/2010/main" val="2182205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Does the repetition have to be the same or can it be the same message delivered in multiple ways.  Examples?</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89</a:t>
            </a:fld>
            <a:endParaRPr lang="en-US"/>
          </a:p>
        </p:txBody>
      </p:sp>
    </p:spTree>
    <p:extLst>
      <p:ext uri="{BB962C8B-B14F-4D97-AF65-F5344CB8AC3E}">
        <p14:creationId xmlns:p14="http://schemas.microsoft.com/office/powerpoint/2010/main" val="4222698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power dynamics</a:t>
            </a:r>
          </a:p>
          <a:p>
            <a:endParaRPr lang="en-US" dirty="0"/>
          </a:p>
        </p:txBody>
      </p:sp>
      <p:sp>
        <p:nvSpPr>
          <p:cNvPr id="4" name="Slide Number Placeholder 3"/>
          <p:cNvSpPr>
            <a:spLocks noGrp="1"/>
          </p:cNvSpPr>
          <p:nvPr>
            <p:ph type="sldNum" sz="quarter" idx="10"/>
          </p:nvPr>
        </p:nvSpPr>
        <p:spPr/>
        <p:txBody>
          <a:bodyPr/>
          <a:lstStyle/>
          <a:p>
            <a:pPr>
              <a:defRPr/>
            </a:pPr>
            <a:fld id="{3F281F9A-9261-6D4B-BD2D-5C9B879848B3}" type="slidenum">
              <a:rPr lang="en-US" altLang="en-US" smtClean="0"/>
              <a:pPr>
                <a:defRPr/>
              </a:pPr>
              <a:t>8</a:t>
            </a:fld>
            <a:endParaRPr lang="en-US" altLang="en-US" dirty="0"/>
          </a:p>
        </p:txBody>
      </p:sp>
    </p:spTree>
    <p:extLst>
      <p:ext uri="{BB962C8B-B14F-4D97-AF65-F5344CB8AC3E}">
        <p14:creationId xmlns:p14="http://schemas.microsoft.com/office/powerpoint/2010/main" val="221662012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92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p>
        </p:txBody>
      </p:sp>
      <p:sp>
        <p:nvSpPr>
          <p:cNvPr id="292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B52498E-74E4-2440-826A-1A768748B36B}" type="slidenum">
              <a:rPr lang="en-US" altLang="en-US"/>
              <a:pPr>
                <a:spcBef>
                  <a:spcPct val="0"/>
                </a:spcBef>
              </a:pPr>
              <a:t>90</a:t>
            </a:fld>
            <a:endParaRPr lang="en-US" altLang="en-US"/>
          </a:p>
        </p:txBody>
      </p:sp>
    </p:spTree>
    <p:extLst>
      <p:ext uri="{BB962C8B-B14F-4D97-AF65-F5344CB8AC3E}">
        <p14:creationId xmlns:p14="http://schemas.microsoft.com/office/powerpoint/2010/main" val="8588292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*UDL Monitor Role’s job is to keep UDL in mind and suggestion opportunities to be more UDL throughout the training</a:t>
            </a:r>
          </a:p>
          <a:p>
            <a:r>
              <a:rPr lang="en-US" dirty="0"/>
              <a:t>http://</a:t>
            </a:r>
            <a:r>
              <a:rPr lang="en-US" dirty="0" err="1"/>
              <a:t>udlpbis.pbworks.com</a:t>
            </a:r>
            <a:r>
              <a:rPr lang="en-US" dirty="0"/>
              <a:t>/w/page/70880954/Resources%20and%20Tools</a:t>
            </a:r>
          </a:p>
          <a:p>
            <a:r>
              <a:rPr lang="en-US" dirty="0"/>
              <a:t>http://</a:t>
            </a:r>
            <a:r>
              <a:rPr lang="en-US" dirty="0" err="1"/>
              <a:t>udlpbis.pbworks.com</a:t>
            </a:r>
            <a:r>
              <a:rPr lang="en-US" dirty="0"/>
              <a:t>/w/page/70880952/Presentations</a:t>
            </a:r>
          </a:p>
        </p:txBody>
      </p:sp>
      <p:sp>
        <p:nvSpPr>
          <p:cNvPr id="4" name="Slide Number Placeholder 3"/>
          <p:cNvSpPr>
            <a:spLocks noGrp="1"/>
          </p:cNvSpPr>
          <p:nvPr>
            <p:ph type="sldNum" sz="quarter" idx="10"/>
          </p:nvPr>
        </p:nvSpPr>
        <p:spPr/>
        <p:txBody>
          <a:bodyPr/>
          <a:lstStyle/>
          <a:p>
            <a:pPr>
              <a:defRPr/>
            </a:pPr>
            <a:fld id="{3F281F9A-9261-6D4B-BD2D-5C9B879848B3}" type="slidenum">
              <a:rPr lang="en-US" altLang="en-US" smtClean="0"/>
              <a:pPr>
                <a:defRPr/>
              </a:pPr>
              <a:t>93</a:t>
            </a:fld>
            <a:endParaRPr lang="en-US" altLang="en-US" dirty="0"/>
          </a:p>
        </p:txBody>
      </p:sp>
    </p:spTree>
    <p:extLst>
      <p:ext uri="{BB962C8B-B14F-4D97-AF65-F5344CB8AC3E}">
        <p14:creationId xmlns:p14="http://schemas.microsoft.com/office/powerpoint/2010/main" val="7449236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020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Create One-pager….</a:t>
            </a:r>
          </a:p>
        </p:txBody>
      </p:sp>
      <p:sp>
        <p:nvSpPr>
          <p:cNvPr id="3020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4DF656D8-3B76-E643-842A-51D43D84232E}" type="slidenum">
              <a:rPr lang="en-US" altLang="en-US"/>
              <a:pPr>
                <a:spcBef>
                  <a:spcPct val="0"/>
                </a:spcBef>
              </a:pPr>
              <a:t>96</a:t>
            </a:fld>
            <a:endParaRPr lang="en-US" altLang="en-US"/>
          </a:p>
        </p:txBody>
      </p:sp>
    </p:spTree>
    <p:extLst>
      <p:ext uri="{BB962C8B-B14F-4D97-AF65-F5344CB8AC3E}">
        <p14:creationId xmlns:p14="http://schemas.microsoft.com/office/powerpoint/2010/main" val="19204886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97</a:t>
            </a:fld>
            <a:endParaRPr lang="en-US" altLang="en-US"/>
          </a:p>
        </p:txBody>
      </p:sp>
    </p:spTree>
    <p:extLst>
      <p:ext uri="{BB962C8B-B14F-4D97-AF65-F5344CB8AC3E}">
        <p14:creationId xmlns:p14="http://schemas.microsoft.com/office/powerpoint/2010/main" val="26754852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8467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55000" lnSpcReduction="20000"/>
          </a:bodyPr>
          <a:lstStyle/>
          <a:p>
            <a:pPr eaLnBrk="1" hangingPunct="1">
              <a:lnSpc>
                <a:spcPct val="90000"/>
              </a:lnSpc>
              <a:defRPr/>
            </a:pPr>
            <a:r>
              <a:rPr lang="en-US" altLang="en-US" sz="2800"/>
              <a:t>Rewards are effective when used: </a:t>
            </a:r>
          </a:p>
          <a:p>
            <a:pPr lvl="1" eaLnBrk="1" hangingPunct="1">
              <a:lnSpc>
                <a:spcPct val="90000"/>
              </a:lnSpc>
              <a:defRPr/>
            </a:pPr>
            <a:r>
              <a:rPr lang="en-US" altLang="en-US"/>
              <a:t>To build new skills or sustain desired skills, with</a:t>
            </a:r>
          </a:p>
          <a:p>
            <a:pPr lvl="1" eaLnBrk="1" hangingPunct="1">
              <a:lnSpc>
                <a:spcPct val="90000"/>
              </a:lnSpc>
              <a:defRPr/>
            </a:pPr>
            <a:r>
              <a:rPr lang="en-US" altLang="en-US"/>
              <a:t>contingent delivery of rewards for specific behavior, and </a:t>
            </a:r>
          </a:p>
          <a:p>
            <a:pPr lvl="1" eaLnBrk="1" hangingPunct="1">
              <a:lnSpc>
                <a:spcPct val="90000"/>
              </a:lnSpc>
              <a:defRPr/>
            </a:pPr>
            <a:r>
              <a:rPr lang="en-US" altLang="en-US"/>
              <a:t>gradually faded over time.</a:t>
            </a:r>
          </a:p>
          <a:p>
            <a:pPr lvl="4" eaLnBrk="1" hangingPunct="1">
              <a:lnSpc>
                <a:spcPct val="90000"/>
              </a:lnSpc>
              <a:defRPr/>
            </a:pPr>
            <a:r>
              <a:rPr lang="en-US" altLang="en-US" sz="2800"/>
              <a:t>Akin-Little, Eckert, Lovett, Little, 2004</a:t>
            </a:r>
          </a:p>
          <a:p>
            <a:pPr lvl="4" eaLnBrk="1" hangingPunct="1">
              <a:lnSpc>
                <a:spcPct val="90000"/>
              </a:lnSpc>
              <a:defRPr/>
            </a:pPr>
            <a:endParaRPr lang="en-US" altLang="en-US"/>
          </a:p>
          <a:p>
            <a:pPr>
              <a:lnSpc>
                <a:spcPct val="90000"/>
              </a:lnSpc>
              <a:defRPr/>
            </a:pPr>
            <a:r>
              <a:rPr lang="ja-JP" altLang="en-US" sz="2800"/>
              <a:t>“</a:t>
            </a:r>
            <a:r>
              <a:rPr lang="en-US" altLang="ja-JP" sz="2800"/>
              <a:t>In terms of the overall effects of reward, our meta-analysis indicates no evidence for detrimental effects of reward on measures of intrinsic motivation.</a:t>
            </a:r>
            <a:r>
              <a:rPr lang="ja-JP" altLang="en-US" sz="2800"/>
              <a:t>”</a:t>
            </a:r>
            <a:r>
              <a:rPr lang="en-US" altLang="ja-JP" sz="2800"/>
              <a:t>  </a:t>
            </a:r>
          </a:p>
          <a:p>
            <a:pPr lvl="4" eaLnBrk="1" hangingPunct="1">
              <a:lnSpc>
                <a:spcPct val="90000"/>
              </a:lnSpc>
              <a:defRPr/>
            </a:pPr>
            <a:r>
              <a:rPr lang="en-US" altLang="en-US" sz="2800"/>
              <a:t>Cameron, Banko &amp; Pierce, 2001 p.21</a:t>
            </a:r>
          </a:p>
          <a:p>
            <a:pPr eaLnBrk="1" hangingPunct="1">
              <a:defRPr/>
            </a:pPr>
            <a:r>
              <a:rPr lang="ja-JP" altLang="en-US" sz="2400"/>
              <a:t>“</a:t>
            </a:r>
            <a:r>
              <a:rPr lang="en-US" altLang="ja-JP" sz="2400"/>
              <a:t>…our research team has conducted a series of reviews and analysis of (the reward) literature; our conclusion is that there is no inherent negative property of reward.  Our analyses indicate that the argument against the use of rewards is an overgeneralization based on a narrow set of circumstances.</a:t>
            </a:r>
            <a:r>
              <a:rPr lang="ja-JP" altLang="en-US" sz="2400"/>
              <a:t>”</a:t>
            </a:r>
            <a:endParaRPr lang="en-US" altLang="ja-JP" sz="2400"/>
          </a:p>
          <a:p>
            <a:pPr lvl="1" eaLnBrk="1" hangingPunct="1">
              <a:defRPr/>
            </a:pPr>
            <a:r>
              <a:rPr lang="en-US" altLang="en-US" sz="1700"/>
              <a:t>Judy Cameron, 2002</a:t>
            </a:r>
          </a:p>
          <a:p>
            <a:pPr lvl="1" eaLnBrk="1" hangingPunct="1">
              <a:defRPr/>
            </a:pPr>
            <a:r>
              <a:rPr lang="en-US" altLang="en-US" sz="1700"/>
              <a:t>Cameron, 2002</a:t>
            </a:r>
          </a:p>
          <a:p>
            <a:pPr lvl="1" eaLnBrk="1" hangingPunct="1">
              <a:defRPr/>
            </a:pPr>
            <a:r>
              <a:rPr lang="en-US" altLang="en-US" sz="1700"/>
              <a:t>Cameron &amp; Pierce, 1994, 2002</a:t>
            </a:r>
          </a:p>
          <a:p>
            <a:pPr lvl="1" eaLnBrk="1" hangingPunct="1">
              <a:defRPr/>
            </a:pPr>
            <a:r>
              <a:rPr lang="en-US" altLang="en-US" sz="1700"/>
              <a:t>Cameron, Banko &amp; Pierce, 2001</a:t>
            </a:r>
          </a:p>
          <a:p>
            <a:pPr eaLnBrk="1" hangingPunct="1">
              <a:defRPr/>
            </a:pPr>
            <a:r>
              <a:rPr lang="ja-JP" altLang="en-US" sz="2400">
                <a:solidFill>
                  <a:srgbClr val="FF0000"/>
                </a:solidFill>
              </a:rPr>
              <a:t>“</a:t>
            </a:r>
            <a:r>
              <a:rPr lang="en-US" altLang="ja-JP" sz="2400">
                <a:solidFill>
                  <a:srgbClr val="FF0000"/>
                </a:solidFill>
              </a:rPr>
              <a:t>The undermining effect of extrinsic reward on intrinsic motivation remains unproven</a:t>
            </a:r>
            <a:r>
              <a:rPr lang="ja-JP" altLang="en-US" sz="2400">
                <a:solidFill>
                  <a:srgbClr val="FF0000"/>
                </a:solidFill>
              </a:rPr>
              <a:t>”</a:t>
            </a:r>
            <a:endParaRPr lang="en-US" altLang="ja-JP" sz="2400">
              <a:solidFill>
                <a:srgbClr val="FF0000"/>
              </a:solidFill>
            </a:endParaRPr>
          </a:p>
          <a:p>
            <a:pPr lvl="4" eaLnBrk="1" hangingPunct="1">
              <a:defRPr/>
            </a:pPr>
            <a:r>
              <a:rPr lang="en-US" altLang="en-US" sz="1600"/>
              <a:t>                          Steven Reiss, 2005</a:t>
            </a:r>
          </a:p>
          <a:p>
            <a:pPr eaLnBrk="1" hangingPunct="1">
              <a:lnSpc>
                <a:spcPct val="90000"/>
              </a:lnSpc>
              <a:defRPr/>
            </a:pPr>
            <a:endParaRPr lang="en-US" altLang="en-US" sz="2800"/>
          </a:p>
          <a:p>
            <a:pPr>
              <a:defRPr/>
            </a:pPr>
            <a:endParaRPr lang="en-US" altLang="en-US"/>
          </a:p>
        </p:txBody>
      </p:sp>
      <p:sp>
        <p:nvSpPr>
          <p:cNvPr id="31027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00D7C7C2-25B6-8C40-91D4-95FFA0260E4B}" type="slidenum">
              <a:rPr lang="en-US" altLang="en-US"/>
              <a:pPr>
                <a:spcBef>
                  <a:spcPct val="0"/>
                </a:spcBef>
              </a:pPr>
              <a:t>100</a:t>
            </a:fld>
            <a:endParaRPr lang="en-US" altLang="en-US"/>
          </a:p>
        </p:txBody>
      </p:sp>
    </p:spTree>
    <p:extLst>
      <p:ext uri="{BB962C8B-B14F-4D97-AF65-F5344CB8AC3E}">
        <p14:creationId xmlns:p14="http://schemas.microsoft.com/office/powerpoint/2010/main" val="106911783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101</a:t>
            </a:fld>
            <a:endParaRPr lang="en-US"/>
          </a:p>
        </p:txBody>
      </p:sp>
    </p:spTree>
    <p:extLst>
      <p:ext uri="{BB962C8B-B14F-4D97-AF65-F5344CB8AC3E}">
        <p14:creationId xmlns:p14="http://schemas.microsoft.com/office/powerpoint/2010/main" val="316051388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Oxygen mask analogy</a:t>
            </a:r>
            <a:endParaRPr lang="en-US" b="0" dirty="0">
              <a:effectLst/>
            </a:endParaRPr>
          </a:p>
          <a:p>
            <a:pPr rtl="0"/>
            <a:r>
              <a:rPr lang="en-US" sz="1200" b="0" i="0" u="none" strike="noStrike" kern="1200" dirty="0">
                <a:solidFill>
                  <a:schemeClr val="tx1"/>
                </a:solidFill>
                <a:effectLst/>
                <a:latin typeface="+mn-lt"/>
                <a:ea typeface="+mn-ea"/>
                <a:cs typeface="+mn-cs"/>
              </a:rPr>
              <a:t>Can’t start with 6-8?  Make it doable - start with 4:1 ratio.</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102</a:t>
            </a:fld>
            <a:endParaRPr lang="en-US"/>
          </a:p>
        </p:txBody>
      </p:sp>
    </p:spTree>
    <p:extLst>
      <p:ext uri="{BB962C8B-B14F-4D97-AF65-F5344CB8AC3E}">
        <p14:creationId xmlns:p14="http://schemas.microsoft.com/office/powerpoint/2010/main" val="6798489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US" sz="1200" b="0" i="0" u="none" strike="noStrike" kern="1200" dirty="0">
                <a:solidFill>
                  <a:schemeClr val="tx1"/>
                </a:solidFill>
                <a:effectLst/>
                <a:latin typeface="+mn-lt"/>
                <a:ea typeface="+mn-ea"/>
                <a:cs typeface="+mn-cs"/>
              </a:rPr>
              <a:t>Use a specific, positive statement</a:t>
            </a:r>
          </a:p>
          <a:p>
            <a:pPr rtl="0" fontAlgn="base"/>
            <a:r>
              <a:rPr lang="en-US" sz="1200" b="0" i="0" u="none" strike="noStrike" kern="1200" dirty="0">
                <a:solidFill>
                  <a:schemeClr val="tx1"/>
                </a:solidFill>
                <a:effectLst/>
                <a:latin typeface="+mn-lt"/>
                <a:ea typeface="+mn-ea"/>
                <a:cs typeface="+mn-cs"/>
              </a:rPr>
              <a:t>Provide the reason and describe</a:t>
            </a:r>
          </a:p>
          <a:p>
            <a:pPr rtl="0" fontAlgn="base"/>
            <a:r>
              <a:rPr lang="en-US" sz="1200" b="0" i="0" u="none" strike="noStrike" kern="1200" dirty="0">
                <a:solidFill>
                  <a:schemeClr val="tx1"/>
                </a:solidFill>
                <a:effectLst/>
                <a:latin typeface="+mn-lt"/>
                <a:ea typeface="+mn-ea"/>
                <a:cs typeface="+mn-cs"/>
              </a:rPr>
              <a:t>Hand student the tangible </a:t>
            </a:r>
          </a:p>
          <a:p>
            <a:br>
              <a:rPr lang="en-US" b="0" dirty="0">
                <a:effectLst/>
              </a:rPr>
            </a:br>
            <a:br>
              <a:rPr lang="en-US" b="0" dirty="0">
                <a:effectLst/>
              </a:rPr>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103</a:t>
            </a:fld>
            <a:endParaRPr lang="en-US"/>
          </a:p>
        </p:txBody>
      </p:sp>
    </p:spTree>
    <p:extLst>
      <p:ext uri="{BB962C8B-B14F-4D97-AF65-F5344CB8AC3E}">
        <p14:creationId xmlns:p14="http://schemas.microsoft.com/office/powerpoint/2010/main" val="17777593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https://</a:t>
            </a:r>
            <a:r>
              <a:rPr lang="en-US" dirty="0" err="1"/>
              <a:t>www.pbisapps.org</a:t>
            </a:r>
            <a:r>
              <a:rPr lang="en-US" dirty="0"/>
              <a:t>/community/Pages/5-Ways-to-Reward-Students-the-Right-Way.aspx</a:t>
            </a:r>
          </a:p>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106</a:t>
            </a:fld>
            <a:endParaRPr lang="en-US" altLang="en-US"/>
          </a:p>
        </p:txBody>
      </p:sp>
    </p:spTree>
    <p:extLst>
      <p:ext uri="{BB962C8B-B14F-4D97-AF65-F5344CB8AC3E}">
        <p14:creationId xmlns:p14="http://schemas.microsoft.com/office/powerpoint/2010/main" val="14542571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5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End at 2:36</a:t>
            </a:r>
          </a:p>
        </p:txBody>
      </p:sp>
      <p:sp>
        <p:nvSpPr>
          <p:cNvPr id="315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DA373FF-9B34-E347-87BA-C90AF67974C9}" type="slidenum">
              <a:rPr lang="en-US" altLang="en-US"/>
              <a:pPr>
                <a:spcBef>
                  <a:spcPct val="0"/>
                </a:spcBef>
              </a:pPr>
              <a:t>108</a:t>
            </a:fld>
            <a:endParaRPr lang="en-US" altLang="en-US"/>
          </a:p>
        </p:txBody>
      </p:sp>
    </p:spTree>
    <p:extLst>
      <p:ext uri="{BB962C8B-B14F-4D97-AF65-F5344CB8AC3E}">
        <p14:creationId xmlns:p14="http://schemas.microsoft.com/office/powerpoint/2010/main" val="562390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Slide Image Placeholder 1">
            <a:extLst>
              <a:ext uri="{FF2B5EF4-FFF2-40B4-BE49-F238E27FC236}">
                <a16:creationId xmlns:a16="http://schemas.microsoft.com/office/drawing/2014/main" id="{AA23F99E-F77C-7E42-8CD7-2D51DAE846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4" name="Notes Placeholder 2">
            <a:extLst>
              <a:ext uri="{FF2B5EF4-FFF2-40B4-BE49-F238E27FC236}">
                <a16:creationId xmlns:a16="http://schemas.microsoft.com/office/drawing/2014/main" id="{FA08E707-15C6-5540-8E3C-3DF42EABD0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ea typeface="ＭＳ Ｐゴシック" panose="020B0600070205080204" pitchFamily="34" charset="-128"/>
            </a:endParaRPr>
          </a:p>
        </p:txBody>
      </p:sp>
      <p:sp>
        <p:nvSpPr>
          <p:cNvPr id="310275" name="Slide Number Placeholder 3">
            <a:extLst>
              <a:ext uri="{FF2B5EF4-FFF2-40B4-BE49-F238E27FC236}">
                <a16:creationId xmlns:a16="http://schemas.microsoft.com/office/drawing/2014/main" id="{23FBD092-7E27-7D41-9916-FEED3E586F4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22248227-A839-C74F-A633-A5CC38C4C5D2}" type="slidenum">
              <a:rPr lang="en-US" altLang="en-US" sz="1200" smtClean="0">
                <a:latin typeface="Calibri" panose="020F0502020204030204" pitchFamily="34" charset="0"/>
              </a:rPr>
              <a:pPr/>
              <a:t>10</a:t>
            </a:fld>
            <a:endParaRPr lang="en-US" altLang="en-US" sz="1200">
              <a:latin typeface="Calibri" panose="020F0502020204030204" pitchFamily="34" charset="0"/>
            </a:endParaRPr>
          </a:p>
        </p:txBody>
      </p:sp>
    </p:spTree>
    <p:extLst>
      <p:ext uri="{BB962C8B-B14F-4D97-AF65-F5344CB8AC3E}">
        <p14:creationId xmlns:p14="http://schemas.microsoft.com/office/powerpoint/2010/main" val="375906152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Have each school share what they are doing</a:t>
            </a:r>
            <a:r>
              <a:rPr lang="en-US" sz="1200" b="0" i="0" u="none" strike="noStrike" kern="1200" baseline="0" dirty="0">
                <a:solidFill>
                  <a:schemeClr val="tx1"/>
                </a:solidFill>
                <a:effectLst/>
                <a:latin typeface="+mn-lt"/>
                <a:ea typeface="+mn-ea"/>
                <a:cs typeface="+mn-cs"/>
              </a:rPr>
              <a:t> </a:t>
            </a:r>
            <a:r>
              <a:rPr lang="mr-IN" sz="1200" b="0" i="0" u="none" strike="noStrike" kern="1200" baseline="0" dirty="0">
                <a:solidFill>
                  <a:schemeClr val="tx1"/>
                </a:solidFill>
                <a:effectLst/>
                <a:latin typeface="+mn-lt"/>
                <a:ea typeface="+mn-ea"/>
                <a:cs typeface="+mn-cs"/>
              </a:rPr>
              <a:t>–</a:t>
            </a:r>
            <a:r>
              <a:rPr lang="en-US" sz="1200" b="0" i="0" u="none" strike="noStrike" kern="1200" baseline="0" dirty="0">
                <a:solidFill>
                  <a:schemeClr val="tx1"/>
                </a:solidFill>
                <a:effectLst/>
                <a:latin typeface="+mn-lt"/>
                <a:ea typeface="+mn-ea"/>
                <a:cs typeface="+mn-cs"/>
              </a:rPr>
              <a:t> put on post its.</a:t>
            </a:r>
          </a:p>
          <a:p>
            <a:pPr rtl="0"/>
            <a:r>
              <a:rPr lang="en-US" sz="1200" b="0" i="0" u="none" strike="noStrike" kern="1200" baseline="0" dirty="0">
                <a:solidFill>
                  <a:schemeClr val="tx1"/>
                </a:solidFill>
                <a:effectLst/>
                <a:latin typeface="+mn-lt"/>
                <a:ea typeface="+mn-ea"/>
                <a:cs typeface="+mn-cs"/>
              </a:rPr>
              <a:t>Move post-its to chart paper. </a:t>
            </a:r>
            <a:endParaRPr lang="en-US" sz="1200" b="0" i="0" u="none" strike="noStrike" kern="1200" dirty="0">
              <a:solidFill>
                <a:schemeClr val="tx1"/>
              </a:solidFill>
              <a:effectLst/>
              <a:latin typeface="+mn-lt"/>
              <a:ea typeface="+mn-ea"/>
              <a:cs typeface="+mn-cs"/>
            </a:endParaRPr>
          </a:p>
          <a:p>
            <a:pPr rtl="0"/>
            <a:r>
              <a:rPr lang="en-US" sz="1200" b="0" i="0" u="none" strike="noStrike" kern="1200" dirty="0">
                <a:solidFill>
                  <a:schemeClr val="tx1"/>
                </a:solidFill>
                <a:effectLst/>
                <a:latin typeface="+mn-lt"/>
                <a:ea typeface="+mn-ea"/>
                <a:cs typeface="+mn-cs"/>
              </a:rPr>
              <a:t> Take a picture of the chart paper and share with all.  </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110</a:t>
            </a:fld>
            <a:endParaRPr lang="en-US"/>
          </a:p>
        </p:txBody>
      </p:sp>
    </p:spTree>
    <p:extLst>
      <p:ext uri="{BB962C8B-B14F-4D97-AF65-F5344CB8AC3E}">
        <p14:creationId xmlns:p14="http://schemas.microsoft.com/office/powerpoint/2010/main" val="62334080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https://</a:t>
            </a:r>
            <a:r>
              <a:rPr lang="en-US" dirty="0" err="1"/>
              <a:t>docs.google.com</a:t>
            </a:r>
            <a:r>
              <a:rPr lang="en-US" dirty="0"/>
              <a:t>/spreadsheets/d/1oVFyZtS401_HQwwAeK5-eLKgiFkNFO4i8BLUrk5hBUI/</a:t>
            </a:r>
            <a:r>
              <a:rPr lang="en-US" dirty="0" err="1"/>
              <a:t>edit?usp</a:t>
            </a:r>
            <a:r>
              <a:rPr lang="en-US" dirty="0"/>
              <a:t>=</a:t>
            </a:r>
            <a:r>
              <a:rPr lang="en-US" dirty="0" err="1"/>
              <a:t>drive_web</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3F281F9A-9261-6D4B-BD2D-5C9B879848B3}" type="slidenum">
              <a:rPr lang="en-US" altLang="en-US" smtClean="0"/>
              <a:pPr>
                <a:defRPr/>
              </a:pPr>
              <a:t>111</a:t>
            </a:fld>
            <a:endParaRPr lang="en-US" altLang="en-US" dirty="0"/>
          </a:p>
        </p:txBody>
      </p:sp>
    </p:spTree>
    <p:extLst>
      <p:ext uri="{BB962C8B-B14F-4D97-AF65-F5344CB8AC3E}">
        <p14:creationId xmlns:p14="http://schemas.microsoft.com/office/powerpoint/2010/main" val="31189063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18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en-US" altLang="en-US"/>
          </a:p>
        </p:txBody>
      </p:sp>
      <p:sp>
        <p:nvSpPr>
          <p:cNvPr id="318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23A55E77-7997-1440-B348-53C3BB6DDAB4}" type="slidenum">
              <a:rPr lang="en-US" altLang="en-US"/>
              <a:pPr>
                <a:spcBef>
                  <a:spcPct val="0"/>
                </a:spcBef>
              </a:pPr>
              <a:t>112</a:t>
            </a:fld>
            <a:endParaRPr lang="en-US" altLang="en-US"/>
          </a:p>
        </p:txBody>
      </p:sp>
    </p:spTree>
    <p:extLst>
      <p:ext uri="{BB962C8B-B14F-4D97-AF65-F5344CB8AC3E}">
        <p14:creationId xmlns:p14="http://schemas.microsoft.com/office/powerpoint/2010/main" val="20252519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 definition of punishment on paper</a:t>
            </a:r>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113</a:t>
            </a:fld>
            <a:endParaRPr lang="en-US" altLang="en-US"/>
          </a:p>
        </p:txBody>
      </p:sp>
    </p:spTree>
    <p:extLst>
      <p:ext uri="{BB962C8B-B14F-4D97-AF65-F5344CB8AC3E}">
        <p14:creationId xmlns:p14="http://schemas.microsoft.com/office/powerpoint/2010/main" val="96219357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2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Handout Class Climate Checklist!</a:t>
            </a:r>
          </a:p>
        </p:txBody>
      </p:sp>
      <p:sp>
        <p:nvSpPr>
          <p:cNvPr id="332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6C3BEA21-0333-A94D-B86E-8D847939D829}" type="slidenum">
              <a:rPr lang="en-US" altLang="en-US"/>
              <a:pPr>
                <a:spcBef>
                  <a:spcPct val="0"/>
                </a:spcBef>
              </a:pPr>
              <a:t>114</a:t>
            </a:fld>
            <a:endParaRPr lang="en-US" altLang="en-US"/>
          </a:p>
        </p:txBody>
      </p:sp>
    </p:spTree>
    <p:extLst>
      <p:ext uri="{BB962C8B-B14F-4D97-AF65-F5344CB8AC3E}">
        <p14:creationId xmlns:p14="http://schemas.microsoft.com/office/powerpoint/2010/main" val="4345748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kern="1200" dirty="0">
                <a:solidFill>
                  <a:schemeClr val="tx1"/>
                </a:solidFill>
                <a:effectLst/>
                <a:latin typeface="+mn-lt"/>
                <a:ea typeface="+mn-ea"/>
                <a:cs typeface="+mn-cs"/>
              </a:rPr>
              <a:t>De-Escalation Techniques:</a:t>
            </a:r>
            <a:endParaRPr lang="en-US" b="0" dirty="0">
              <a:effectLst/>
            </a:endParaRPr>
          </a:p>
          <a:p>
            <a:pPr rtl="0"/>
            <a:r>
              <a:rPr lang="en-US" sz="1200" b="0" i="0" u="none" strike="noStrike" kern="1200" dirty="0">
                <a:solidFill>
                  <a:schemeClr val="tx1"/>
                </a:solidFill>
                <a:effectLst/>
                <a:latin typeface="+mn-lt"/>
                <a:ea typeface="+mn-ea"/>
                <a:cs typeface="+mn-cs"/>
              </a:rPr>
              <a:t>When student shows </a:t>
            </a:r>
            <a:r>
              <a:rPr lang="en-US" sz="1200" b="1" i="1" u="none" strike="noStrike" kern="1200" dirty="0">
                <a:solidFill>
                  <a:schemeClr val="tx1"/>
                </a:solidFill>
                <a:effectLst/>
                <a:latin typeface="+mn-lt"/>
                <a:ea typeface="+mn-ea"/>
                <a:cs typeface="+mn-cs"/>
              </a:rPr>
              <a:t>anxiety….</a:t>
            </a:r>
            <a:r>
              <a:rPr lang="en-US" sz="1200" b="0" i="0" u="none" strike="noStrike" kern="1200" dirty="0">
                <a:solidFill>
                  <a:schemeClr val="tx1"/>
                </a:solidFill>
                <a:effectLst/>
                <a:latin typeface="+mn-lt"/>
                <a:ea typeface="+mn-ea"/>
                <a:cs typeface="+mn-cs"/>
              </a:rPr>
              <a:t>Be </a:t>
            </a:r>
            <a:r>
              <a:rPr lang="en-US" sz="1200" b="1" i="1" u="none" strike="noStrike" kern="1200" dirty="0">
                <a:solidFill>
                  <a:schemeClr val="tx1"/>
                </a:solidFill>
                <a:effectLst/>
                <a:latin typeface="+mn-lt"/>
                <a:ea typeface="+mn-ea"/>
                <a:cs typeface="+mn-cs"/>
              </a:rPr>
              <a:t>supportive!</a:t>
            </a:r>
            <a:endParaRPr lang="en-US" b="0" dirty="0">
              <a:effectLst/>
            </a:endParaRPr>
          </a:p>
          <a:p>
            <a:pPr rtl="0"/>
            <a:r>
              <a:rPr lang="en-US" sz="1200" b="0" i="0" u="none" strike="noStrike" kern="1200" dirty="0">
                <a:solidFill>
                  <a:schemeClr val="tx1"/>
                </a:solidFill>
                <a:effectLst/>
                <a:latin typeface="+mn-lt"/>
                <a:ea typeface="+mn-ea"/>
                <a:cs typeface="+mn-cs"/>
              </a:rPr>
              <a:t>What does anxiety look like?</a:t>
            </a:r>
            <a:endParaRPr lang="en-US" b="0" dirty="0">
              <a:effectLst/>
            </a:endParaRPr>
          </a:p>
          <a:p>
            <a:pPr rtl="0"/>
            <a:r>
              <a:rPr lang="en-US" sz="1200" b="0" i="0" u="none" strike="noStrike" kern="1200" dirty="0">
                <a:solidFill>
                  <a:schemeClr val="tx1"/>
                </a:solidFill>
                <a:effectLst/>
                <a:latin typeface="+mn-lt"/>
                <a:ea typeface="+mn-ea"/>
                <a:cs typeface="+mn-cs"/>
              </a:rPr>
              <a:t>What can adults do to be supportive?</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When student is </a:t>
            </a:r>
            <a:r>
              <a:rPr lang="en-US" sz="1200" b="1" i="1" u="none" strike="noStrike" kern="1200" dirty="0">
                <a:solidFill>
                  <a:schemeClr val="tx1"/>
                </a:solidFill>
                <a:effectLst/>
                <a:latin typeface="+mn-lt"/>
                <a:ea typeface="+mn-ea"/>
                <a:cs typeface="+mn-cs"/>
              </a:rPr>
              <a:t>defensive…</a:t>
            </a:r>
            <a:r>
              <a:rPr lang="en-US" sz="1200" b="0" i="0" u="none" strike="noStrike" kern="1200" dirty="0">
                <a:solidFill>
                  <a:schemeClr val="tx1"/>
                </a:solidFill>
                <a:effectLst/>
                <a:latin typeface="+mn-lt"/>
                <a:ea typeface="+mn-ea"/>
                <a:cs typeface="+mn-cs"/>
              </a:rPr>
              <a:t>Be </a:t>
            </a:r>
            <a:r>
              <a:rPr lang="en-US" sz="1200" b="1" i="1" u="none" strike="noStrike" kern="1200" dirty="0">
                <a:solidFill>
                  <a:schemeClr val="tx1"/>
                </a:solidFill>
                <a:effectLst/>
                <a:latin typeface="+mn-lt"/>
                <a:ea typeface="+mn-ea"/>
                <a:cs typeface="+mn-cs"/>
              </a:rPr>
              <a:t>directive!</a:t>
            </a:r>
            <a:endParaRPr lang="en-US" b="0" dirty="0">
              <a:effectLst/>
            </a:endParaRPr>
          </a:p>
          <a:p>
            <a:pPr rtl="0"/>
            <a:r>
              <a:rPr lang="en-US" sz="1200" b="0" i="0" u="none" strike="noStrike" kern="1200" dirty="0">
                <a:solidFill>
                  <a:schemeClr val="tx1"/>
                </a:solidFill>
                <a:effectLst/>
                <a:latin typeface="+mn-lt"/>
                <a:ea typeface="+mn-ea"/>
                <a:cs typeface="+mn-cs"/>
              </a:rPr>
              <a:t>What does defensive behavior look like?</a:t>
            </a:r>
            <a:endParaRPr lang="en-US" b="0" dirty="0">
              <a:effectLst/>
            </a:endParaRPr>
          </a:p>
          <a:p>
            <a:pPr rtl="0"/>
            <a:r>
              <a:rPr lang="en-US" sz="1200" b="0" i="0" u="none" strike="noStrike" kern="1200" dirty="0">
                <a:solidFill>
                  <a:schemeClr val="tx1"/>
                </a:solidFill>
                <a:effectLst/>
                <a:latin typeface="+mn-lt"/>
                <a:ea typeface="+mn-ea"/>
                <a:cs typeface="+mn-cs"/>
              </a:rPr>
              <a:t>What can adults do to be directive?</a:t>
            </a:r>
            <a:endParaRPr lang="en-US" b="0" dirty="0">
              <a:effectLst/>
            </a:endParaRPr>
          </a:p>
          <a:p>
            <a:br>
              <a:rPr lang="en-US" b="0" dirty="0">
                <a:effectLst/>
              </a:rPr>
            </a:br>
            <a:br>
              <a:rPr lang="en-US" b="0" dirty="0">
                <a:effectLst/>
              </a:rPr>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115</a:t>
            </a:fld>
            <a:endParaRPr lang="en-US"/>
          </a:p>
        </p:txBody>
      </p:sp>
    </p:spTree>
    <p:extLst>
      <p:ext uri="{BB962C8B-B14F-4D97-AF65-F5344CB8AC3E}">
        <p14:creationId xmlns:p14="http://schemas.microsoft.com/office/powerpoint/2010/main" val="20504284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Handout Article!  Online!</a:t>
            </a:r>
            <a:endParaRPr lang="en-US" b="0" dirty="0">
              <a:effectLst/>
            </a:endParaRPr>
          </a:p>
          <a:p>
            <a:pPr rtl="0"/>
            <a:br>
              <a:rPr lang="en-US" b="0" dirty="0">
                <a:effectLst/>
              </a:rPr>
            </a:br>
            <a:r>
              <a:rPr lang="en-US" sz="1200" b="0" i="0" u="none" strike="noStrike" kern="1200" dirty="0">
                <a:solidFill>
                  <a:schemeClr val="tx1"/>
                </a:solidFill>
                <a:effectLst/>
                <a:latin typeface="+mn-lt"/>
                <a:ea typeface="+mn-ea"/>
                <a:cs typeface="+mn-cs"/>
              </a:rPr>
              <a:t>Real story experienced by Ken </a:t>
            </a:r>
            <a:r>
              <a:rPr lang="en-US" sz="1200" b="0" i="0" u="none" strike="noStrike" kern="1200" dirty="0" err="1">
                <a:solidFill>
                  <a:schemeClr val="tx1"/>
                </a:solidFill>
                <a:effectLst/>
                <a:latin typeface="+mn-lt"/>
                <a:ea typeface="+mn-ea"/>
                <a:cs typeface="+mn-cs"/>
              </a:rPr>
              <a:t>Kramberg</a:t>
            </a:r>
            <a:r>
              <a:rPr lang="en-US" sz="1200" b="0" i="0" u="none" strike="noStrike" kern="1200" dirty="0">
                <a:solidFill>
                  <a:schemeClr val="tx1"/>
                </a:solidFill>
                <a:effectLst/>
                <a:latin typeface="+mn-lt"/>
                <a:ea typeface="+mn-ea"/>
                <a:cs typeface="+mn-cs"/>
              </a:rPr>
              <a:t> to demonstrate Behavior Momentum:  A student, (on the autism spectrum) wouldn’t get off the swing at recess when recess was over.  The student would have a fit and refused to come in. The team of teachers got together and came up with three things the student says “yes” to………</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116</a:t>
            </a:fld>
            <a:endParaRPr lang="en-US"/>
          </a:p>
        </p:txBody>
      </p:sp>
    </p:spTree>
    <p:extLst>
      <p:ext uri="{BB962C8B-B14F-4D97-AF65-F5344CB8AC3E}">
        <p14:creationId xmlns:p14="http://schemas.microsoft.com/office/powerpoint/2010/main" val="158198079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to bring back and do with staff!</a:t>
            </a:r>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118</a:t>
            </a:fld>
            <a:endParaRPr lang="en-US" altLang="en-US"/>
          </a:p>
        </p:txBody>
      </p:sp>
    </p:spTree>
    <p:extLst>
      <p:ext uri="{BB962C8B-B14F-4D97-AF65-F5344CB8AC3E}">
        <p14:creationId xmlns:p14="http://schemas.microsoft.com/office/powerpoint/2010/main" val="253406836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80000"/>
              </a:lnSpc>
            </a:pPr>
            <a:r>
              <a:rPr lang="en-US" altLang="en-US" dirty="0">
                <a:solidFill>
                  <a:schemeClr val="tx1"/>
                </a:solidFill>
              </a:rPr>
              <a:t>Do role play</a:t>
            </a:r>
          </a:p>
          <a:p>
            <a:pPr eaLnBrk="1" hangingPunct="1">
              <a:lnSpc>
                <a:spcPct val="80000"/>
              </a:lnSpc>
            </a:pPr>
            <a:r>
              <a:rPr lang="en-US" altLang="en-US" dirty="0">
                <a:solidFill>
                  <a:schemeClr val="tx1"/>
                </a:solidFill>
              </a:rPr>
              <a:t>What are you doing? </a:t>
            </a:r>
            <a:r>
              <a:rPr lang="en-US" altLang="en-US" i="1" dirty="0">
                <a:solidFill>
                  <a:schemeClr val="tx1"/>
                </a:solidFill>
              </a:rPr>
              <a:t>Objectively describes the rule-breaking behavior</a:t>
            </a:r>
            <a:endParaRPr lang="en-US" altLang="en-US" sz="800" i="1" dirty="0">
              <a:solidFill>
                <a:schemeClr val="tx1"/>
              </a:solidFill>
            </a:endParaRPr>
          </a:p>
          <a:p>
            <a:pPr eaLnBrk="1" hangingPunct="1">
              <a:lnSpc>
                <a:spcPct val="80000"/>
              </a:lnSpc>
            </a:pPr>
            <a:r>
              <a:rPr lang="en-US" altLang="en-US" dirty="0">
                <a:solidFill>
                  <a:schemeClr val="tx1"/>
                </a:solidFill>
              </a:rPr>
              <a:t>What are you supposed to be doing? </a:t>
            </a:r>
            <a:r>
              <a:rPr lang="en-US" altLang="en-US" i="1" dirty="0">
                <a:solidFill>
                  <a:schemeClr val="tx1"/>
                </a:solidFill>
              </a:rPr>
              <a:t>Clarifies that the student knows what behavior or task is expected.</a:t>
            </a:r>
            <a:endParaRPr lang="en-US" altLang="en-US" sz="800" i="1" dirty="0">
              <a:solidFill>
                <a:schemeClr val="tx1"/>
              </a:solidFill>
            </a:endParaRPr>
          </a:p>
          <a:p>
            <a:pPr eaLnBrk="1" hangingPunct="1">
              <a:lnSpc>
                <a:spcPct val="80000"/>
              </a:lnSpc>
            </a:pPr>
            <a:r>
              <a:rPr lang="en-US" altLang="en-US" dirty="0">
                <a:solidFill>
                  <a:schemeClr val="tx1"/>
                </a:solidFill>
              </a:rPr>
              <a:t>What are you going to do? </a:t>
            </a:r>
            <a:r>
              <a:rPr lang="en-US" altLang="en-US" i="1" dirty="0">
                <a:solidFill>
                  <a:schemeClr val="tx1"/>
                </a:solidFill>
              </a:rPr>
              <a:t>The student makes a choice communicated by either words or actions.</a:t>
            </a:r>
            <a:endParaRPr lang="en-US" altLang="en-US" sz="800" i="1" dirty="0">
              <a:solidFill>
                <a:schemeClr val="tx1"/>
              </a:solidFill>
            </a:endParaRPr>
          </a:p>
          <a:p>
            <a:pPr eaLnBrk="1" hangingPunct="1">
              <a:lnSpc>
                <a:spcPct val="80000"/>
              </a:lnSpc>
              <a:buFontTx/>
              <a:buNone/>
            </a:pPr>
            <a:endParaRPr lang="en-US" altLang="en-US" sz="800" i="1" dirty="0">
              <a:solidFill>
                <a:schemeClr val="tx1"/>
              </a:solidFill>
            </a:endParaRPr>
          </a:p>
          <a:p>
            <a:pPr eaLnBrk="1" hangingPunct="1">
              <a:lnSpc>
                <a:spcPct val="80000"/>
              </a:lnSpc>
              <a:buFontTx/>
              <a:buNone/>
            </a:pPr>
            <a:r>
              <a:rPr lang="en-US" altLang="en-US" dirty="0">
                <a:solidFill>
                  <a:schemeClr val="tx1"/>
                </a:solidFill>
              </a:rPr>
              <a:t>You could also say:</a:t>
            </a:r>
          </a:p>
          <a:p>
            <a:pPr eaLnBrk="1" hangingPunct="1">
              <a:lnSpc>
                <a:spcPct val="80000"/>
              </a:lnSpc>
            </a:pPr>
            <a:r>
              <a:rPr lang="ja-JP" altLang="en-US" dirty="0">
                <a:solidFill>
                  <a:schemeClr val="tx1"/>
                </a:solidFill>
              </a:rPr>
              <a:t>“</a:t>
            </a:r>
            <a:r>
              <a:rPr lang="en-US" altLang="ja-JP" dirty="0">
                <a:solidFill>
                  <a:schemeClr val="tx1"/>
                </a:solidFill>
              </a:rPr>
              <a:t>What can I do to help you make a good choice?” </a:t>
            </a:r>
          </a:p>
          <a:p>
            <a:pPr eaLnBrk="1" hangingPunct="1">
              <a:lnSpc>
                <a:spcPct val="80000"/>
              </a:lnSpc>
              <a:buFontTx/>
              <a:buNone/>
            </a:pPr>
            <a:endParaRPr lang="en-US" altLang="en-US" dirty="0"/>
          </a:p>
          <a:p>
            <a:endParaRPr lang="en-US" dirty="0"/>
          </a:p>
        </p:txBody>
      </p:sp>
      <p:sp>
        <p:nvSpPr>
          <p:cNvPr id="4" name="Slide Number Placeholder 3"/>
          <p:cNvSpPr>
            <a:spLocks noGrp="1"/>
          </p:cNvSpPr>
          <p:nvPr>
            <p:ph type="sldNum" sz="quarter" idx="10"/>
          </p:nvPr>
        </p:nvSpPr>
        <p:spPr/>
        <p:txBody>
          <a:bodyPr/>
          <a:lstStyle/>
          <a:p>
            <a:pPr>
              <a:defRPr/>
            </a:pPr>
            <a:fld id="{797AB213-FDD1-1744-8585-88FB4A0C50B1}" type="slidenum">
              <a:rPr lang="en-US" altLang="en-US" smtClean="0"/>
              <a:pPr>
                <a:defRPr/>
              </a:pPr>
              <a:t>119</a:t>
            </a:fld>
            <a:endParaRPr lang="en-US" altLang="en-US"/>
          </a:p>
        </p:txBody>
      </p:sp>
    </p:spTree>
    <p:extLst>
      <p:ext uri="{BB962C8B-B14F-4D97-AF65-F5344CB8AC3E}">
        <p14:creationId xmlns:p14="http://schemas.microsoft.com/office/powerpoint/2010/main" val="39753724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12476214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As we come together as learners and team members, it’s really important that we use our time during this training wisely so that we are most efficient.  Setting up norms and roles during this training is critically important because………..Read SLIDE.  In a few…… as leadership teams, you will spend some time creating your meeting norms and roles……that will be used throughout the training……. </a:t>
            </a:r>
          </a:p>
          <a:p>
            <a:endParaRPr lang="en-US" altLang="en-US"/>
          </a:p>
          <a:p>
            <a:r>
              <a:rPr lang="en-US" altLang="en-US"/>
              <a:t>Norms help make collaboration more effective by guiding team behavior</a:t>
            </a:r>
          </a:p>
          <a:p>
            <a:r>
              <a:rPr lang="en-US" altLang="en-US"/>
              <a:t>Norms enable team members to hold each other accountable </a:t>
            </a:r>
          </a:p>
          <a:p>
            <a:r>
              <a:rPr lang="en-US" altLang="en-US"/>
              <a:t>Roles and responsibilities help team build internal capacity for holding effective and focused meetings</a:t>
            </a:r>
          </a:p>
          <a:p>
            <a:endParaRPr lang="en-US" altLang="en-US"/>
          </a:p>
          <a:p>
            <a:endParaRPr lang="en-US" altLang="en-US"/>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6F7C281-2018-B545-AF39-48BDF40BBB39}" type="slidenum">
              <a:rPr lang="en-US" altLang="en-US"/>
              <a:pPr>
                <a:spcBef>
                  <a:spcPct val="0"/>
                </a:spcBef>
              </a:pPr>
              <a:t>11</a:t>
            </a:fld>
            <a:endParaRPr lang="en-US" altLang="en-US"/>
          </a:p>
        </p:txBody>
      </p:sp>
    </p:spTree>
    <p:extLst>
      <p:ext uri="{BB962C8B-B14F-4D97-AF65-F5344CB8AC3E}">
        <p14:creationId xmlns:p14="http://schemas.microsoft.com/office/powerpoint/2010/main" val="56730478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049088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348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Create One-pager….</a:t>
            </a:r>
          </a:p>
        </p:txBody>
      </p:sp>
      <p:sp>
        <p:nvSpPr>
          <p:cNvPr id="3348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8E0B67C0-CE54-0B44-8B34-30D77EBABB11}" type="slidenum">
              <a:rPr lang="en-US" altLang="en-US"/>
              <a:pPr>
                <a:spcBef>
                  <a:spcPct val="0"/>
                </a:spcBef>
              </a:pPr>
              <a:t>126</a:t>
            </a:fld>
            <a:endParaRPr lang="en-US" altLang="en-US"/>
          </a:p>
        </p:txBody>
      </p:sp>
    </p:spTree>
    <p:extLst>
      <p:ext uri="{BB962C8B-B14F-4D97-AF65-F5344CB8AC3E}">
        <p14:creationId xmlns:p14="http://schemas.microsoft.com/office/powerpoint/2010/main" val="10917149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a:extLst>
              <a:ext uri="{FF2B5EF4-FFF2-40B4-BE49-F238E27FC236}">
                <a16:creationId xmlns:a16="http://schemas.microsoft.com/office/drawing/2014/main" id="{42BDDDAE-9AD9-B442-B22E-C54606D1C129}"/>
              </a:ext>
            </a:extLst>
          </p:cNvPr>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defTabSz="914400">
              <a:spcBef>
                <a:spcPct val="0"/>
              </a:spcBef>
            </a:pPr>
            <a:fld id="{ECDE69EA-EE02-0641-8931-C781D0DDD950}" type="slidenum">
              <a:rPr lang="en-US" altLang="en-US" sz="1100" smtClean="0">
                <a:latin typeface="Arial" panose="020B0604020202020204" pitchFamily="34" charset="0"/>
              </a:rPr>
              <a:pPr defTabSz="914400">
                <a:spcBef>
                  <a:spcPct val="0"/>
                </a:spcBef>
              </a:pPr>
              <a:t>129</a:t>
            </a:fld>
            <a:endParaRPr lang="en-US" altLang="en-US" sz="1100">
              <a:latin typeface="Arial" panose="020B0604020202020204" pitchFamily="34" charset="0"/>
            </a:endParaRPr>
          </a:p>
        </p:txBody>
      </p:sp>
      <p:sp>
        <p:nvSpPr>
          <p:cNvPr id="72706" name="Rectangle 2">
            <a:extLst>
              <a:ext uri="{FF2B5EF4-FFF2-40B4-BE49-F238E27FC236}">
                <a16:creationId xmlns:a16="http://schemas.microsoft.com/office/drawing/2014/main" id="{9C085C2A-4A41-9D47-A068-CDDD08D4C106}"/>
              </a:ext>
            </a:extLst>
          </p:cNvPr>
          <p:cNvSpPr>
            <a:spLocks noChangeArrowheads="1"/>
          </p:cNvSpPr>
          <p:nvPr/>
        </p:nvSpPr>
        <p:spPr bwMode="auto">
          <a:xfrm>
            <a:off x="4164013"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2707" name="Rectangle 3">
            <a:extLst>
              <a:ext uri="{FF2B5EF4-FFF2-40B4-BE49-F238E27FC236}">
                <a16:creationId xmlns:a16="http://schemas.microsoft.com/office/drawing/2014/main" id="{EF14B381-9478-DA42-AEFF-9DCAA71DABE5}"/>
              </a:ext>
            </a:extLst>
          </p:cNvPr>
          <p:cNvSpPr>
            <a:spLocks noChangeArrowheads="1"/>
          </p:cNvSpPr>
          <p:nvPr/>
        </p:nvSpPr>
        <p:spPr bwMode="auto">
          <a:xfrm>
            <a:off x="4164013"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lIns="90510" tIns="44462" rIns="90510" bIns="44462" anchor="b"/>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lgn="r">
              <a:spcBef>
                <a:spcPct val="0"/>
              </a:spcBef>
            </a:pPr>
            <a:r>
              <a:rPr lang="en-US" altLang="en-US" sz="1300">
                <a:latin typeface="Times New Roman" panose="02020603050405020304" pitchFamily="18" charset="0"/>
              </a:rPr>
              <a:t>3</a:t>
            </a:r>
          </a:p>
        </p:txBody>
      </p:sp>
      <p:sp>
        <p:nvSpPr>
          <p:cNvPr id="72708" name="Rectangle 4">
            <a:extLst>
              <a:ext uri="{FF2B5EF4-FFF2-40B4-BE49-F238E27FC236}">
                <a16:creationId xmlns:a16="http://schemas.microsoft.com/office/drawing/2014/main" id="{A4C78051-A746-4143-AD15-EF724E594274}"/>
              </a:ext>
            </a:extLst>
          </p:cNvPr>
          <p:cNvSpPr>
            <a:spLocks noChangeArrowheads="1"/>
          </p:cNvSpPr>
          <p:nvPr/>
        </p:nvSpPr>
        <p:spPr bwMode="auto">
          <a:xfrm>
            <a:off x="0" y="868680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2709" name="Rectangle 5">
            <a:extLst>
              <a:ext uri="{FF2B5EF4-FFF2-40B4-BE49-F238E27FC236}">
                <a16:creationId xmlns:a16="http://schemas.microsoft.com/office/drawing/2014/main" id="{1788FEF2-BCB3-044E-8A69-D5795A9A272D}"/>
              </a:ext>
            </a:extLst>
          </p:cNvPr>
          <p:cNvSpPr>
            <a:spLocks noChangeArrowheads="1"/>
          </p:cNvSpPr>
          <p:nvPr/>
        </p:nvSpPr>
        <p:spPr bwMode="auto">
          <a:xfrm>
            <a:off x="0" y="0"/>
            <a:ext cx="318452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10" tIns="45706" rIns="91410" bIns="45706" anchor="ct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pPr>
            <a:endParaRPr lang="en-US" altLang="en-US" sz="1800">
              <a:latin typeface="Arial" panose="020B0604020202020204" pitchFamily="34" charset="0"/>
            </a:endParaRPr>
          </a:p>
        </p:txBody>
      </p:sp>
      <p:sp>
        <p:nvSpPr>
          <p:cNvPr id="72710" name="Rectangle 6">
            <a:extLst>
              <a:ext uri="{FF2B5EF4-FFF2-40B4-BE49-F238E27FC236}">
                <a16:creationId xmlns:a16="http://schemas.microsoft.com/office/drawing/2014/main" id="{838BA5F1-5029-1E43-9B56-2749A82A7983}"/>
              </a:ext>
            </a:extLst>
          </p:cNvPr>
          <p:cNvSpPr>
            <a:spLocks noGrp="1" noRot="1" noChangeAspect="1" noChangeArrowheads="1" noTextEdit="1"/>
          </p:cNvSpPr>
          <p:nvPr>
            <p:ph type="sldImg"/>
          </p:nvPr>
        </p:nvSpPr>
        <p:spPr bwMode="auto">
          <a:xfrm>
            <a:off x="1155700" y="693738"/>
            <a:ext cx="4551363" cy="3413125"/>
          </a:xfrm>
          <a:noFill/>
          <a:ln cap="flat">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72711" name="Rectangle 7">
            <a:extLst>
              <a:ext uri="{FF2B5EF4-FFF2-40B4-BE49-F238E27FC236}">
                <a16:creationId xmlns:a16="http://schemas.microsoft.com/office/drawing/2014/main" id="{741B1791-D37C-364E-ADD9-C689B92F260C}"/>
              </a:ext>
            </a:extLst>
          </p:cNvPr>
          <p:cNvSpPr>
            <a:spLocks noGrp="1" noChangeArrowheads="1"/>
          </p:cNvSpPr>
          <p:nvPr>
            <p:ph type="body" idx="1"/>
          </p:nvPr>
        </p:nvSpPr>
        <p:spPr bwMode="auto">
          <a:xfrm>
            <a:off x="985838" y="4343400"/>
            <a:ext cx="5029200" cy="4114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0510" tIns="44462" rIns="90510" bIns="44462" numCol="1" anchor="t" anchorCtr="0" compatLnSpc="1">
            <a:prstTxWarp prst="textNoShape">
              <a:avLst/>
            </a:prstTxWarp>
          </a:bodyPr>
          <a:lstStyle/>
          <a:p>
            <a:pPr eaLnBrk="1" hangingPunct="1"/>
            <a:r>
              <a:rPr lang="en-US" altLang="en-US" dirty="0">
                <a:ea typeface="ＭＳ Ｐゴシック" panose="020B0600070205080204" pitchFamily="34" charset="-128"/>
              </a:rPr>
              <a:t>DATA</a:t>
            </a:r>
          </a:p>
        </p:txBody>
      </p:sp>
    </p:spTree>
    <p:extLst>
      <p:ext uri="{BB962C8B-B14F-4D97-AF65-F5344CB8AC3E}">
        <p14:creationId xmlns:p14="http://schemas.microsoft.com/office/powerpoint/2010/main" val="280966676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563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What else?</a:t>
            </a:r>
          </a:p>
        </p:txBody>
      </p:sp>
      <p:sp>
        <p:nvSpPr>
          <p:cNvPr id="3563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44A4712-9A18-4C41-8DCE-BD27A2379CA7}" type="slidenum">
              <a:rPr lang="en-US" altLang="en-US"/>
              <a:pPr>
                <a:spcBef>
                  <a:spcPct val="0"/>
                </a:spcBef>
              </a:pPr>
              <a:t>130</a:t>
            </a:fld>
            <a:endParaRPr lang="en-US" altLang="en-US"/>
          </a:p>
        </p:txBody>
      </p:sp>
    </p:spTree>
    <p:extLst>
      <p:ext uri="{BB962C8B-B14F-4D97-AF65-F5344CB8AC3E}">
        <p14:creationId xmlns:p14="http://schemas.microsoft.com/office/powerpoint/2010/main" val="209272008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134</a:t>
            </a:fld>
            <a:endParaRPr lang="en-US" altLang="en-US"/>
          </a:p>
        </p:txBody>
      </p:sp>
    </p:spTree>
    <p:extLst>
      <p:ext uri="{BB962C8B-B14F-4D97-AF65-F5344CB8AC3E}">
        <p14:creationId xmlns:p14="http://schemas.microsoft.com/office/powerpoint/2010/main" val="38039511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C086685-5FBE-3747-AFAF-3504D24EF4CF}" type="slidenum">
              <a:rPr lang="en-US" altLang="en-US" smtClean="0"/>
              <a:pPr>
                <a:defRPr/>
              </a:pPr>
              <a:t>139</a:t>
            </a:fld>
            <a:endParaRPr lang="en-US" altLang="en-US"/>
          </a:p>
        </p:txBody>
      </p:sp>
    </p:spTree>
    <p:extLst>
      <p:ext uri="{BB962C8B-B14F-4D97-AF65-F5344CB8AC3E}">
        <p14:creationId xmlns:p14="http://schemas.microsoft.com/office/powerpoint/2010/main" val="100250261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a:solidFill>
                  <a:schemeClr val="tx1"/>
                </a:solidFill>
                <a:effectLst/>
                <a:latin typeface="+mn-lt"/>
                <a:ea typeface="+mn-ea"/>
                <a:cs typeface="+mn-cs"/>
              </a:rPr>
              <a:t>How many of you have been in a meeting and heard things like…</a:t>
            </a:r>
            <a:endParaRPr lang="en-US" b="0" dirty="0">
              <a:effectLst/>
            </a:endParaRPr>
          </a:p>
          <a:p>
            <a:pPr rtl="0"/>
            <a:r>
              <a:rPr lang="en-US" sz="1200" b="0" i="0" u="none" strike="noStrike" kern="1200" dirty="0">
                <a:solidFill>
                  <a:schemeClr val="tx1"/>
                </a:solidFill>
                <a:effectLst/>
                <a:latin typeface="+mn-lt"/>
                <a:ea typeface="+mn-ea"/>
                <a:cs typeface="+mn-cs"/>
              </a:rPr>
              <a:t>“I think it is getting better”</a:t>
            </a:r>
            <a:endParaRPr lang="en-US" b="0" dirty="0">
              <a:effectLst/>
            </a:endParaRPr>
          </a:p>
          <a:p>
            <a:pPr rtl="0"/>
            <a:r>
              <a:rPr lang="en-US" sz="1200" b="0" i="0" u="none" strike="noStrike" kern="1200" dirty="0">
                <a:solidFill>
                  <a:schemeClr val="tx1"/>
                </a:solidFill>
                <a:effectLst/>
                <a:latin typeface="+mn-lt"/>
                <a:ea typeface="+mn-ea"/>
                <a:cs typeface="+mn-cs"/>
              </a:rPr>
              <a:t>“It feels less chaotic, I don’t know why.”</a:t>
            </a:r>
            <a:endParaRPr lang="en-US" b="0" dirty="0">
              <a:effectLst/>
            </a:endParaRPr>
          </a:p>
          <a:p>
            <a:pPr rtl="0"/>
            <a:r>
              <a:rPr lang="en-US" sz="1200" b="0" i="0" u="none" strike="noStrike" kern="1200" dirty="0">
                <a:solidFill>
                  <a:schemeClr val="tx1"/>
                </a:solidFill>
                <a:effectLst/>
                <a:latin typeface="+mn-lt"/>
                <a:ea typeface="+mn-ea"/>
                <a:cs typeface="+mn-cs"/>
              </a:rPr>
              <a:t>“The behaviors are getting worse.  I have tried everything and nothing is working.”</a:t>
            </a:r>
            <a:endParaRPr lang="en-US" b="0" dirty="0">
              <a:effectLst/>
            </a:endParaRPr>
          </a:p>
          <a:p>
            <a:br>
              <a:rPr lang="en-US" dirty="0"/>
            </a:br>
            <a:endParaRPr lang="en-US" dirty="0"/>
          </a:p>
        </p:txBody>
      </p:sp>
      <p:sp>
        <p:nvSpPr>
          <p:cNvPr id="4" name="Slide Number Placeholder 3"/>
          <p:cNvSpPr>
            <a:spLocks noGrp="1"/>
          </p:cNvSpPr>
          <p:nvPr>
            <p:ph type="sldNum" sz="quarter" idx="10"/>
          </p:nvPr>
        </p:nvSpPr>
        <p:spPr/>
        <p:txBody>
          <a:bodyPr/>
          <a:lstStyle/>
          <a:p>
            <a:fld id="{D253A3C5-B787-C348-BAC0-CFC52DA92919}" type="slidenum">
              <a:rPr lang="en-US" smtClean="0"/>
              <a:t>141</a:t>
            </a:fld>
            <a:endParaRPr lang="en-US"/>
          </a:p>
        </p:txBody>
      </p:sp>
    </p:spTree>
    <p:extLst>
      <p:ext uri="{BB962C8B-B14F-4D97-AF65-F5344CB8AC3E}">
        <p14:creationId xmlns:p14="http://schemas.microsoft.com/office/powerpoint/2010/main" val="7804254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42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endParaRPr lang="en-US" altLang="en-US">
              <a:latin typeface="Arial" charset="0"/>
            </a:endParaRPr>
          </a:p>
        </p:txBody>
      </p:sp>
      <p:sp>
        <p:nvSpPr>
          <p:cNvPr id="394243"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56362E43-BEBC-7B40-8629-B45EBFD79EFD}" type="datetime1">
              <a:rPr lang="en-US" altLang="en-US">
                <a:solidFill>
                  <a:srgbClr val="000000"/>
                </a:solidFill>
                <a:latin typeface="Arial" charset="0"/>
              </a:rPr>
              <a:pPr>
                <a:spcBef>
                  <a:spcPct val="0"/>
                </a:spcBef>
              </a:pPr>
              <a:t>6/15/18</a:t>
            </a:fld>
            <a:endParaRPr lang="en-US" altLang="en-US">
              <a:solidFill>
                <a:srgbClr val="000000"/>
              </a:solidFill>
              <a:latin typeface="Arial" charset="0"/>
            </a:endParaRPr>
          </a:p>
        </p:txBody>
      </p:sp>
      <p:sp>
        <p:nvSpPr>
          <p:cNvPr id="394244" name="Footer Placeholder 4"/>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fontAlgn="base">
              <a:spcBef>
                <a:spcPct val="0"/>
              </a:spcBef>
              <a:spcAft>
                <a:spcPct val="0"/>
              </a:spcAft>
            </a:pPr>
            <a:r>
              <a:rPr lang="en-US" altLang="en-US">
                <a:solidFill>
                  <a:srgbClr val="000000"/>
                </a:solidFill>
                <a:latin typeface="Arial" charset="0"/>
              </a:rPr>
              <a:t>Newton, J. S., Todd, A. W., Algozzine, K., Horner, R. H., &amp; Algozzine, B.  2008</a:t>
            </a:r>
          </a:p>
        </p:txBody>
      </p:sp>
      <p:sp>
        <p:nvSpPr>
          <p:cNvPr id="394245" name="Slide Number Placeholder 5"/>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D9BE1DC7-4934-4C41-8982-FE65FB290029}" type="slidenum">
              <a:rPr lang="en-US" altLang="en-US">
                <a:solidFill>
                  <a:srgbClr val="000000"/>
                </a:solidFill>
                <a:latin typeface="Arial" charset="0"/>
              </a:rPr>
              <a:pPr>
                <a:spcBef>
                  <a:spcPct val="0"/>
                </a:spcBef>
              </a:pPr>
              <a:t>142</a:t>
            </a:fld>
            <a:endParaRPr lang="en-US" altLang="en-US">
              <a:solidFill>
                <a:srgbClr val="000000"/>
              </a:solidFill>
              <a:latin typeface="Arial" charset="0"/>
            </a:endParaRPr>
          </a:p>
        </p:txBody>
      </p:sp>
    </p:spTree>
    <p:extLst>
      <p:ext uri="{BB962C8B-B14F-4D97-AF65-F5344CB8AC3E}">
        <p14:creationId xmlns:p14="http://schemas.microsoft.com/office/powerpoint/2010/main" val="213358452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396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396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12A72D7A-DBA8-6A49-B85D-2EE3DC77E341}" type="slidenum">
              <a:rPr lang="en-US" altLang="en-US"/>
              <a:pPr>
                <a:spcBef>
                  <a:spcPct val="0"/>
                </a:spcBef>
              </a:pPr>
              <a:t>143</a:t>
            </a:fld>
            <a:endParaRPr lang="en-US" altLang="en-US"/>
          </a:p>
        </p:txBody>
      </p:sp>
    </p:spTree>
    <p:extLst>
      <p:ext uri="{BB962C8B-B14F-4D97-AF65-F5344CB8AC3E}">
        <p14:creationId xmlns:p14="http://schemas.microsoft.com/office/powerpoint/2010/main" val="1270522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The outer circle ( Problem Solving Meeting Foundations) refer to the process and procedures and team uses to function. Roles are determined and defined, meetings are scheduled for the year, electronic equipment and internet access are available, and an agenda is established.</a:t>
            </a:r>
          </a:p>
          <a:p>
            <a:r>
              <a:rPr lang="en-US" altLang="en-US" dirty="0"/>
              <a:t>The inner circles and arrows define a problem-solving model designed to improve the decision-making and problem solving of PBIS Team. This model is called  </a:t>
            </a:r>
            <a:r>
              <a:rPr lang="ja-JP" altLang="en-US" dirty="0"/>
              <a:t>“</a:t>
            </a:r>
            <a:r>
              <a:rPr lang="en-US" altLang="ja-JP" dirty="0"/>
              <a:t>TIPS,</a:t>
            </a:r>
            <a:r>
              <a:rPr lang="ja-JP" altLang="en-US" dirty="0"/>
              <a:t>”</a:t>
            </a:r>
            <a:r>
              <a:rPr lang="en-US" altLang="ja-JP" dirty="0"/>
              <a:t> which stands for </a:t>
            </a:r>
            <a:r>
              <a:rPr lang="ja-JP" altLang="en-US" dirty="0"/>
              <a:t>“</a:t>
            </a:r>
            <a:r>
              <a:rPr lang="en-US" altLang="ja-JP" dirty="0"/>
              <a:t>Team-Initiated Problem Solving.</a:t>
            </a:r>
            <a:r>
              <a:rPr lang="ja-JP" altLang="en-US" dirty="0"/>
              <a:t>”</a:t>
            </a:r>
            <a:r>
              <a:rPr lang="en-US" altLang="ja-JP" dirty="0"/>
              <a:t>  The model uses data for during problem solving and decision making, during meetings. We will also apply a metric for determining if rates of problem behavior at a school or below, at, or above the national average  to determine if there is a problem or not. TIPS teaches teams to use their SWIS data to define precision problem statements. Once the problem statement is precise, a variety of solutions are discussed based on prevention, teaching, reward, correction and extinction and teams will determine which solution(s) they want to implement. The TIPS model then moves the team to action planning ,evaluation and measurement determination.</a:t>
            </a:r>
            <a:endParaRPr lang="en-US" altLang="en-US" dirty="0"/>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defTabSz="4572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defTabSz="4572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defTabSz="4572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defTabSz="4572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95F0B213-8617-EA44-86C4-DC06E96CC289}" type="slidenum">
              <a:rPr lang="en-US" altLang="en-US"/>
              <a:pPr>
                <a:spcBef>
                  <a:spcPct val="0"/>
                </a:spcBef>
              </a:pPr>
              <a:t>144</a:t>
            </a:fld>
            <a:endParaRPr lang="en-US" altLang="en-US"/>
          </a:p>
        </p:txBody>
      </p:sp>
    </p:spTree>
    <p:extLst>
      <p:ext uri="{BB962C8B-B14F-4D97-AF65-F5344CB8AC3E}">
        <p14:creationId xmlns:p14="http://schemas.microsoft.com/office/powerpoint/2010/main" val="1231099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Footer Placeholder 4"/>
          <p:cNvSpPr>
            <a:spLocks noGrp="1"/>
          </p:cNvSpPr>
          <p:nvPr>
            <p:ph type="ftr" sz="quarter" idx="10"/>
          </p:nvPr>
        </p:nvSpPr>
        <p:spPr/>
        <p:txBody>
          <a:bodyPr/>
          <a:lstStyle>
            <a:lvl1pPr>
              <a:defRPr/>
            </a:lvl1pPr>
          </a:lstStyle>
          <a:p>
            <a:pPr>
              <a:defRPr/>
            </a:pPr>
            <a:endParaRPr lang="en-US"/>
          </a:p>
        </p:txBody>
      </p:sp>
      <p:sp>
        <p:nvSpPr>
          <p:cNvPr id="5" name="Slide Number Placeholder 5"/>
          <p:cNvSpPr>
            <a:spLocks noGrp="1"/>
          </p:cNvSpPr>
          <p:nvPr>
            <p:ph type="sldNum" sz="quarter" idx="11"/>
          </p:nvPr>
        </p:nvSpPr>
        <p:spPr/>
        <p:txBody>
          <a:bodyPr/>
          <a:lstStyle>
            <a:lvl1pPr>
              <a:defRPr/>
            </a:lvl1pPr>
          </a:lstStyle>
          <a:p>
            <a:pPr>
              <a:defRPr/>
            </a:pPr>
            <a:fld id="{531FE7B1-30BB-FC4B-AE9F-08565AEE269E}" type="slidenum">
              <a:rPr lang="en-US" altLang="en-US"/>
              <a:pPr>
                <a:defRPr/>
              </a:pPr>
              <a:t>‹#›</a:t>
            </a:fld>
            <a:endParaRPr lang="en-US" altLang="en-US"/>
          </a:p>
        </p:txBody>
      </p:sp>
    </p:spTree>
    <p:extLst>
      <p:ext uri="{BB962C8B-B14F-4D97-AF65-F5344CB8AC3E}">
        <p14:creationId xmlns:p14="http://schemas.microsoft.com/office/powerpoint/2010/main" val="17735950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7EA7ADB-F687-784D-BDB6-CBDC5F52E4D3}" type="datetimeFigureOut">
              <a:rPr lang="en-US" altLang="en-US"/>
              <a:pPr>
                <a:defRPr/>
              </a:pPr>
              <a:t>6/15/18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B41C45-2868-4C4C-89FB-E0387442BAB6}" type="slidenum">
              <a:rPr lang="en-US" altLang="en-US"/>
              <a:pPr>
                <a:defRPr/>
              </a:pPr>
              <a:t>‹#›</a:t>
            </a:fld>
            <a:endParaRPr lang="en-US" altLang="en-US"/>
          </a:p>
        </p:txBody>
      </p:sp>
    </p:spTree>
    <p:extLst>
      <p:ext uri="{BB962C8B-B14F-4D97-AF65-F5344CB8AC3E}">
        <p14:creationId xmlns:p14="http://schemas.microsoft.com/office/powerpoint/2010/main" val="103120739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750A336-016E-5D49-A029-F8C919621BA9}" type="slidenum">
              <a:rPr lang="en-US" altLang="en-US"/>
              <a:pPr>
                <a:defRPr/>
              </a:pPr>
              <a:t>‹#›</a:t>
            </a:fld>
            <a:endParaRPr lang="en-US" altLang="en-US"/>
          </a:p>
        </p:txBody>
      </p:sp>
    </p:spTree>
    <p:extLst>
      <p:ext uri="{BB962C8B-B14F-4D97-AF65-F5344CB8AC3E}">
        <p14:creationId xmlns:p14="http://schemas.microsoft.com/office/powerpoint/2010/main" val="14828411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DFFE6D-F1BB-A248-BD6F-326C85DE19C4}" type="slidenum">
              <a:rPr lang="en-US" altLang="en-US"/>
              <a:pPr>
                <a:defRPr/>
              </a:pPr>
              <a:t>‹#›</a:t>
            </a:fld>
            <a:endParaRPr lang="en-US" altLang="en-US"/>
          </a:p>
        </p:txBody>
      </p:sp>
    </p:spTree>
    <p:extLst>
      <p:ext uri="{BB962C8B-B14F-4D97-AF65-F5344CB8AC3E}">
        <p14:creationId xmlns:p14="http://schemas.microsoft.com/office/powerpoint/2010/main" val="5929629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B8495D6-7DE7-A14A-B2C5-2FD746AC0A46}" type="slidenum">
              <a:rPr lang="en-US" altLang="en-US"/>
              <a:pPr>
                <a:defRPr/>
              </a:pPr>
              <a:t>‹#›</a:t>
            </a:fld>
            <a:endParaRPr lang="en-US" altLang="en-US"/>
          </a:p>
        </p:txBody>
      </p:sp>
    </p:spTree>
    <p:extLst>
      <p:ext uri="{BB962C8B-B14F-4D97-AF65-F5344CB8AC3E}">
        <p14:creationId xmlns:p14="http://schemas.microsoft.com/office/powerpoint/2010/main" val="17029430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0D6950E-91AC-FB47-876C-BFB4DDB65653}" type="slidenum">
              <a:rPr lang="en-US" altLang="en-US"/>
              <a:pPr>
                <a:defRPr/>
              </a:pPr>
              <a:t>‹#›</a:t>
            </a:fld>
            <a:endParaRPr lang="en-US" altLang="en-US"/>
          </a:p>
        </p:txBody>
      </p:sp>
    </p:spTree>
    <p:extLst>
      <p:ext uri="{BB962C8B-B14F-4D97-AF65-F5344CB8AC3E}">
        <p14:creationId xmlns:p14="http://schemas.microsoft.com/office/powerpoint/2010/main" val="95916203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206707AD-F30F-D44E-BD9F-DC2116E1C537}" type="slidenum">
              <a:rPr lang="en-US" altLang="en-US"/>
              <a:pPr>
                <a:defRPr/>
              </a:pPr>
              <a:t>‹#›</a:t>
            </a:fld>
            <a:endParaRPr lang="en-US" altLang="en-US"/>
          </a:p>
        </p:txBody>
      </p:sp>
    </p:spTree>
    <p:extLst>
      <p:ext uri="{BB962C8B-B14F-4D97-AF65-F5344CB8AC3E}">
        <p14:creationId xmlns:p14="http://schemas.microsoft.com/office/powerpoint/2010/main" val="7015398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6D325FC1-FE06-894F-A384-2B35EA613423}" type="datetime1">
              <a:rPr lang="en-US" altLang="en-US"/>
              <a:pPr>
                <a:defRPr/>
              </a:pPr>
              <a:t>6/15/18</a:t>
            </a:fld>
            <a:endParaRPr lang="en-US" alt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1763587-F9F8-0C42-8738-DB5A333BD6CD}" type="slidenum">
              <a:rPr lang="en-US" altLang="en-US"/>
              <a:pPr>
                <a:defRPr/>
              </a:pPr>
              <a:t>‹#›</a:t>
            </a:fld>
            <a:endParaRPr lang="en-US" altLang="en-US"/>
          </a:p>
        </p:txBody>
      </p:sp>
    </p:spTree>
    <p:extLst>
      <p:ext uri="{BB962C8B-B14F-4D97-AF65-F5344CB8AC3E}">
        <p14:creationId xmlns:p14="http://schemas.microsoft.com/office/powerpoint/2010/main" val="11438498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0309DB2-BC6A-904D-B315-93F604417728}"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6D4493E6-CDBD-C04E-A9E3-E044DED08AD4}" type="slidenum">
              <a:rPr lang="en-US" altLang="en-US"/>
              <a:pPr>
                <a:defRPr/>
              </a:pPr>
              <a:t>‹#›</a:t>
            </a:fld>
            <a:endParaRPr lang="en-US" altLang="en-US"/>
          </a:p>
        </p:txBody>
      </p:sp>
    </p:spTree>
    <p:extLst>
      <p:ext uri="{BB962C8B-B14F-4D97-AF65-F5344CB8AC3E}">
        <p14:creationId xmlns:p14="http://schemas.microsoft.com/office/powerpoint/2010/main" val="934618834"/>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084F15-3119-1F43-9D0E-1F8A36D07AD5}"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F221B08-137B-BB4E-B1E7-E5F028DF89D5}" type="slidenum">
              <a:rPr lang="en-US" altLang="en-US"/>
              <a:pPr>
                <a:defRPr/>
              </a:pPr>
              <a:t>‹#›</a:t>
            </a:fld>
            <a:endParaRPr lang="en-US" altLang="en-US"/>
          </a:p>
        </p:txBody>
      </p:sp>
    </p:spTree>
    <p:extLst>
      <p:ext uri="{BB962C8B-B14F-4D97-AF65-F5344CB8AC3E}">
        <p14:creationId xmlns:p14="http://schemas.microsoft.com/office/powerpoint/2010/main" val="20784808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E7BFE8-7CF1-D34A-B771-166947362549}"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28C37894-33C3-AC41-99DC-A5B8F542F4BD}" type="slidenum">
              <a:rPr lang="en-US" altLang="en-US"/>
              <a:pPr>
                <a:defRPr/>
              </a:pPr>
              <a:t>‹#›</a:t>
            </a:fld>
            <a:endParaRPr lang="en-US" altLang="en-US"/>
          </a:p>
        </p:txBody>
      </p:sp>
    </p:spTree>
    <p:extLst>
      <p:ext uri="{BB962C8B-B14F-4D97-AF65-F5344CB8AC3E}">
        <p14:creationId xmlns:p14="http://schemas.microsoft.com/office/powerpoint/2010/main" val="124445359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A996CFC4-1EB8-E047-86AA-6A10025C90B3}"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87278084-0779-C74E-B1E4-74E7AD205652}" type="slidenum">
              <a:rPr lang="en-US" altLang="en-US"/>
              <a:pPr>
                <a:defRPr/>
              </a:pPr>
              <a:t>‹#›</a:t>
            </a:fld>
            <a:endParaRPr lang="en-US" altLang="en-US"/>
          </a:p>
        </p:txBody>
      </p:sp>
    </p:spTree>
    <p:extLst>
      <p:ext uri="{BB962C8B-B14F-4D97-AF65-F5344CB8AC3E}">
        <p14:creationId xmlns:p14="http://schemas.microsoft.com/office/powerpoint/2010/main" val="1960958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1FE370-CF9C-1A4D-8291-146446C6159E}" type="datetimeFigureOut">
              <a:rPr lang="en-US" altLang="en-US"/>
              <a:pPr>
                <a:defRPr/>
              </a:pPr>
              <a:t>6/15/18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47CE2A3-0BF7-9E40-B693-8D681E40E569}" type="slidenum">
              <a:rPr lang="en-US" altLang="en-US"/>
              <a:pPr>
                <a:defRPr/>
              </a:pPr>
              <a:t>‹#›</a:t>
            </a:fld>
            <a:endParaRPr lang="en-US" altLang="en-US"/>
          </a:p>
        </p:txBody>
      </p:sp>
    </p:spTree>
    <p:extLst>
      <p:ext uri="{BB962C8B-B14F-4D97-AF65-F5344CB8AC3E}">
        <p14:creationId xmlns:p14="http://schemas.microsoft.com/office/powerpoint/2010/main" val="3068513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80B6B0CF-054D-7344-AB37-3E076165A199}" type="datetime1">
              <a:rPr lang="en-US" altLang="en-US"/>
              <a:pPr>
                <a:defRPr/>
              </a:pPr>
              <a:t>6/15/18</a:t>
            </a:fld>
            <a:endParaRPr lang="en-US"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250A3E6-2C02-E446-83C7-D1814B28F845}" type="slidenum">
              <a:rPr lang="en-US" altLang="en-US"/>
              <a:pPr>
                <a:defRPr/>
              </a:pPr>
              <a:t>‹#›</a:t>
            </a:fld>
            <a:endParaRPr lang="en-US" altLang="en-US"/>
          </a:p>
        </p:txBody>
      </p:sp>
    </p:spTree>
    <p:extLst>
      <p:ext uri="{BB962C8B-B14F-4D97-AF65-F5344CB8AC3E}">
        <p14:creationId xmlns:p14="http://schemas.microsoft.com/office/powerpoint/2010/main" val="8198279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57F7B545-CD29-6749-970F-82E4DBBC280C}" type="datetime1">
              <a:rPr lang="en-US" altLang="en-US"/>
              <a:pPr>
                <a:defRPr/>
              </a:pPr>
              <a:t>6/15/18</a:t>
            </a:fld>
            <a:endParaRPr lang="en-US"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17A5C61-AE70-9245-9022-05728C455429}" type="slidenum">
              <a:rPr lang="en-US" altLang="en-US"/>
              <a:pPr>
                <a:defRPr/>
              </a:pPr>
              <a:t>‹#›</a:t>
            </a:fld>
            <a:endParaRPr lang="en-US" altLang="en-US"/>
          </a:p>
        </p:txBody>
      </p:sp>
    </p:spTree>
    <p:extLst>
      <p:ext uri="{BB962C8B-B14F-4D97-AF65-F5344CB8AC3E}">
        <p14:creationId xmlns:p14="http://schemas.microsoft.com/office/powerpoint/2010/main" val="14567486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05592D01-E285-E849-A4F3-9A5A454853F2}" type="datetime1">
              <a:rPr lang="en-US" altLang="en-US"/>
              <a:pPr>
                <a:defRPr/>
              </a:pPr>
              <a:t>6/15/18</a:t>
            </a:fld>
            <a:endParaRPr lang="en-US"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E8A03F9-0A24-4D4F-9896-8D40A41C9FF7}" type="slidenum">
              <a:rPr lang="en-US" altLang="en-US"/>
              <a:pPr>
                <a:defRPr/>
              </a:pPr>
              <a:t>‹#›</a:t>
            </a:fld>
            <a:endParaRPr lang="en-US" altLang="en-US"/>
          </a:p>
        </p:txBody>
      </p:sp>
    </p:spTree>
    <p:extLst>
      <p:ext uri="{BB962C8B-B14F-4D97-AF65-F5344CB8AC3E}">
        <p14:creationId xmlns:p14="http://schemas.microsoft.com/office/powerpoint/2010/main" val="198935232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BAE9D890-5D94-3E49-B112-9374C6049AF9}"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2E71BC0-A395-AA4D-9EE9-2F5A4592024A}" type="slidenum">
              <a:rPr lang="en-US" altLang="en-US"/>
              <a:pPr>
                <a:defRPr/>
              </a:pPr>
              <a:t>‹#›</a:t>
            </a:fld>
            <a:endParaRPr lang="en-US" altLang="en-US"/>
          </a:p>
        </p:txBody>
      </p:sp>
    </p:spTree>
    <p:extLst>
      <p:ext uri="{BB962C8B-B14F-4D97-AF65-F5344CB8AC3E}">
        <p14:creationId xmlns:p14="http://schemas.microsoft.com/office/powerpoint/2010/main" val="181351138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56F7AB61-8651-C949-8C16-F912588A38BF}"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6F6C5B9-A8E0-1D47-80E8-A9C160952A8D}" type="slidenum">
              <a:rPr lang="en-US" altLang="en-US"/>
              <a:pPr>
                <a:defRPr/>
              </a:pPr>
              <a:t>‹#›</a:t>
            </a:fld>
            <a:endParaRPr lang="en-US" altLang="en-US"/>
          </a:p>
        </p:txBody>
      </p:sp>
    </p:spTree>
    <p:extLst>
      <p:ext uri="{BB962C8B-B14F-4D97-AF65-F5344CB8AC3E}">
        <p14:creationId xmlns:p14="http://schemas.microsoft.com/office/powerpoint/2010/main" val="133619446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CEA7C3B-04EE-C94C-ABC9-2FDCE6686548}"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ADFAF79-3648-F743-BA74-6F56C5FE91FB}" type="slidenum">
              <a:rPr lang="en-US" altLang="en-US"/>
              <a:pPr>
                <a:defRPr/>
              </a:pPr>
              <a:t>‹#›</a:t>
            </a:fld>
            <a:endParaRPr lang="en-US" altLang="en-US"/>
          </a:p>
        </p:txBody>
      </p:sp>
    </p:spTree>
    <p:extLst>
      <p:ext uri="{BB962C8B-B14F-4D97-AF65-F5344CB8AC3E}">
        <p14:creationId xmlns:p14="http://schemas.microsoft.com/office/powerpoint/2010/main" val="8310994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035D9D1-3EEB-0245-B4A4-719A2EE10DBA}"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13564871-0836-A249-B31E-CC9A8A7DAC6F}" type="slidenum">
              <a:rPr lang="en-US" altLang="en-US"/>
              <a:pPr>
                <a:defRPr/>
              </a:pPr>
              <a:t>‹#›</a:t>
            </a:fld>
            <a:endParaRPr lang="en-US" altLang="en-US"/>
          </a:p>
        </p:txBody>
      </p:sp>
    </p:spTree>
    <p:extLst>
      <p:ext uri="{BB962C8B-B14F-4D97-AF65-F5344CB8AC3E}">
        <p14:creationId xmlns:p14="http://schemas.microsoft.com/office/powerpoint/2010/main" val="146851971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D14A704-D9A5-B14A-A651-8A4103488B50}" type="slidenum">
              <a:rPr lang="en-US" altLang="en-US"/>
              <a:pPr>
                <a:defRPr/>
              </a:pPr>
              <a:t>‹#›</a:t>
            </a:fld>
            <a:endParaRPr lang="en-US" altLang="en-US"/>
          </a:p>
        </p:txBody>
      </p:sp>
    </p:spTree>
    <p:extLst>
      <p:ext uri="{BB962C8B-B14F-4D97-AF65-F5344CB8AC3E}">
        <p14:creationId xmlns:p14="http://schemas.microsoft.com/office/powerpoint/2010/main" val="7039559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ED511B-DA3C-A14C-BE6A-4CEF0207B1F2}" type="slidenum">
              <a:rPr lang="en-US" altLang="en-US"/>
              <a:pPr>
                <a:defRPr/>
              </a:pPr>
              <a:t>‹#›</a:t>
            </a:fld>
            <a:endParaRPr lang="en-US" altLang="en-US"/>
          </a:p>
        </p:txBody>
      </p:sp>
    </p:spTree>
    <p:extLst>
      <p:ext uri="{BB962C8B-B14F-4D97-AF65-F5344CB8AC3E}">
        <p14:creationId xmlns:p14="http://schemas.microsoft.com/office/powerpoint/2010/main" val="4218253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57D87F3-B28D-574E-B6A9-41B41DB4A518}" type="slidenum">
              <a:rPr lang="en-US" altLang="en-US"/>
              <a:pPr>
                <a:defRPr/>
              </a:pPr>
              <a:t>‹#›</a:t>
            </a:fld>
            <a:endParaRPr lang="en-US" altLang="en-US"/>
          </a:p>
        </p:txBody>
      </p:sp>
    </p:spTree>
    <p:extLst>
      <p:ext uri="{BB962C8B-B14F-4D97-AF65-F5344CB8AC3E}">
        <p14:creationId xmlns:p14="http://schemas.microsoft.com/office/powerpoint/2010/main" val="16865181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21D8B6D-E1EF-D04B-A9FB-AD92D03BF5C9}" type="datetimeFigureOut">
              <a:rPr lang="en-US" altLang="en-US"/>
              <a:pPr>
                <a:defRPr/>
              </a:pPr>
              <a:t>6/15/18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F265A6-CD5F-344C-99AE-EC718EF045DF}" type="slidenum">
              <a:rPr lang="en-US" altLang="en-US"/>
              <a:pPr>
                <a:defRPr/>
              </a:pPr>
              <a:t>‹#›</a:t>
            </a:fld>
            <a:endParaRPr lang="en-US" altLang="en-US"/>
          </a:p>
        </p:txBody>
      </p:sp>
    </p:spTree>
    <p:extLst>
      <p:ext uri="{BB962C8B-B14F-4D97-AF65-F5344CB8AC3E}">
        <p14:creationId xmlns:p14="http://schemas.microsoft.com/office/powerpoint/2010/main" val="70718468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74A24B-FB98-DB49-A7FA-4D46DBC7156A}" type="slidenum">
              <a:rPr lang="en-US" altLang="en-US"/>
              <a:pPr>
                <a:defRPr/>
              </a:pPr>
              <a:t>‹#›</a:t>
            </a:fld>
            <a:endParaRPr lang="en-US" altLang="en-US"/>
          </a:p>
        </p:txBody>
      </p:sp>
    </p:spTree>
    <p:extLst>
      <p:ext uri="{BB962C8B-B14F-4D97-AF65-F5344CB8AC3E}">
        <p14:creationId xmlns:p14="http://schemas.microsoft.com/office/powerpoint/2010/main" val="14530484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4927E4B-2ECB-5E45-9917-9FC803334157}" type="slidenum">
              <a:rPr lang="en-US" altLang="en-US"/>
              <a:pPr>
                <a:defRPr/>
              </a:pPr>
              <a:t>‹#›</a:t>
            </a:fld>
            <a:endParaRPr lang="en-US" altLang="en-US"/>
          </a:p>
        </p:txBody>
      </p:sp>
    </p:spTree>
    <p:extLst>
      <p:ext uri="{BB962C8B-B14F-4D97-AF65-F5344CB8AC3E}">
        <p14:creationId xmlns:p14="http://schemas.microsoft.com/office/powerpoint/2010/main" val="19467100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A042860-6DFA-754B-AB23-67DF1A9FA939}" type="slidenum">
              <a:rPr lang="en-US" altLang="en-US"/>
              <a:pPr>
                <a:defRPr/>
              </a:pPr>
              <a:t>‹#›</a:t>
            </a:fld>
            <a:endParaRPr lang="en-US" altLang="en-US"/>
          </a:p>
        </p:txBody>
      </p:sp>
    </p:spTree>
    <p:extLst>
      <p:ext uri="{BB962C8B-B14F-4D97-AF65-F5344CB8AC3E}">
        <p14:creationId xmlns:p14="http://schemas.microsoft.com/office/powerpoint/2010/main" val="5995291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58D5A0E-1426-6341-A0DC-3514152E2A39}" type="slidenum">
              <a:rPr lang="en-US" altLang="en-US"/>
              <a:pPr>
                <a:defRPr/>
              </a:pPr>
              <a:t>‹#›</a:t>
            </a:fld>
            <a:endParaRPr lang="en-US" altLang="en-US"/>
          </a:p>
        </p:txBody>
      </p:sp>
    </p:spTree>
    <p:extLst>
      <p:ext uri="{BB962C8B-B14F-4D97-AF65-F5344CB8AC3E}">
        <p14:creationId xmlns:p14="http://schemas.microsoft.com/office/powerpoint/2010/main" val="337138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D93510A-8F59-BD42-B345-A26E7CB2DD5F}" type="slidenum">
              <a:rPr lang="en-US" altLang="en-US"/>
              <a:pPr>
                <a:defRPr/>
              </a:pPr>
              <a:t>‹#›</a:t>
            </a:fld>
            <a:endParaRPr lang="en-US" altLang="en-US"/>
          </a:p>
        </p:txBody>
      </p:sp>
    </p:spTree>
    <p:extLst>
      <p:ext uri="{BB962C8B-B14F-4D97-AF65-F5344CB8AC3E}">
        <p14:creationId xmlns:p14="http://schemas.microsoft.com/office/powerpoint/2010/main" val="13082029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EB97680-767E-CD44-9878-557985EAFA47}" type="slidenum">
              <a:rPr lang="en-US" altLang="en-US"/>
              <a:pPr>
                <a:defRPr/>
              </a:pPr>
              <a:t>‹#›</a:t>
            </a:fld>
            <a:endParaRPr lang="en-US" altLang="en-US"/>
          </a:p>
        </p:txBody>
      </p:sp>
    </p:spTree>
    <p:extLst>
      <p:ext uri="{BB962C8B-B14F-4D97-AF65-F5344CB8AC3E}">
        <p14:creationId xmlns:p14="http://schemas.microsoft.com/office/powerpoint/2010/main" val="17595923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DCB2E61-C9B2-644B-8092-05CB6AF6E10E}" type="slidenum">
              <a:rPr lang="en-US" altLang="en-US"/>
              <a:pPr>
                <a:defRPr/>
              </a:pPr>
              <a:t>‹#›</a:t>
            </a:fld>
            <a:endParaRPr lang="en-US" altLang="en-US"/>
          </a:p>
        </p:txBody>
      </p:sp>
    </p:spTree>
    <p:extLst>
      <p:ext uri="{BB962C8B-B14F-4D97-AF65-F5344CB8AC3E}">
        <p14:creationId xmlns:p14="http://schemas.microsoft.com/office/powerpoint/2010/main" val="137157000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DF976CC-3482-684C-AE28-30FCFFEB263C}" type="slidenum">
              <a:rPr lang="en-US" altLang="en-US"/>
              <a:pPr>
                <a:defRPr/>
              </a:pPr>
              <a:t>‹#›</a:t>
            </a:fld>
            <a:endParaRPr lang="en-US" altLang="en-US"/>
          </a:p>
        </p:txBody>
      </p:sp>
    </p:spTree>
    <p:extLst>
      <p:ext uri="{BB962C8B-B14F-4D97-AF65-F5344CB8AC3E}">
        <p14:creationId xmlns:p14="http://schemas.microsoft.com/office/powerpoint/2010/main" val="77763532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8EC619-F352-DE48-85FE-CCEF1EE0416D}" type="slidenum">
              <a:rPr lang="en-US" altLang="en-US"/>
              <a:pPr>
                <a:defRPr/>
              </a:pPr>
              <a:t>‹#›</a:t>
            </a:fld>
            <a:endParaRPr lang="en-US" altLang="en-US"/>
          </a:p>
        </p:txBody>
      </p:sp>
    </p:spTree>
    <p:extLst>
      <p:ext uri="{BB962C8B-B14F-4D97-AF65-F5344CB8AC3E}">
        <p14:creationId xmlns:p14="http://schemas.microsoft.com/office/powerpoint/2010/main" val="81697678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38C446F2-C1FE-E948-84A9-CFE0994A68EA}" type="slidenum">
              <a:rPr lang="en-US" altLang="en-US"/>
              <a:pPr>
                <a:defRPr/>
              </a:pPr>
              <a:t>‹#›</a:t>
            </a:fld>
            <a:endParaRPr lang="en-US" altLang="en-US"/>
          </a:p>
        </p:txBody>
      </p:sp>
    </p:spTree>
    <p:extLst>
      <p:ext uri="{BB962C8B-B14F-4D97-AF65-F5344CB8AC3E}">
        <p14:creationId xmlns:p14="http://schemas.microsoft.com/office/powerpoint/2010/main" val="321869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lvl1pPr>
          </a:lstStyle>
          <a:p>
            <a:pPr>
              <a:defRPr/>
            </a:pPr>
            <a:fld id="{F41E5FE7-01B8-304B-BE64-342E98EAF208}" type="datetimeFigureOut">
              <a:rPr lang="en-US" altLang="en-US"/>
              <a:pPr>
                <a:defRPr/>
              </a:pPr>
              <a:t>6/15/18</a:t>
            </a:fld>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E77A2D0-2B6E-7640-892D-CBA4F3A5FC21}" type="slidenum">
              <a:rPr lang="en-US" altLang="en-US"/>
              <a:pPr>
                <a:defRPr/>
              </a:pPr>
              <a:t>‹#›</a:t>
            </a:fld>
            <a:endParaRPr lang="en-US" altLang="en-US"/>
          </a:p>
        </p:txBody>
      </p:sp>
    </p:spTree>
    <p:extLst>
      <p:ext uri="{BB962C8B-B14F-4D97-AF65-F5344CB8AC3E}">
        <p14:creationId xmlns:p14="http://schemas.microsoft.com/office/powerpoint/2010/main" val="165937334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0EB72788-C305-8A46-A287-0253E9AB1E14}" type="datetime1">
              <a:rPr lang="en-US" altLang="en-US"/>
              <a:pPr>
                <a:defRPr/>
              </a:pPr>
              <a:t>6/15/18</a:t>
            </a:fld>
            <a:endParaRPr lang="en-US" alt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9A06810-E85C-AC48-BBAF-B0FE2E8E77A9}" type="slidenum">
              <a:rPr lang="en-US" altLang="en-US"/>
              <a:pPr>
                <a:defRPr/>
              </a:pPr>
              <a:t>‹#›</a:t>
            </a:fld>
            <a:endParaRPr lang="en-US" altLang="en-US"/>
          </a:p>
        </p:txBody>
      </p:sp>
    </p:spTree>
    <p:extLst>
      <p:ext uri="{BB962C8B-B14F-4D97-AF65-F5344CB8AC3E}">
        <p14:creationId xmlns:p14="http://schemas.microsoft.com/office/powerpoint/2010/main" val="173156303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23A9C9B5-9AFA-A147-B64D-FD214EAAE2F1}"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82C42ED6-D102-7545-91EC-F45580FB7C5D}" type="slidenum">
              <a:rPr lang="en-US" altLang="en-US"/>
              <a:pPr>
                <a:defRPr/>
              </a:pPr>
              <a:t>‹#›</a:t>
            </a:fld>
            <a:endParaRPr lang="en-US" altLang="en-US"/>
          </a:p>
        </p:txBody>
      </p:sp>
    </p:spTree>
    <p:extLst>
      <p:ext uri="{BB962C8B-B14F-4D97-AF65-F5344CB8AC3E}">
        <p14:creationId xmlns:p14="http://schemas.microsoft.com/office/powerpoint/2010/main" val="146065418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AFEC827-377E-3A41-A121-F2B558E6BE58}"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87F1879-C597-1942-A67F-59E26CE0156A}" type="slidenum">
              <a:rPr lang="en-US" altLang="en-US"/>
              <a:pPr>
                <a:defRPr/>
              </a:pPr>
              <a:t>‹#›</a:t>
            </a:fld>
            <a:endParaRPr lang="en-US" altLang="en-US"/>
          </a:p>
        </p:txBody>
      </p:sp>
    </p:spTree>
    <p:extLst>
      <p:ext uri="{BB962C8B-B14F-4D97-AF65-F5344CB8AC3E}">
        <p14:creationId xmlns:p14="http://schemas.microsoft.com/office/powerpoint/2010/main" val="4953758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47348B4-2B8D-7F43-B336-13B836B76B4B}"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9769E23-9CEE-0B48-8CE6-5BF79ADDF6EC}" type="slidenum">
              <a:rPr lang="en-US" altLang="en-US"/>
              <a:pPr>
                <a:defRPr/>
              </a:pPr>
              <a:t>‹#›</a:t>
            </a:fld>
            <a:endParaRPr lang="en-US" altLang="en-US"/>
          </a:p>
        </p:txBody>
      </p:sp>
    </p:spTree>
    <p:extLst>
      <p:ext uri="{BB962C8B-B14F-4D97-AF65-F5344CB8AC3E}">
        <p14:creationId xmlns:p14="http://schemas.microsoft.com/office/powerpoint/2010/main" val="17633606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233CB85F-0ECF-524A-9415-8615BD36AF16}"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C6F9D4BB-1D76-6C4D-8D32-88025D76BA4A}" type="slidenum">
              <a:rPr lang="en-US" altLang="en-US"/>
              <a:pPr>
                <a:defRPr/>
              </a:pPr>
              <a:t>‹#›</a:t>
            </a:fld>
            <a:endParaRPr lang="en-US" altLang="en-US"/>
          </a:p>
        </p:txBody>
      </p:sp>
    </p:spTree>
    <p:extLst>
      <p:ext uri="{BB962C8B-B14F-4D97-AF65-F5344CB8AC3E}">
        <p14:creationId xmlns:p14="http://schemas.microsoft.com/office/powerpoint/2010/main" val="19173059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ACCECF09-C38D-EC4C-B59B-C9D531408985}" type="datetime1">
              <a:rPr lang="en-US" altLang="en-US"/>
              <a:pPr>
                <a:defRPr/>
              </a:pPr>
              <a:t>6/15/18</a:t>
            </a:fld>
            <a:endParaRPr lang="en-US"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656A8BD-B104-1C48-9696-E25AFBDDAF71}" type="slidenum">
              <a:rPr lang="en-US" altLang="en-US"/>
              <a:pPr>
                <a:defRPr/>
              </a:pPr>
              <a:t>‹#›</a:t>
            </a:fld>
            <a:endParaRPr lang="en-US" altLang="en-US"/>
          </a:p>
        </p:txBody>
      </p:sp>
    </p:spTree>
    <p:extLst>
      <p:ext uri="{BB962C8B-B14F-4D97-AF65-F5344CB8AC3E}">
        <p14:creationId xmlns:p14="http://schemas.microsoft.com/office/powerpoint/2010/main" val="5757053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7D70C63E-6F75-3C4F-82F8-03D3AE011277}" type="datetime1">
              <a:rPr lang="en-US" altLang="en-US"/>
              <a:pPr>
                <a:defRPr/>
              </a:pPr>
              <a:t>6/15/18</a:t>
            </a:fld>
            <a:endParaRPr lang="en-US"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803F965-748B-F544-9490-F7B88B98FFCA}" type="slidenum">
              <a:rPr lang="en-US" altLang="en-US"/>
              <a:pPr>
                <a:defRPr/>
              </a:pPr>
              <a:t>‹#›</a:t>
            </a:fld>
            <a:endParaRPr lang="en-US" altLang="en-US"/>
          </a:p>
        </p:txBody>
      </p:sp>
    </p:spTree>
    <p:extLst>
      <p:ext uri="{BB962C8B-B14F-4D97-AF65-F5344CB8AC3E}">
        <p14:creationId xmlns:p14="http://schemas.microsoft.com/office/powerpoint/2010/main" val="19406408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FA7708E-46F1-C245-8A71-E7525FDFD7C3}" type="datetime1">
              <a:rPr lang="en-US" altLang="en-US"/>
              <a:pPr>
                <a:defRPr/>
              </a:pPr>
              <a:t>6/15/18</a:t>
            </a:fld>
            <a:endParaRPr lang="en-US"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65BA575-C1F1-DF4B-B8AD-9A316C433F13}" type="slidenum">
              <a:rPr lang="en-US" altLang="en-US"/>
              <a:pPr>
                <a:defRPr/>
              </a:pPr>
              <a:t>‹#›</a:t>
            </a:fld>
            <a:endParaRPr lang="en-US" altLang="en-US"/>
          </a:p>
        </p:txBody>
      </p:sp>
    </p:spTree>
    <p:extLst>
      <p:ext uri="{BB962C8B-B14F-4D97-AF65-F5344CB8AC3E}">
        <p14:creationId xmlns:p14="http://schemas.microsoft.com/office/powerpoint/2010/main" val="4612738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4D13059B-AB00-9841-BB2D-A0D6B082C02B}"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76BDCA5A-A060-374F-ACBE-6C10CEE406EB}" type="slidenum">
              <a:rPr lang="en-US" altLang="en-US"/>
              <a:pPr>
                <a:defRPr/>
              </a:pPr>
              <a:t>‹#›</a:t>
            </a:fld>
            <a:endParaRPr lang="en-US" altLang="en-US"/>
          </a:p>
        </p:txBody>
      </p:sp>
    </p:spTree>
    <p:extLst>
      <p:ext uri="{BB962C8B-B14F-4D97-AF65-F5344CB8AC3E}">
        <p14:creationId xmlns:p14="http://schemas.microsoft.com/office/powerpoint/2010/main" val="69386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4D10173C-BD7F-1F4E-8FB2-7535D3D4C941}"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2A5282F1-DBDE-DC4A-8090-B2872E053396}" type="slidenum">
              <a:rPr lang="en-US" altLang="en-US"/>
              <a:pPr>
                <a:defRPr/>
              </a:pPr>
              <a:t>‹#›</a:t>
            </a:fld>
            <a:endParaRPr lang="en-US" altLang="en-US"/>
          </a:p>
        </p:txBody>
      </p:sp>
    </p:spTree>
    <p:extLst>
      <p:ext uri="{BB962C8B-B14F-4D97-AF65-F5344CB8AC3E}">
        <p14:creationId xmlns:p14="http://schemas.microsoft.com/office/powerpoint/2010/main" val="256363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17" name="bk object 17"/>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18" name="bk object 18"/>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2" name="Holder 2"/>
          <p:cNvSpPr>
            <a:spLocks noGrp="1"/>
          </p:cNvSpPr>
          <p:nvPr>
            <p:ph type="title"/>
          </p:nvPr>
        </p:nvSpPr>
        <p:spPr/>
        <p:txBody>
          <a:bodyPr lIns="0" tIns="0" rIns="0" bIns="0"/>
          <a:lstStyle/>
          <a:p>
            <a:endParaRPr/>
          </a:p>
        </p:txBody>
      </p:sp>
      <p:sp>
        <p:nvSpPr>
          <p:cNvPr id="3" name="Holder 3"/>
          <p:cNvSpPr>
            <a:spLocks noGrp="1"/>
          </p:cNvSpPr>
          <p:nvPr>
            <p:ph sz="half" idx="2"/>
          </p:nvPr>
        </p:nvSpPr>
        <p:spPr>
          <a:xfrm>
            <a:off x="459750" y="1627632"/>
            <a:ext cx="4035346" cy="4671667"/>
          </a:xfrm>
          <a:prstGeom prst="rect">
            <a:avLst/>
          </a:prstGeom>
        </p:spPr>
        <p:txBody>
          <a:bodyPr wrap="square" lIns="0" tIns="0" rIns="0" bIns="0">
            <a:noAutofit/>
          </a:bodyPr>
          <a:lstStyle/>
          <a:p>
            <a:endParaRPr/>
          </a:p>
        </p:txBody>
      </p:sp>
      <p:sp>
        <p:nvSpPr>
          <p:cNvPr id="4" name="Holder 4"/>
          <p:cNvSpPr>
            <a:spLocks noGrp="1"/>
          </p:cNvSpPr>
          <p:nvPr>
            <p:ph sz="half" idx="3"/>
          </p:nvPr>
        </p:nvSpPr>
        <p:spPr>
          <a:xfrm>
            <a:off x="5328625" y="1627632"/>
            <a:ext cx="2916123" cy="4305907"/>
          </a:xfrm>
          <a:prstGeom prst="rect">
            <a:avLst/>
          </a:prstGeom>
        </p:spPr>
        <p:txBody>
          <a:bodyPr wrap="square" lIns="0" tIns="0" rIns="0" bIns="0">
            <a:noAutofit/>
          </a:body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6/15/18</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26436699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A86785F-FACA-F14F-8CF6-629F7E1C0FAD}"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3453E939-8D8E-1440-B6A5-1037C37D544D}" type="slidenum">
              <a:rPr lang="en-US" altLang="en-US"/>
              <a:pPr>
                <a:defRPr/>
              </a:pPr>
              <a:t>‹#›</a:t>
            </a:fld>
            <a:endParaRPr lang="en-US" altLang="en-US"/>
          </a:p>
        </p:txBody>
      </p:sp>
    </p:spTree>
    <p:extLst>
      <p:ext uri="{BB962C8B-B14F-4D97-AF65-F5344CB8AC3E}">
        <p14:creationId xmlns:p14="http://schemas.microsoft.com/office/powerpoint/2010/main" val="3138232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249D0E7-B349-4248-BFAC-EF9229BD76C9}"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F3CBC6D-9DDF-524A-9BF5-EB5A6103A772}" type="slidenum">
              <a:rPr lang="en-US" altLang="en-US"/>
              <a:pPr>
                <a:defRPr/>
              </a:pPr>
              <a:t>‹#›</a:t>
            </a:fld>
            <a:endParaRPr lang="en-US" altLang="en-US"/>
          </a:p>
        </p:txBody>
      </p:sp>
    </p:spTree>
    <p:extLst>
      <p:ext uri="{BB962C8B-B14F-4D97-AF65-F5344CB8AC3E}">
        <p14:creationId xmlns:p14="http://schemas.microsoft.com/office/powerpoint/2010/main" val="1940022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70"/>
        <p:cNvGrpSpPr/>
        <p:nvPr/>
      </p:nvGrpSpPr>
      <p:grpSpPr>
        <a:xfrm>
          <a:off x="0" y="0"/>
          <a:ext cx="0" cy="0"/>
          <a:chOff x="0" y="0"/>
          <a:chExt cx="0" cy="0"/>
        </a:xfrm>
      </p:grpSpPr>
      <p:sp>
        <p:nvSpPr>
          <p:cNvPr id="71" name="Shape 71"/>
          <p:cNvSpPr/>
          <p:nvPr/>
        </p:nvSpPr>
        <p:spPr>
          <a:xfrm>
            <a:off x="-75" y="6727600"/>
            <a:ext cx="9144000" cy="1304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sz="2400"/>
          </a:p>
        </p:txBody>
      </p:sp>
      <p:sp>
        <p:nvSpPr>
          <p:cNvPr id="72" name="Shape 72"/>
          <p:cNvSpPr txBox="1">
            <a:spLocks noGrp="1"/>
          </p:cNvSpPr>
          <p:nvPr>
            <p:ph type="title"/>
          </p:nvPr>
        </p:nvSpPr>
        <p:spPr>
          <a:xfrm>
            <a:off x="311700" y="593367"/>
            <a:ext cx="8520600" cy="943200"/>
          </a:xfrm>
          <a:prstGeom prst="rect">
            <a:avLst/>
          </a:prstGeom>
        </p:spPr>
        <p:txBody>
          <a:bodyPr spcFirstLastPara="1" wrap="square" lIns="91425" tIns="91425" rIns="91425" bIns="91425" anchor="t" anchorCtr="0"/>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73" name="Shape 73"/>
          <p:cNvSpPr txBox="1">
            <a:spLocks noGrp="1"/>
          </p:cNvSpPr>
          <p:nvPr>
            <p:ph type="body" idx="1"/>
          </p:nvPr>
        </p:nvSpPr>
        <p:spPr>
          <a:xfrm>
            <a:off x="311700" y="1688433"/>
            <a:ext cx="8520600" cy="44036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74" name="Shape 7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1363363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853F45E9-4E52-F34C-BF13-3B84A05C954B}" type="datetime1">
              <a:rPr lang="en-US" altLang="en-US"/>
              <a:pPr>
                <a:defRPr/>
              </a:pPr>
              <a:t>6/15/18</a:t>
            </a:fld>
            <a:endParaRPr lang="en-US" alt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5912A5C-4B3D-B147-BC0C-0BC102E56C04}" type="slidenum">
              <a:rPr lang="en-US" altLang="en-US"/>
              <a:pPr>
                <a:defRPr/>
              </a:pPr>
              <a:t>‹#›</a:t>
            </a:fld>
            <a:endParaRPr lang="en-US" altLang="en-US"/>
          </a:p>
        </p:txBody>
      </p:sp>
    </p:spTree>
    <p:extLst>
      <p:ext uri="{BB962C8B-B14F-4D97-AF65-F5344CB8AC3E}">
        <p14:creationId xmlns:p14="http://schemas.microsoft.com/office/powerpoint/2010/main" val="1116913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C6FF8ED8-D29F-3A4D-9054-912468F40664}"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AF905E5-B7A7-E44C-AFE1-7C09095510E4}" type="slidenum">
              <a:rPr lang="en-US" altLang="en-US"/>
              <a:pPr>
                <a:defRPr/>
              </a:pPr>
              <a:t>‹#›</a:t>
            </a:fld>
            <a:endParaRPr lang="en-US" altLang="en-US"/>
          </a:p>
        </p:txBody>
      </p:sp>
    </p:spTree>
    <p:extLst>
      <p:ext uri="{BB962C8B-B14F-4D97-AF65-F5344CB8AC3E}">
        <p14:creationId xmlns:p14="http://schemas.microsoft.com/office/powerpoint/2010/main" val="384295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41FBDF9-AC24-C54A-B4C3-BA139818C4A5}"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1E92783-D5CD-A248-82E9-C43D174CB08D}" type="slidenum">
              <a:rPr lang="en-US" altLang="en-US"/>
              <a:pPr>
                <a:defRPr/>
              </a:pPr>
              <a:t>‹#›</a:t>
            </a:fld>
            <a:endParaRPr lang="en-US" altLang="en-US"/>
          </a:p>
        </p:txBody>
      </p:sp>
    </p:spTree>
    <p:extLst>
      <p:ext uri="{BB962C8B-B14F-4D97-AF65-F5344CB8AC3E}">
        <p14:creationId xmlns:p14="http://schemas.microsoft.com/office/powerpoint/2010/main" val="104852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64AC66F-514F-4040-B518-467D00EF643F}"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00D2EC8-2239-2243-A561-196BE9CEF63F}" type="slidenum">
              <a:rPr lang="en-US" altLang="en-US"/>
              <a:pPr>
                <a:defRPr/>
              </a:pPr>
              <a:t>‹#›</a:t>
            </a:fld>
            <a:endParaRPr lang="en-US" altLang="en-US"/>
          </a:p>
        </p:txBody>
      </p:sp>
    </p:spTree>
    <p:extLst>
      <p:ext uri="{BB962C8B-B14F-4D97-AF65-F5344CB8AC3E}">
        <p14:creationId xmlns:p14="http://schemas.microsoft.com/office/powerpoint/2010/main" val="1814634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AF7B1AEA-8571-6644-B2A6-D69A5EC8DA29}" type="datetimeFigureOut">
              <a:rPr lang="en-US" altLang="en-US"/>
              <a:pPr>
                <a:defRPr/>
              </a:pPr>
              <a:t>6/15/18</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FFDF7D7-7D60-8642-B07E-01E12A3DC529}" type="slidenum">
              <a:rPr lang="en-US" altLang="en-US"/>
              <a:pPr>
                <a:defRPr/>
              </a:pPr>
              <a:t>‹#›</a:t>
            </a:fld>
            <a:endParaRPr lang="en-US" altLang="en-US"/>
          </a:p>
        </p:txBody>
      </p:sp>
      <p:pic>
        <p:nvPicPr>
          <p:cNvPr id="7"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6024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E54C1C75-FC35-2848-97B2-A62B470FE874}"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6BC6350-B41F-7F4B-A3C8-1E97201E97FD}" type="slidenum">
              <a:rPr lang="en-US" altLang="en-US"/>
              <a:pPr>
                <a:defRPr/>
              </a:pPr>
              <a:t>‹#›</a:t>
            </a:fld>
            <a:endParaRPr lang="en-US" altLang="en-US"/>
          </a:p>
        </p:txBody>
      </p:sp>
    </p:spTree>
    <p:extLst>
      <p:ext uri="{BB962C8B-B14F-4D97-AF65-F5344CB8AC3E}">
        <p14:creationId xmlns:p14="http://schemas.microsoft.com/office/powerpoint/2010/main" val="1343457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75FFFBF6-5490-E44D-88E4-B49351C1FDE8}" type="datetime1">
              <a:rPr lang="en-US" altLang="en-US"/>
              <a:pPr>
                <a:defRPr/>
              </a:pPr>
              <a:t>6/15/18</a:t>
            </a:fld>
            <a:endParaRPr lang="en-US"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652E6536-D015-3B44-A285-E0352DE319BD}" type="slidenum">
              <a:rPr lang="en-US" altLang="en-US"/>
              <a:pPr>
                <a:defRPr/>
              </a:pPr>
              <a:t>‹#›</a:t>
            </a:fld>
            <a:endParaRPr lang="en-US" altLang="en-US"/>
          </a:p>
        </p:txBody>
      </p:sp>
    </p:spTree>
    <p:extLst>
      <p:ext uri="{BB962C8B-B14F-4D97-AF65-F5344CB8AC3E}">
        <p14:creationId xmlns:p14="http://schemas.microsoft.com/office/powerpoint/2010/main" val="808808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26632DD6-408B-054A-9C3B-191AA0E0DD86}" type="datetime1">
              <a:rPr lang="en-US" altLang="en-US"/>
              <a:pPr>
                <a:defRPr/>
              </a:pPr>
              <a:t>6/15/18</a:t>
            </a:fld>
            <a:endParaRPr lang="en-US"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785CE909-294E-8F40-B22F-5C94DFE31C99}" type="slidenum">
              <a:rPr lang="en-US" altLang="en-US"/>
              <a:pPr>
                <a:defRPr/>
              </a:pPr>
              <a:t>‹#›</a:t>
            </a:fld>
            <a:endParaRPr lang="en-US" altLang="en-US"/>
          </a:p>
        </p:txBody>
      </p:sp>
    </p:spTree>
    <p:extLst>
      <p:ext uri="{BB962C8B-B14F-4D97-AF65-F5344CB8AC3E}">
        <p14:creationId xmlns:p14="http://schemas.microsoft.com/office/powerpoint/2010/main" val="1353668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C0B17C5-FE76-BA44-BB3F-FE341053C909}" type="datetime1">
              <a:rPr lang="en-US" altLang="en-US"/>
              <a:pPr>
                <a:defRPr/>
              </a:pPr>
              <a:t>6/15/18</a:t>
            </a:fld>
            <a:endParaRPr lang="en-US"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587F420-77CF-964F-8266-14BD5DF697A1}" type="slidenum">
              <a:rPr lang="en-US" altLang="en-US"/>
              <a:pPr>
                <a:defRPr/>
              </a:pPr>
              <a:t>‹#›</a:t>
            </a:fld>
            <a:endParaRPr lang="en-US" altLang="en-US"/>
          </a:p>
        </p:txBody>
      </p:sp>
    </p:spTree>
    <p:extLst>
      <p:ext uri="{BB962C8B-B14F-4D97-AF65-F5344CB8AC3E}">
        <p14:creationId xmlns:p14="http://schemas.microsoft.com/office/powerpoint/2010/main" val="6490227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6F4D957D-7774-DC4E-9EAC-4F001FCDDDAA}"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0351781-D3E8-C143-AF92-B1A3A0C8C4E4}" type="slidenum">
              <a:rPr lang="en-US" altLang="en-US"/>
              <a:pPr>
                <a:defRPr/>
              </a:pPr>
              <a:t>‹#›</a:t>
            </a:fld>
            <a:endParaRPr lang="en-US" altLang="en-US"/>
          </a:p>
        </p:txBody>
      </p:sp>
    </p:spTree>
    <p:extLst>
      <p:ext uri="{BB962C8B-B14F-4D97-AF65-F5344CB8AC3E}">
        <p14:creationId xmlns:p14="http://schemas.microsoft.com/office/powerpoint/2010/main" val="6080349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3B84D06E-3F23-204E-A27F-1E4E173D6ABA}"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B04FB879-DAC1-904A-A8BF-9F16C6A3B339}" type="slidenum">
              <a:rPr lang="en-US" altLang="en-US"/>
              <a:pPr>
                <a:defRPr/>
              </a:pPr>
              <a:t>‹#›</a:t>
            </a:fld>
            <a:endParaRPr lang="en-US" altLang="en-US"/>
          </a:p>
        </p:txBody>
      </p:sp>
    </p:spTree>
    <p:extLst>
      <p:ext uri="{BB962C8B-B14F-4D97-AF65-F5344CB8AC3E}">
        <p14:creationId xmlns:p14="http://schemas.microsoft.com/office/powerpoint/2010/main" val="19531979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DFA4E8B-FC23-B94A-86FE-8F17AF68D3CA}"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E80E52C-620D-4F41-A983-DDC6A6B30CC0}" type="slidenum">
              <a:rPr lang="en-US" altLang="en-US"/>
              <a:pPr>
                <a:defRPr/>
              </a:pPr>
              <a:t>‹#›</a:t>
            </a:fld>
            <a:endParaRPr lang="en-US" altLang="en-US"/>
          </a:p>
        </p:txBody>
      </p:sp>
    </p:spTree>
    <p:extLst>
      <p:ext uri="{BB962C8B-B14F-4D97-AF65-F5344CB8AC3E}">
        <p14:creationId xmlns:p14="http://schemas.microsoft.com/office/powerpoint/2010/main" val="68273662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B3C4EA7-782E-5944-BE52-D5D9310D934B}"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7441DE45-1AE0-2F49-8A8E-C1D56C5AA837}" type="slidenum">
              <a:rPr lang="en-US" altLang="en-US"/>
              <a:pPr>
                <a:defRPr/>
              </a:pPr>
              <a:t>‹#›</a:t>
            </a:fld>
            <a:endParaRPr lang="en-US" altLang="en-US"/>
          </a:p>
        </p:txBody>
      </p:sp>
    </p:spTree>
    <p:extLst>
      <p:ext uri="{BB962C8B-B14F-4D97-AF65-F5344CB8AC3E}">
        <p14:creationId xmlns:p14="http://schemas.microsoft.com/office/powerpoint/2010/main" val="19162378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Footer Placeholder 9"/>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21"/>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16789A93-94A3-6F41-9F83-A0BD44D05324}" type="slidenum">
              <a:rPr lang="en-US" altLang="en-US"/>
              <a:pPr>
                <a:defRPr/>
              </a:pPr>
              <a:t>‹#›</a:t>
            </a:fld>
            <a:endParaRPr lang="en-US" altLang="en-US"/>
          </a:p>
        </p:txBody>
      </p:sp>
    </p:spTree>
    <p:extLst>
      <p:ext uri="{BB962C8B-B14F-4D97-AF65-F5344CB8AC3E}">
        <p14:creationId xmlns:p14="http://schemas.microsoft.com/office/powerpoint/2010/main" val="1565306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ea typeface="ＭＳ Ｐゴシック" charset="0"/>
                <a:cs typeface="ＭＳ Ｐゴシック" charset="0"/>
              </a:defRPr>
            </a:lvl1pPr>
          </a:lstStyle>
          <a:p>
            <a:pPr>
              <a:defRPr/>
            </a:pPr>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ea typeface="ＭＳ Ｐゴシック" charset="0"/>
                <a:cs typeface="ＭＳ Ｐゴシック" charset="0"/>
              </a:defRPr>
            </a:lvl1pPr>
          </a:lstStyle>
          <a:p>
            <a:pPr>
              <a:defRPr/>
            </a:pPr>
            <a:endParaRPr lang="en-US" alt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37A24F7-DA0A-9347-B0B3-9E5E84CAC617}" type="slidenum">
              <a:rPr lang="en-US" altLang="en-US"/>
              <a:pPr>
                <a:defRPr/>
              </a:pPr>
              <a:t>‹#›</a:t>
            </a:fld>
            <a:endParaRPr lang="en-US" altLang="en-US"/>
          </a:p>
        </p:txBody>
      </p:sp>
    </p:spTree>
    <p:extLst>
      <p:ext uri="{BB962C8B-B14F-4D97-AF65-F5344CB8AC3E}">
        <p14:creationId xmlns:p14="http://schemas.microsoft.com/office/powerpoint/2010/main" val="2054306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1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288" y="6186488"/>
            <a:ext cx="1223962" cy="67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5E6BAB9-BF94-C34A-86F4-72F03D41F120}" type="datetime1">
              <a:rPr lang="en-US" altLang="en-US"/>
              <a:pPr>
                <a:defRPr/>
              </a:pPr>
              <a:t>6/15/18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3E59AE8-925D-2248-B4A7-3183C5BB1AD0}" type="slidenum">
              <a:rPr lang="en-US" altLang="en-US"/>
              <a:pPr>
                <a:defRPr/>
              </a:pPr>
              <a:t>‹#›</a:t>
            </a:fld>
            <a:endParaRPr lang="en-US" altLang="en-US"/>
          </a:p>
        </p:txBody>
      </p:sp>
    </p:spTree>
    <p:extLst>
      <p:ext uri="{BB962C8B-B14F-4D97-AF65-F5344CB8AC3E}">
        <p14:creationId xmlns:p14="http://schemas.microsoft.com/office/powerpoint/2010/main" val="10489383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7764B3-15C1-BE4A-B76A-76DF17040E5D}" type="slidenum">
              <a:rPr lang="en-US" altLang="en-US"/>
              <a:pPr>
                <a:defRPr/>
              </a:pPr>
              <a:t>‹#›</a:t>
            </a:fld>
            <a:endParaRPr lang="en-US" altLang="en-US"/>
          </a:p>
        </p:txBody>
      </p:sp>
    </p:spTree>
    <p:extLst>
      <p:ext uri="{BB962C8B-B14F-4D97-AF65-F5344CB8AC3E}">
        <p14:creationId xmlns:p14="http://schemas.microsoft.com/office/powerpoint/2010/main" val="21458540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5C0AC5-B14F-734C-9520-2681C7D78826}" type="slidenum">
              <a:rPr lang="en-US" altLang="en-US"/>
              <a:pPr>
                <a:defRPr/>
              </a:pPr>
              <a:t>‹#›</a:t>
            </a:fld>
            <a:endParaRPr lang="en-US" altLang="en-US"/>
          </a:p>
        </p:txBody>
      </p:sp>
    </p:spTree>
    <p:extLst>
      <p:ext uri="{BB962C8B-B14F-4D97-AF65-F5344CB8AC3E}">
        <p14:creationId xmlns:p14="http://schemas.microsoft.com/office/powerpoint/2010/main" val="5463895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6918F30-9036-AD40-B175-8AF4907FA8A3}" type="slidenum">
              <a:rPr lang="en-US" altLang="en-US"/>
              <a:pPr>
                <a:defRPr/>
              </a:pPr>
              <a:t>‹#›</a:t>
            </a:fld>
            <a:endParaRPr lang="en-US" altLang="en-US"/>
          </a:p>
        </p:txBody>
      </p:sp>
    </p:spTree>
    <p:extLst>
      <p:ext uri="{BB962C8B-B14F-4D97-AF65-F5344CB8AC3E}">
        <p14:creationId xmlns:p14="http://schemas.microsoft.com/office/powerpoint/2010/main" val="1623804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C8BCB4-7BD9-1142-8516-7758065FAFDB}" type="slidenum">
              <a:rPr lang="en-US" altLang="en-US"/>
              <a:pPr>
                <a:defRPr/>
              </a:pPr>
              <a:t>‹#›</a:t>
            </a:fld>
            <a:endParaRPr lang="en-US" altLang="en-US"/>
          </a:p>
        </p:txBody>
      </p:sp>
    </p:spTree>
    <p:extLst>
      <p:ext uri="{BB962C8B-B14F-4D97-AF65-F5344CB8AC3E}">
        <p14:creationId xmlns:p14="http://schemas.microsoft.com/office/powerpoint/2010/main" val="1109930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49559B9-C164-3949-AE44-CA3864DB2424}" type="slidenum">
              <a:rPr lang="en-US" altLang="en-US"/>
              <a:pPr>
                <a:defRPr/>
              </a:pPr>
              <a:t>‹#›</a:t>
            </a:fld>
            <a:endParaRPr lang="en-US" altLang="en-US"/>
          </a:p>
        </p:txBody>
      </p:sp>
    </p:spTree>
    <p:extLst>
      <p:ext uri="{BB962C8B-B14F-4D97-AF65-F5344CB8AC3E}">
        <p14:creationId xmlns:p14="http://schemas.microsoft.com/office/powerpoint/2010/main" val="21310587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13873E2-9406-4942-AA25-C3E4C5437EC2}" type="slidenum">
              <a:rPr lang="en-US" altLang="en-US"/>
              <a:pPr>
                <a:defRPr/>
              </a:pPr>
              <a:t>‹#›</a:t>
            </a:fld>
            <a:endParaRPr lang="en-US" altLang="en-US"/>
          </a:p>
        </p:txBody>
      </p:sp>
    </p:spTree>
    <p:extLst>
      <p:ext uri="{BB962C8B-B14F-4D97-AF65-F5344CB8AC3E}">
        <p14:creationId xmlns:p14="http://schemas.microsoft.com/office/powerpoint/2010/main" val="4938864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A82CAE3-605F-4D4C-A8FD-1F0F448F1F0C}" type="slidenum">
              <a:rPr lang="en-US" altLang="en-US"/>
              <a:pPr>
                <a:defRPr/>
              </a:pPr>
              <a:t>‹#›</a:t>
            </a:fld>
            <a:endParaRPr lang="en-US" altLang="en-US"/>
          </a:p>
        </p:txBody>
      </p:sp>
    </p:spTree>
    <p:extLst>
      <p:ext uri="{BB962C8B-B14F-4D97-AF65-F5344CB8AC3E}">
        <p14:creationId xmlns:p14="http://schemas.microsoft.com/office/powerpoint/2010/main" val="12427540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97506D0-76E2-EC41-A75B-6852D57C4BF0}" type="slidenum">
              <a:rPr lang="en-US" altLang="en-US"/>
              <a:pPr>
                <a:defRPr/>
              </a:pPr>
              <a:t>‹#›</a:t>
            </a:fld>
            <a:endParaRPr lang="en-US" altLang="en-US"/>
          </a:p>
        </p:txBody>
      </p:sp>
    </p:spTree>
    <p:extLst>
      <p:ext uri="{BB962C8B-B14F-4D97-AF65-F5344CB8AC3E}">
        <p14:creationId xmlns:p14="http://schemas.microsoft.com/office/powerpoint/2010/main" val="10604946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82E49E-4C85-A146-8531-A6833C75887D}" type="slidenum">
              <a:rPr lang="en-US" altLang="en-US"/>
              <a:pPr>
                <a:defRPr/>
              </a:pPr>
              <a:t>‹#›</a:t>
            </a:fld>
            <a:endParaRPr lang="en-US" altLang="en-US"/>
          </a:p>
        </p:txBody>
      </p:sp>
    </p:spTree>
    <p:extLst>
      <p:ext uri="{BB962C8B-B14F-4D97-AF65-F5344CB8AC3E}">
        <p14:creationId xmlns:p14="http://schemas.microsoft.com/office/powerpoint/2010/main" val="7281490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CBA5FE-87F2-A249-B449-5BCCF57C3A70}" type="slidenum">
              <a:rPr lang="en-US" altLang="en-US"/>
              <a:pPr>
                <a:defRPr/>
              </a:pPr>
              <a:t>‹#›</a:t>
            </a:fld>
            <a:endParaRPr lang="en-US" altLang="en-US"/>
          </a:p>
        </p:txBody>
      </p:sp>
    </p:spTree>
    <p:extLst>
      <p:ext uri="{BB962C8B-B14F-4D97-AF65-F5344CB8AC3E}">
        <p14:creationId xmlns:p14="http://schemas.microsoft.com/office/powerpoint/2010/main" val="15089765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040BDEC-1085-EE4C-9BB3-615079269A65}" type="datetimeFigureOut">
              <a:rPr lang="en-US" altLang="en-US"/>
              <a:pPr>
                <a:defRPr/>
              </a:pPr>
              <a:t>6/15/18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8ADAFF1-F3C0-DF41-9CC9-8A11CD816D8F}" type="slidenum">
              <a:rPr lang="en-US" altLang="en-US"/>
              <a:pPr>
                <a:defRPr/>
              </a:pPr>
              <a:t>‹#›</a:t>
            </a:fld>
            <a:endParaRPr lang="en-US" altLang="en-US"/>
          </a:p>
        </p:txBody>
      </p:sp>
    </p:spTree>
    <p:extLst>
      <p:ext uri="{BB962C8B-B14F-4D97-AF65-F5344CB8AC3E}">
        <p14:creationId xmlns:p14="http://schemas.microsoft.com/office/powerpoint/2010/main" val="1164237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20474ED-3D27-014B-953D-6AE4585C1B44}" type="slidenum">
              <a:rPr lang="en-US" altLang="en-US"/>
              <a:pPr>
                <a:defRPr/>
              </a:pPr>
              <a:t>‹#›</a:t>
            </a:fld>
            <a:endParaRPr lang="en-US" altLang="en-US"/>
          </a:p>
        </p:txBody>
      </p:sp>
    </p:spTree>
    <p:extLst>
      <p:ext uri="{BB962C8B-B14F-4D97-AF65-F5344CB8AC3E}">
        <p14:creationId xmlns:p14="http://schemas.microsoft.com/office/powerpoint/2010/main" val="11600631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34FE0B3-7691-E040-B8BC-8536EB456590}" type="slidenum">
              <a:rPr lang="en-US" altLang="en-US"/>
              <a:pPr>
                <a:defRPr/>
              </a:pPr>
              <a:t>‹#›</a:t>
            </a:fld>
            <a:endParaRPr lang="en-US" altLang="en-US"/>
          </a:p>
        </p:txBody>
      </p:sp>
    </p:spTree>
    <p:extLst>
      <p:ext uri="{BB962C8B-B14F-4D97-AF65-F5344CB8AC3E}">
        <p14:creationId xmlns:p14="http://schemas.microsoft.com/office/powerpoint/2010/main" val="1337856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lvl1pPr>
          </a:lstStyle>
          <a:p>
            <a:pPr>
              <a:defRPr/>
            </a:pPr>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lvl1pPr>
          </a:lstStyle>
          <a:p>
            <a:pPr>
              <a:defRPr/>
            </a:pPr>
            <a:endParaRPr lang="en-US" altLang="en-US"/>
          </a:p>
        </p:txBody>
      </p:sp>
      <p:sp>
        <p:nvSpPr>
          <p:cNvPr id="6" name="Slide Number Placeholder 5"/>
          <p:cNvSpPr>
            <a:spLocks noGrp="1"/>
          </p:cNvSpPr>
          <p:nvPr>
            <p:ph type="sldNum" sz="quarter" idx="12"/>
          </p:nvPr>
        </p:nvSpPr>
        <p:spPr/>
        <p:txBody>
          <a:bodyPr/>
          <a:lstStyle>
            <a:lvl1pPr>
              <a:defRPr/>
            </a:lvl1pPr>
          </a:lstStyle>
          <a:p>
            <a:pPr>
              <a:defRPr/>
            </a:pPr>
            <a:fld id="{74C02F83-2340-0141-B029-0EE1DE3C3FE5}" type="slidenum">
              <a:rPr lang="en-US" altLang="en-US"/>
              <a:pPr>
                <a:defRPr/>
              </a:pPr>
              <a:t>‹#›</a:t>
            </a:fld>
            <a:endParaRPr lang="en-US" altLang="en-US"/>
          </a:p>
        </p:txBody>
      </p:sp>
    </p:spTree>
    <p:extLst>
      <p:ext uri="{BB962C8B-B14F-4D97-AF65-F5344CB8AC3E}">
        <p14:creationId xmlns:p14="http://schemas.microsoft.com/office/powerpoint/2010/main" val="2347997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C1DAC1DF-123E-D345-BF62-02AE724C9896}" type="datetime1">
              <a:rPr lang="en-US" altLang="en-US"/>
              <a:pPr>
                <a:defRPr/>
              </a:pPr>
              <a:t>6/15/18</a:t>
            </a:fld>
            <a:endParaRPr lang="en-US" alt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3B3AB15-D298-C64D-91E6-4C443F2024DE}" type="slidenum">
              <a:rPr lang="en-US" altLang="en-US"/>
              <a:pPr>
                <a:defRPr/>
              </a:pPr>
              <a:t>‹#›</a:t>
            </a:fld>
            <a:endParaRPr lang="en-US" altLang="en-US"/>
          </a:p>
        </p:txBody>
      </p:sp>
    </p:spTree>
    <p:extLst>
      <p:ext uri="{BB962C8B-B14F-4D97-AF65-F5344CB8AC3E}">
        <p14:creationId xmlns:p14="http://schemas.microsoft.com/office/powerpoint/2010/main" val="14983874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E65FFD5B-7070-2C4A-901E-F0EFAB8A3265}"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5CE88A7-F838-AF41-BFF7-2C066FB9883E}" type="slidenum">
              <a:rPr lang="en-US" altLang="en-US"/>
              <a:pPr>
                <a:defRPr/>
              </a:pPr>
              <a:t>‹#›</a:t>
            </a:fld>
            <a:endParaRPr lang="en-US" altLang="en-US"/>
          </a:p>
        </p:txBody>
      </p:sp>
    </p:spTree>
    <p:extLst>
      <p:ext uri="{BB962C8B-B14F-4D97-AF65-F5344CB8AC3E}">
        <p14:creationId xmlns:p14="http://schemas.microsoft.com/office/powerpoint/2010/main" val="16315963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55A9DEE-F45F-DA49-B81B-BCEFC3FBE860}"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9EFA1A0F-FB0E-6B4A-AEFB-1E966626D018}" type="slidenum">
              <a:rPr lang="en-US" altLang="en-US"/>
              <a:pPr>
                <a:defRPr/>
              </a:pPr>
              <a:t>‹#›</a:t>
            </a:fld>
            <a:endParaRPr lang="en-US" altLang="en-US"/>
          </a:p>
        </p:txBody>
      </p:sp>
    </p:spTree>
    <p:extLst>
      <p:ext uri="{BB962C8B-B14F-4D97-AF65-F5344CB8AC3E}">
        <p14:creationId xmlns:p14="http://schemas.microsoft.com/office/powerpoint/2010/main" val="13085815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AD0DB72-69E2-234B-B8A5-167224938DF2}"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917BA375-03D6-514B-B831-055227C6A29A}" type="slidenum">
              <a:rPr lang="en-US" altLang="en-US"/>
              <a:pPr>
                <a:defRPr/>
              </a:pPr>
              <a:t>‹#›</a:t>
            </a:fld>
            <a:endParaRPr lang="en-US" altLang="en-US"/>
          </a:p>
        </p:txBody>
      </p:sp>
    </p:spTree>
    <p:extLst>
      <p:ext uri="{BB962C8B-B14F-4D97-AF65-F5344CB8AC3E}">
        <p14:creationId xmlns:p14="http://schemas.microsoft.com/office/powerpoint/2010/main" val="3543673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9E5D2A2F-7E23-5746-B38B-087C2A39DF9B}"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D80C7BA-94E8-ED42-8087-D1F38D85C59B}" type="slidenum">
              <a:rPr lang="en-US" altLang="en-US"/>
              <a:pPr>
                <a:defRPr/>
              </a:pPr>
              <a:t>‹#›</a:t>
            </a:fld>
            <a:endParaRPr lang="en-US" altLang="en-US"/>
          </a:p>
        </p:txBody>
      </p:sp>
    </p:spTree>
    <p:extLst>
      <p:ext uri="{BB962C8B-B14F-4D97-AF65-F5344CB8AC3E}">
        <p14:creationId xmlns:p14="http://schemas.microsoft.com/office/powerpoint/2010/main" val="252228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6F0D4BA9-E2DC-4043-9C42-97983B298765}" type="datetime1">
              <a:rPr lang="en-US" altLang="en-US"/>
              <a:pPr>
                <a:defRPr/>
              </a:pPr>
              <a:t>6/15/18</a:t>
            </a:fld>
            <a:endParaRPr lang="en-US"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5B3453D-96A1-B548-81E5-32FE7A7EA490}" type="slidenum">
              <a:rPr lang="en-US" altLang="en-US"/>
              <a:pPr>
                <a:defRPr/>
              </a:pPr>
              <a:t>‹#›</a:t>
            </a:fld>
            <a:endParaRPr lang="en-US" altLang="en-US"/>
          </a:p>
        </p:txBody>
      </p:sp>
    </p:spTree>
    <p:extLst>
      <p:ext uri="{BB962C8B-B14F-4D97-AF65-F5344CB8AC3E}">
        <p14:creationId xmlns:p14="http://schemas.microsoft.com/office/powerpoint/2010/main" val="12456444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DC23FA96-B01E-354A-859C-B024C8239F75}" type="datetime1">
              <a:rPr lang="en-US" altLang="en-US"/>
              <a:pPr>
                <a:defRPr/>
              </a:pPr>
              <a:t>6/15/18</a:t>
            </a:fld>
            <a:endParaRPr lang="en-US"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9C45716-8E65-7245-80D2-0C9D15FF2DE8}" type="slidenum">
              <a:rPr lang="en-US" altLang="en-US"/>
              <a:pPr>
                <a:defRPr/>
              </a:pPr>
              <a:t>‹#›</a:t>
            </a:fld>
            <a:endParaRPr lang="en-US" altLang="en-US"/>
          </a:p>
        </p:txBody>
      </p:sp>
    </p:spTree>
    <p:extLst>
      <p:ext uri="{BB962C8B-B14F-4D97-AF65-F5344CB8AC3E}">
        <p14:creationId xmlns:p14="http://schemas.microsoft.com/office/powerpoint/2010/main" val="18122477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49317587-6127-4349-9373-1AD41B515EB5}" type="datetimeFigureOut">
              <a:rPr lang="en-US" altLang="en-US"/>
              <a:pPr>
                <a:defRPr/>
              </a:pPr>
              <a:t>6/15/18</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A92AD5F-810E-884E-8753-E55E2E18D9AF}" type="slidenum">
              <a:rPr lang="en-US" altLang="en-US"/>
              <a:pPr>
                <a:defRPr/>
              </a:pPr>
              <a:t>‹#›</a:t>
            </a:fld>
            <a:endParaRPr lang="en-US" altLang="en-US"/>
          </a:p>
        </p:txBody>
      </p:sp>
    </p:spTree>
    <p:extLst>
      <p:ext uri="{BB962C8B-B14F-4D97-AF65-F5344CB8AC3E}">
        <p14:creationId xmlns:p14="http://schemas.microsoft.com/office/powerpoint/2010/main" val="16378401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5DE7171A-6A73-6D40-A964-1EFF8388E50E}" type="datetime1">
              <a:rPr lang="en-US" altLang="en-US"/>
              <a:pPr>
                <a:defRPr/>
              </a:pPr>
              <a:t>6/15/18</a:t>
            </a:fld>
            <a:endParaRPr lang="en-US"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D46EA1CF-6C40-4D44-AF51-0EA2385F723C}" type="slidenum">
              <a:rPr lang="en-US" altLang="en-US"/>
              <a:pPr>
                <a:defRPr/>
              </a:pPr>
              <a:t>‹#›</a:t>
            </a:fld>
            <a:endParaRPr lang="en-US" altLang="en-US"/>
          </a:p>
        </p:txBody>
      </p:sp>
    </p:spTree>
    <p:extLst>
      <p:ext uri="{BB962C8B-B14F-4D97-AF65-F5344CB8AC3E}">
        <p14:creationId xmlns:p14="http://schemas.microsoft.com/office/powerpoint/2010/main" val="4870738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37A8DF9A-EEF0-924F-8A1C-3342CE4E456D}"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32794DF-0958-7F4A-B843-61085AA6FC74}" type="slidenum">
              <a:rPr lang="en-US" altLang="en-US"/>
              <a:pPr>
                <a:defRPr/>
              </a:pPr>
              <a:t>‹#›</a:t>
            </a:fld>
            <a:endParaRPr lang="en-US" altLang="en-US"/>
          </a:p>
        </p:txBody>
      </p:sp>
    </p:spTree>
    <p:extLst>
      <p:ext uri="{BB962C8B-B14F-4D97-AF65-F5344CB8AC3E}">
        <p14:creationId xmlns:p14="http://schemas.microsoft.com/office/powerpoint/2010/main" val="17508296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1399FA35-F11E-D24E-ABBE-50A54AAEE4AD}"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65EE429B-9211-0749-992B-138B1E79A4E2}" type="slidenum">
              <a:rPr lang="en-US" altLang="en-US"/>
              <a:pPr>
                <a:defRPr/>
              </a:pPr>
              <a:t>‹#›</a:t>
            </a:fld>
            <a:endParaRPr lang="en-US" altLang="en-US"/>
          </a:p>
        </p:txBody>
      </p:sp>
    </p:spTree>
    <p:extLst>
      <p:ext uri="{BB962C8B-B14F-4D97-AF65-F5344CB8AC3E}">
        <p14:creationId xmlns:p14="http://schemas.microsoft.com/office/powerpoint/2010/main" val="16934850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1F42ADD-8853-8C40-8DE3-E6AD25F16095}"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90A8DB00-F0A3-1E44-AE48-2028BC745C79}" type="slidenum">
              <a:rPr lang="en-US" altLang="en-US"/>
              <a:pPr>
                <a:defRPr/>
              </a:pPr>
              <a:t>‹#›</a:t>
            </a:fld>
            <a:endParaRPr lang="en-US" altLang="en-US"/>
          </a:p>
        </p:txBody>
      </p:sp>
    </p:spTree>
    <p:extLst>
      <p:ext uri="{BB962C8B-B14F-4D97-AF65-F5344CB8AC3E}">
        <p14:creationId xmlns:p14="http://schemas.microsoft.com/office/powerpoint/2010/main" val="3600223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5783A65-EBDD-2147-9DAB-3D763C136D9E}"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F5F4964B-B1D3-724A-BE3F-40388E9414D9}" type="slidenum">
              <a:rPr lang="en-US" altLang="en-US"/>
              <a:pPr>
                <a:defRPr/>
              </a:pPr>
              <a:t>‹#›</a:t>
            </a:fld>
            <a:endParaRPr lang="en-US" altLang="en-US"/>
          </a:p>
        </p:txBody>
      </p:sp>
    </p:spTree>
    <p:extLst>
      <p:ext uri="{BB962C8B-B14F-4D97-AF65-F5344CB8AC3E}">
        <p14:creationId xmlns:p14="http://schemas.microsoft.com/office/powerpoint/2010/main" val="1376941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371600"/>
          </a:xfrm>
        </p:spPr>
        <p:txBody>
          <a:bodyPr/>
          <a:lstStyle/>
          <a:p>
            <a:r>
              <a:rPr lang="en-US"/>
              <a:t>Click to edit Master title style</a:t>
            </a:r>
          </a:p>
        </p:txBody>
      </p:sp>
      <p:sp>
        <p:nvSpPr>
          <p:cNvPr id="3" name="Text Placeholder 2"/>
          <p:cNvSpPr>
            <a:spLocks noGrp="1"/>
          </p:cNvSpPr>
          <p:nvPr>
            <p:ph type="body" sz="half" idx="1"/>
          </p:nvPr>
        </p:nvSpPr>
        <p:spPr>
          <a:xfrm>
            <a:off x="457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23"/>
          <p:cNvSpPr>
            <a:spLocks noGrp="1"/>
          </p:cNvSpPr>
          <p:nvPr>
            <p:ph type="dt" sz="half" idx="10"/>
          </p:nvPr>
        </p:nvSpPr>
        <p:spPr/>
        <p:txBody>
          <a:bodyPr/>
          <a:lstStyle>
            <a:lvl1pPr>
              <a:defRPr>
                <a:ea typeface="ＭＳ Ｐゴシック" charset="0"/>
                <a:cs typeface="ＭＳ Ｐゴシック" charset="0"/>
              </a:defRPr>
            </a:lvl1pPr>
          </a:lstStyle>
          <a:p>
            <a:pPr>
              <a:defRPr/>
            </a:pPr>
            <a:endParaRPr lang="en-US"/>
          </a:p>
        </p:txBody>
      </p:sp>
      <p:sp>
        <p:nvSpPr>
          <p:cNvPr id="6" name="Footer Placeholder 9"/>
          <p:cNvSpPr>
            <a:spLocks noGrp="1"/>
          </p:cNvSpPr>
          <p:nvPr>
            <p:ph type="ftr" sz="quarter" idx="11"/>
          </p:nvPr>
        </p:nvSpPr>
        <p:spPr/>
        <p:txBody>
          <a:bodyPr/>
          <a:lstStyle>
            <a:lvl1pPr>
              <a:defRPr>
                <a:ea typeface="ＭＳ Ｐゴシック" charset="0"/>
                <a:cs typeface="ＭＳ Ｐゴシック" charset="0"/>
              </a:defRPr>
            </a:lvl1pPr>
          </a:lstStyle>
          <a:p>
            <a:pPr>
              <a:defRPr/>
            </a:pPr>
            <a:endParaRPr lang="en-US"/>
          </a:p>
        </p:txBody>
      </p:sp>
      <p:sp>
        <p:nvSpPr>
          <p:cNvPr id="7" name="Slide Number Placeholder 21"/>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5979E27B-4EE8-6A47-95BE-51046DE17FAF}" type="slidenum">
              <a:rPr lang="en-US" altLang="en-US"/>
              <a:pPr>
                <a:defRPr/>
              </a:pPr>
              <a:t>‹#›</a:t>
            </a:fld>
            <a:endParaRPr lang="en-US" altLang="en-US"/>
          </a:p>
        </p:txBody>
      </p:sp>
    </p:spTree>
    <p:extLst>
      <p:ext uri="{BB962C8B-B14F-4D97-AF65-F5344CB8AC3E}">
        <p14:creationId xmlns:p14="http://schemas.microsoft.com/office/powerpoint/2010/main" val="1006037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normAutofit/>
          </a:bodyPr>
          <a:lstStyle/>
          <a:p>
            <a:pPr lvl="0"/>
            <a:r>
              <a:rPr lang="en-US" noProof="0"/>
              <a:t>Click icon to add table</a:t>
            </a:r>
            <a:endParaRPr lang="en-US" noProof="0" dirty="0"/>
          </a:p>
        </p:txBody>
      </p:sp>
      <p:sp>
        <p:nvSpPr>
          <p:cNvPr id="4" name="Date Placeholder 3"/>
          <p:cNvSpPr>
            <a:spLocks noGrp="1"/>
          </p:cNvSpPr>
          <p:nvPr>
            <p:ph type="dt" sz="half" idx="10"/>
          </p:nvPr>
        </p:nvSpPr>
        <p:spPr>
          <a:xfrm>
            <a:off x="0" y="6381750"/>
            <a:ext cx="2133600" cy="476250"/>
          </a:xfrm>
        </p:spPr>
        <p:txBody>
          <a:bodyPr/>
          <a:lstStyle>
            <a:lvl1pPr>
              <a:defRPr>
                <a:ea typeface="ＭＳ Ｐゴシック" charset="0"/>
                <a:cs typeface="ＭＳ Ｐゴシック" charset="0"/>
              </a:defRPr>
            </a:lvl1pPr>
          </a:lstStyle>
          <a:p>
            <a:pPr>
              <a:defRPr/>
            </a:pPr>
            <a:endParaRPr lang="en-US" altLang="en-US"/>
          </a:p>
        </p:txBody>
      </p:sp>
      <p:sp>
        <p:nvSpPr>
          <p:cNvPr id="5" name="Footer Placeholder 4"/>
          <p:cNvSpPr>
            <a:spLocks noGrp="1"/>
          </p:cNvSpPr>
          <p:nvPr>
            <p:ph type="ftr" sz="quarter" idx="11"/>
          </p:nvPr>
        </p:nvSpPr>
        <p:spPr>
          <a:xfrm>
            <a:off x="1447800" y="6229350"/>
            <a:ext cx="6019800" cy="476250"/>
          </a:xfrm>
        </p:spPr>
        <p:txBody>
          <a:bodyPr/>
          <a:lstStyle>
            <a:lvl1pPr>
              <a:defRPr>
                <a:ea typeface="ＭＳ Ｐゴシック" charset="0"/>
                <a:cs typeface="ＭＳ Ｐゴシック" charset="0"/>
              </a:defRPr>
            </a:lvl1pPr>
          </a:lstStyle>
          <a:p>
            <a:pPr>
              <a:defRPr/>
            </a:pPr>
            <a:endParaRPr lang="en-US" alt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D6996DF-23B6-DB42-A29F-C120DCB9D5DB}" type="slidenum">
              <a:rPr lang="en-US" altLang="en-US"/>
              <a:pPr>
                <a:defRPr/>
              </a:pPr>
              <a:t>‹#›</a:t>
            </a:fld>
            <a:endParaRPr lang="en-US" altLang="en-US"/>
          </a:p>
        </p:txBody>
      </p:sp>
    </p:spTree>
    <p:extLst>
      <p:ext uri="{BB962C8B-B14F-4D97-AF65-F5344CB8AC3E}">
        <p14:creationId xmlns:p14="http://schemas.microsoft.com/office/powerpoint/2010/main" val="14089606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404632-9948-864F-87A7-6B19CD5780CC}" type="slidenum">
              <a:rPr lang="en-US" altLang="en-US"/>
              <a:pPr>
                <a:defRPr/>
              </a:pPr>
              <a:t>‹#›</a:t>
            </a:fld>
            <a:endParaRPr lang="en-US" altLang="en-US"/>
          </a:p>
        </p:txBody>
      </p:sp>
    </p:spTree>
    <p:extLst>
      <p:ext uri="{BB962C8B-B14F-4D97-AF65-F5344CB8AC3E}">
        <p14:creationId xmlns:p14="http://schemas.microsoft.com/office/powerpoint/2010/main" val="16169160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6AE19D2-EF49-DE4E-9CAC-7B13742F38CE}" type="slidenum">
              <a:rPr lang="en-US" altLang="en-US"/>
              <a:pPr>
                <a:defRPr/>
              </a:pPr>
              <a:t>‹#›</a:t>
            </a:fld>
            <a:endParaRPr lang="en-US" altLang="en-US"/>
          </a:p>
        </p:txBody>
      </p:sp>
    </p:spTree>
    <p:extLst>
      <p:ext uri="{BB962C8B-B14F-4D97-AF65-F5344CB8AC3E}">
        <p14:creationId xmlns:p14="http://schemas.microsoft.com/office/powerpoint/2010/main" val="12048680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861DC74-D099-4D4E-9A80-C6A03C294D7D}" type="slidenum">
              <a:rPr lang="en-US" altLang="en-US"/>
              <a:pPr>
                <a:defRPr/>
              </a:pPr>
              <a:t>‹#›</a:t>
            </a:fld>
            <a:endParaRPr lang="en-US" altLang="en-US"/>
          </a:p>
        </p:txBody>
      </p:sp>
    </p:spTree>
    <p:extLst>
      <p:ext uri="{BB962C8B-B14F-4D97-AF65-F5344CB8AC3E}">
        <p14:creationId xmlns:p14="http://schemas.microsoft.com/office/powerpoint/2010/main" val="219994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62236CA-C980-C041-A114-43965D52E882}" type="datetimeFigureOut">
              <a:rPr lang="en-US" altLang="en-US"/>
              <a:pPr>
                <a:defRPr/>
              </a:pPr>
              <a:t>6/15/18</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8953E91-22E6-7F41-8BE8-5895666BC28B}" type="slidenum">
              <a:rPr lang="en-US" altLang="en-US"/>
              <a:pPr>
                <a:defRPr/>
              </a:pPr>
              <a:t>‹#›</a:t>
            </a:fld>
            <a:endParaRPr lang="en-US" altLang="en-US"/>
          </a:p>
        </p:txBody>
      </p:sp>
    </p:spTree>
    <p:extLst>
      <p:ext uri="{BB962C8B-B14F-4D97-AF65-F5344CB8AC3E}">
        <p14:creationId xmlns:p14="http://schemas.microsoft.com/office/powerpoint/2010/main" val="7002876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0A7816-1451-7C4A-B1C6-E3659113F599}" type="slidenum">
              <a:rPr lang="en-US" altLang="en-US"/>
              <a:pPr>
                <a:defRPr/>
              </a:pPr>
              <a:t>‹#›</a:t>
            </a:fld>
            <a:endParaRPr lang="en-US" altLang="en-US"/>
          </a:p>
        </p:txBody>
      </p:sp>
    </p:spTree>
    <p:extLst>
      <p:ext uri="{BB962C8B-B14F-4D97-AF65-F5344CB8AC3E}">
        <p14:creationId xmlns:p14="http://schemas.microsoft.com/office/powerpoint/2010/main" val="30757147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2AB4F80-62EE-0A49-B2F2-256D3A0C5A09}" type="slidenum">
              <a:rPr lang="en-US" altLang="en-US"/>
              <a:pPr>
                <a:defRPr/>
              </a:pPr>
              <a:t>‹#›</a:t>
            </a:fld>
            <a:endParaRPr lang="en-US" altLang="en-US"/>
          </a:p>
        </p:txBody>
      </p:sp>
    </p:spTree>
    <p:extLst>
      <p:ext uri="{BB962C8B-B14F-4D97-AF65-F5344CB8AC3E}">
        <p14:creationId xmlns:p14="http://schemas.microsoft.com/office/powerpoint/2010/main" val="2568049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FEFF43D-C537-274E-BD86-97E167A88AA2}" type="slidenum">
              <a:rPr lang="en-US" altLang="en-US"/>
              <a:pPr>
                <a:defRPr/>
              </a:pPr>
              <a:t>‹#›</a:t>
            </a:fld>
            <a:endParaRPr lang="en-US" altLang="en-US"/>
          </a:p>
        </p:txBody>
      </p:sp>
    </p:spTree>
    <p:extLst>
      <p:ext uri="{BB962C8B-B14F-4D97-AF65-F5344CB8AC3E}">
        <p14:creationId xmlns:p14="http://schemas.microsoft.com/office/powerpoint/2010/main" val="15593828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9B4E5F7-9C24-5B4E-AEDB-D260E936E4BE}" type="slidenum">
              <a:rPr lang="en-US" altLang="en-US"/>
              <a:pPr>
                <a:defRPr/>
              </a:pPr>
              <a:t>‹#›</a:t>
            </a:fld>
            <a:endParaRPr lang="en-US" altLang="en-US"/>
          </a:p>
        </p:txBody>
      </p:sp>
    </p:spTree>
    <p:extLst>
      <p:ext uri="{BB962C8B-B14F-4D97-AF65-F5344CB8AC3E}">
        <p14:creationId xmlns:p14="http://schemas.microsoft.com/office/powerpoint/2010/main" val="160338696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94AE70-23A7-574A-BE3A-65B1475DF388}" type="slidenum">
              <a:rPr lang="en-US" altLang="en-US"/>
              <a:pPr>
                <a:defRPr/>
              </a:pPr>
              <a:t>‹#›</a:t>
            </a:fld>
            <a:endParaRPr lang="en-US" altLang="en-US"/>
          </a:p>
        </p:txBody>
      </p:sp>
    </p:spTree>
    <p:extLst>
      <p:ext uri="{BB962C8B-B14F-4D97-AF65-F5344CB8AC3E}">
        <p14:creationId xmlns:p14="http://schemas.microsoft.com/office/powerpoint/2010/main" val="10107647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8EF76FE-57C5-5A43-95E8-8006EB78243F}" type="slidenum">
              <a:rPr lang="en-US" altLang="en-US"/>
              <a:pPr>
                <a:defRPr/>
              </a:pPr>
              <a:t>‹#›</a:t>
            </a:fld>
            <a:endParaRPr lang="en-US" altLang="en-US"/>
          </a:p>
        </p:txBody>
      </p:sp>
    </p:spTree>
    <p:extLst>
      <p:ext uri="{BB962C8B-B14F-4D97-AF65-F5344CB8AC3E}">
        <p14:creationId xmlns:p14="http://schemas.microsoft.com/office/powerpoint/2010/main" val="4544167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09BA702-9E61-174B-A6F9-E9DC34407B33}" type="slidenum">
              <a:rPr lang="en-US" altLang="en-US"/>
              <a:pPr>
                <a:defRPr/>
              </a:pPr>
              <a:t>‹#›</a:t>
            </a:fld>
            <a:endParaRPr lang="en-US" altLang="en-US"/>
          </a:p>
        </p:txBody>
      </p:sp>
    </p:spTree>
    <p:extLst>
      <p:ext uri="{BB962C8B-B14F-4D97-AF65-F5344CB8AC3E}">
        <p14:creationId xmlns:p14="http://schemas.microsoft.com/office/powerpoint/2010/main" val="20682245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606D4F-FFB9-D84B-AED9-655D4B117A17}" type="slidenum">
              <a:rPr lang="en-US" altLang="en-US"/>
              <a:pPr>
                <a:defRPr/>
              </a:pPr>
              <a:t>‹#›</a:t>
            </a:fld>
            <a:endParaRPr lang="en-US" altLang="en-US"/>
          </a:p>
        </p:txBody>
      </p:sp>
    </p:spTree>
    <p:extLst>
      <p:ext uri="{BB962C8B-B14F-4D97-AF65-F5344CB8AC3E}">
        <p14:creationId xmlns:p14="http://schemas.microsoft.com/office/powerpoint/2010/main" val="5681222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CF174A39-6C4E-0C4D-9557-0152F8FE5B7C}" type="datetime1">
              <a:rPr lang="en-US" altLang="en-US"/>
              <a:pPr>
                <a:defRPr/>
              </a:pPr>
              <a:t>6/15/18</a:t>
            </a:fld>
            <a:endParaRPr lang="en-US" altLang="en-US"/>
          </a:p>
        </p:txBody>
      </p:sp>
      <p:sp>
        <p:nvSpPr>
          <p:cNvPr id="6"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3A5206EA-7230-7A46-8093-4516FB72D415}" type="slidenum">
              <a:rPr lang="en-US" altLang="en-US"/>
              <a:pPr>
                <a:defRPr/>
              </a:pPr>
              <a:t>‹#›</a:t>
            </a:fld>
            <a:endParaRPr lang="en-US" altLang="en-US"/>
          </a:p>
        </p:txBody>
      </p:sp>
    </p:spTree>
    <p:extLst>
      <p:ext uri="{BB962C8B-B14F-4D97-AF65-F5344CB8AC3E}">
        <p14:creationId xmlns:p14="http://schemas.microsoft.com/office/powerpoint/2010/main" val="8888307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F84C1DB-AF3B-5444-85AF-80A6FBA8644D}"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7325853D-7455-EF43-9955-083B8FBD1EAE}" type="slidenum">
              <a:rPr lang="en-US" altLang="en-US"/>
              <a:pPr>
                <a:defRPr/>
              </a:pPr>
              <a:t>‹#›</a:t>
            </a:fld>
            <a:endParaRPr lang="en-US" altLang="en-US"/>
          </a:p>
        </p:txBody>
      </p:sp>
    </p:spTree>
    <p:extLst>
      <p:ext uri="{BB962C8B-B14F-4D97-AF65-F5344CB8AC3E}">
        <p14:creationId xmlns:p14="http://schemas.microsoft.com/office/powerpoint/2010/main" val="2122951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562AA3F-9EC5-9249-956A-07B3A7F42EF5}" type="datetimeFigureOut">
              <a:rPr lang="en-US" altLang="en-US"/>
              <a:pPr>
                <a:defRPr/>
              </a:pPr>
              <a:t>6/15/18</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170EF2D-357C-EC40-ABBD-7587657E6A60}" type="slidenum">
              <a:rPr lang="en-US" altLang="en-US"/>
              <a:pPr>
                <a:defRPr/>
              </a:pPr>
              <a:t>‹#›</a:t>
            </a:fld>
            <a:endParaRPr lang="en-US" altLang="en-US"/>
          </a:p>
        </p:txBody>
      </p:sp>
    </p:spTree>
    <p:extLst>
      <p:ext uri="{BB962C8B-B14F-4D97-AF65-F5344CB8AC3E}">
        <p14:creationId xmlns:p14="http://schemas.microsoft.com/office/powerpoint/2010/main" val="1025246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B1833DB-2F54-0F45-95F5-175A14A47668}"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8B78AAB-DA59-F344-B761-599FB5B65DB7}" type="slidenum">
              <a:rPr lang="en-US" altLang="en-US"/>
              <a:pPr>
                <a:defRPr/>
              </a:pPr>
              <a:t>‹#›</a:t>
            </a:fld>
            <a:endParaRPr lang="en-US" altLang="en-US"/>
          </a:p>
        </p:txBody>
      </p:sp>
    </p:spTree>
    <p:extLst>
      <p:ext uri="{BB962C8B-B14F-4D97-AF65-F5344CB8AC3E}">
        <p14:creationId xmlns:p14="http://schemas.microsoft.com/office/powerpoint/2010/main" val="179325650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33E8570-4588-9249-A9A0-04878F0D309F}"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A76CECE-EBC4-1842-9B8A-F5D00E926F35}" type="slidenum">
              <a:rPr lang="en-US" altLang="en-US"/>
              <a:pPr>
                <a:defRPr/>
              </a:pPr>
              <a:t>‹#›</a:t>
            </a:fld>
            <a:endParaRPr lang="en-US" altLang="en-US"/>
          </a:p>
        </p:txBody>
      </p:sp>
    </p:spTree>
    <p:extLst>
      <p:ext uri="{BB962C8B-B14F-4D97-AF65-F5344CB8AC3E}">
        <p14:creationId xmlns:p14="http://schemas.microsoft.com/office/powerpoint/2010/main" val="99368339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1F1B8679-B4DD-FD4A-A9D8-801E69618508}"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2A761A9-2F72-6E43-B76B-E0A9BE845AEA}" type="slidenum">
              <a:rPr lang="en-US" altLang="en-US"/>
              <a:pPr>
                <a:defRPr/>
              </a:pPr>
              <a:t>‹#›</a:t>
            </a:fld>
            <a:endParaRPr lang="en-US" altLang="en-US"/>
          </a:p>
        </p:txBody>
      </p:sp>
    </p:spTree>
    <p:extLst>
      <p:ext uri="{BB962C8B-B14F-4D97-AF65-F5344CB8AC3E}">
        <p14:creationId xmlns:p14="http://schemas.microsoft.com/office/powerpoint/2010/main" val="202692941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63E42E98-F331-DB49-B49E-FC18CD7FF403}" type="datetime1">
              <a:rPr lang="en-US" altLang="en-US"/>
              <a:pPr>
                <a:defRPr/>
              </a:pPr>
              <a:t>6/15/18</a:t>
            </a:fld>
            <a:endParaRPr lang="en-US" altLang="en-US"/>
          </a:p>
        </p:txBody>
      </p:sp>
      <p:sp>
        <p:nvSpPr>
          <p:cNvPr id="8" name="Footer Placeholder 7"/>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A8B7C955-5542-3445-B230-689E98786994}" type="slidenum">
              <a:rPr lang="en-US" altLang="en-US"/>
              <a:pPr>
                <a:defRPr/>
              </a:pPr>
              <a:t>‹#›</a:t>
            </a:fld>
            <a:endParaRPr lang="en-US" altLang="en-US"/>
          </a:p>
        </p:txBody>
      </p:sp>
    </p:spTree>
    <p:extLst>
      <p:ext uri="{BB962C8B-B14F-4D97-AF65-F5344CB8AC3E}">
        <p14:creationId xmlns:p14="http://schemas.microsoft.com/office/powerpoint/2010/main" val="98923077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D8CF6B09-2D4F-8349-91E7-3D6768EB047F}" type="datetime1">
              <a:rPr lang="en-US" altLang="en-US"/>
              <a:pPr>
                <a:defRPr/>
              </a:pPr>
              <a:t>6/15/18</a:t>
            </a:fld>
            <a:endParaRPr lang="en-US" altLang="en-US"/>
          </a:p>
        </p:txBody>
      </p:sp>
      <p:sp>
        <p:nvSpPr>
          <p:cNvPr id="4" name="Footer Placeholder 3"/>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E76B1AF0-EA2A-924F-BB13-A85ADEDABAAE}" type="slidenum">
              <a:rPr lang="en-US" altLang="en-US"/>
              <a:pPr>
                <a:defRPr/>
              </a:pPr>
              <a:t>‹#›</a:t>
            </a:fld>
            <a:endParaRPr lang="en-US" altLang="en-US"/>
          </a:p>
        </p:txBody>
      </p:sp>
    </p:spTree>
    <p:extLst>
      <p:ext uri="{BB962C8B-B14F-4D97-AF65-F5344CB8AC3E}">
        <p14:creationId xmlns:p14="http://schemas.microsoft.com/office/powerpoint/2010/main" val="180249198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6E75426-06B7-B643-BBC3-BAEBD6374A87}" type="datetime1">
              <a:rPr lang="en-US" altLang="en-US"/>
              <a:pPr>
                <a:defRPr/>
              </a:pPr>
              <a:t>6/15/18</a:t>
            </a:fld>
            <a:endParaRPr lang="en-US" altLang="en-US"/>
          </a:p>
        </p:txBody>
      </p:sp>
      <p:sp>
        <p:nvSpPr>
          <p:cNvPr id="3" name="Footer Placeholder 2"/>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2E714DE3-2D49-6844-A6CA-7BEA35F062D8}" type="slidenum">
              <a:rPr lang="en-US" altLang="en-US"/>
              <a:pPr>
                <a:defRPr/>
              </a:pPr>
              <a:t>‹#›</a:t>
            </a:fld>
            <a:endParaRPr lang="en-US" altLang="en-US"/>
          </a:p>
        </p:txBody>
      </p:sp>
    </p:spTree>
    <p:extLst>
      <p:ext uri="{BB962C8B-B14F-4D97-AF65-F5344CB8AC3E}">
        <p14:creationId xmlns:p14="http://schemas.microsoft.com/office/powerpoint/2010/main" val="12331145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F973E122-22CF-4A4D-893A-521607AA7035}"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0C06F624-9E3E-8241-B72D-3A3C41DC0EEE}" type="slidenum">
              <a:rPr lang="en-US" altLang="en-US"/>
              <a:pPr>
                <a:defRPr/>
              </a:pPr>
              <a:t>‹#›</a:t>
            </a:fld>
            <a:endParaRPr lang="en-US" altLang="en-US"/>
          </a:p>
        </p:txBody>
      </p:sp>
    </p:spTree>
    <p:extLst>
      <p:ext uri="{BB962C8B-B14F-4D97-AF65-F5344CB8AC3E}">
        <p14:creationId xmlns:p14="http://schemas.microsoft.com/office/powerpoint/2010/main" val="16382535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AAD14494-8935-DC4A-A14B-DE6116205AB7}"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3578ED17-A400-3741-B739-4E5D1989CA46}" type="slidenum">
              <a:rPr lang="en-US" altLang="en-US"/>
              <a:pPr>
                <a:defRPr/>
              </a:pPr>
              <a:t>‹#›</a:t>
            </a:fld>
            <a:endParaRPr lang="en-US" altLang="en-US"/>
          </a:p>
        </p:txBody>
      </p:sp>
    </p:spTree>
    <p:extLst>
      <p:ext uri="{BB962C8B-B14F-4D97-AF65-F5344CB8AC3E}">
        <p14:creationId xmlns:p14="http://schemas.microsoft.com/office/powerpoint/2010/main" val="2630433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F42BD81-7894-E740-970F-AAAA1C6AF48E}"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67876AFC-9F08-2F4C-B3B3-59E3328AE9AA}" type="slidenum">
              <a:rPr lang="en-US" altLang="en-US"/>
              <a:pPr>
                <a:defRPr/>
              </a:pPr>
              <a:t>‹#›</a:t>
            </a:fld>
            <a:endParaRPr lang="en-US" altLang="en-US"/>
          </a:p>
        </p:txBody>
      </p:sp>
    </p:spTree>
    <p:extLst>
      <p:ext uri="{BB962C8B-B14F-4D97-AF65-F5344CB8AC3E}">
        <p14:creationId xmlns:p14="http://schemas.microsoft.com/office/powerpoint/2010/main" val="10388288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2E2DC1A-A8E9-924B-8153-F6A89ED7A57E}"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fontAlgn="base">
              <a:spcBef>
                <a:spcPct val="0"/>
              </a:spcBef>
              <a:spcAft>
                <a:spcPct val="0"/>
              </a:spcAft>
              <a:defRPr>
                <a:solidFill>
                  <a:srgbClr val="898989"/>
                </a:solidFill>
                <a:latin typeface="Calibri" charset="0"/>
                <a:ea typeface="ＭＳ Ｐゴシック" charset="-128"/>
              </a:defRPr>
            </a:lvl1pPr>
          </a:lstStyle>
          <a:p>
            <a:pPr>
              <a:defRPr/>
            </a:pPr>
            <a:fld id="{42E9BFA2-B712-4C45-980E-09150B2D2F37}" type="slidenum">
              <a:rPr lang="en-US" altLang="en-US"/>
              <a:pPr>
                <a:defRPr/>
              </a:pPr>
              <a:t>‹#›</a:t>
            </a:fld>
            <a:endParaRPr lang="en-US" altLang="en-US"/>
          </a:p>
        </p:txBody>
      </p:sp>
    </p:spTree>
    <p:extLst>
      <p:ext uri="{BB962C8B-B14F-4D97-AF65-F5344CB8AC3E}">
        <p14:creationId xmlns:p14="http://schemas.microsoft.com/office/powerpoint/2010/main" val="1735065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040FE6C-C34A-A94B-AD67-E0BA5E532D64}" type="datetimeFigureOut">
              <a:rPr lang="en-US" altLang="en-US"/>
              <a:pPr>
                <a:defRPr/>
              </a:pPr>
              <a:t>6/15/18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BD04749-12F0-7A4A-A91C-75A37B275F8A}" type="slidenum">
              <a:rPr lang="en-US" altLang="en-US"/>
              <a:pPr>
                <a:defRPr/>
              </a:pPr>
              <a:t>‹#›</a:t>
            </a:fld>
            <a:endParaRPr lang="en-US" altLang="en-US"/>
          </a:p>
        </p:txBody>
      </p:sp>
    </p:spTree>
    <p:extLst>
      <p:ext uri="{BB962C8B-B14F-4D97-AF65-F5344CB8AC3E}">
        <p14:creationId xmlns:p14="http://schemas.microsoft.com/office/powerpoint/2010/main" val="176489243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4" descr="BEST 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108325" y="4073525"/>
            <a:ext cx="30480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Date Placeholder 3"/>
          <p:cNvSpPr>
            <a:spLocks noGrp="1"/>
          </p:cNvSpPr>
          <p:nvPr>
            <p:ph type="dt" sz="half" idx="10"/>
          </p:nvPr>
        </p:nvSpPr>
        <p:spPr/>
        <p:txBody>
          <a:bodyPr/>
          <a:lstStyle>
            <a:lvl1pPr defTabSz="914400">
              <a:defRPr/>
            </a:lvl1pPr>
          </a:lstStyle>
          <a:p>
            <a:pPr>
              <a:defRPr/>
            </a:pPr>
            <a:fld id="{634B41E4-D2AE-BD43-A475-AC206BC12CB3}" type="datetime1">
              <a:rPr lang="en-US" altLang="en-US"/>
              <a:pPr>
                <a:defRPr/>
              </a:pPr>
              <a:t>6/15/18</a:t>
            </a:fld>
            <a:endParaRPr lang="en-US" altLang="en-US"/>
          </a:p>
        </p:txBody>
      </p:sp>
      <p:sp>
        <p:nvSpPr>
          <p:cNvPr id="6"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CC8DC321-584E-2946-A7A1-C93EE3791782}" type="slidenum">
              <a:rPr lang="en-US" altLang="en-US"/>
              <a:pPr>
                <a:defRPr/>
              </a:pPr>
              <a:t>‹#›</a:t>
            </a:fld>
            <a:endParaRPr lang="en-US" altLang="en-US"/>
          </a:p>
        </p:txBody>
      </p:sp>
    </p:spTree>
    <p:extLst>
      <p:ext uri="{BB962C8B-B14F-4D97-AF65-F5344CB8AC3E}">
        <p14:creationId xmlns:p14="http://schemas.microsoft.com/office/powerpoint/2010/main" val="3179756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53546"/>
            <a:ext cx="7772400" cy="1470025"/>
          </a:xfrm>
          <a:noFill/>
        </p:spPr>
        <p:txBody>
          <a:bodyPr/>
          <a:lstStyle/>
          <a:p>
            <a:r>
              <a:rPr lang="en-US"/>
              <a:t>Click to edit Master title style</a:t>
            </a:r>
            <a:endParaRPr lang="en-US" dirty="0"/>
          </a:p>
        </p:txBody>
      </p:sp>
      <p:sp>
        <p:nvSpPr>
          <p:cNvPr id="3" name="Subtitle 2"/>
          <p:cNvSpPr>
            <a:spLocks noGrp="1"/>
          </p:cNvSpPr>
          <p:nvPr>
            <p:ph type="subTitle" idx="1"/>
          </p:nvPr>
        </p:nvSpPr>
        <p:spPr>
          <a:xfrm>
            <a:off x="1462325" y="2583294"/>
            <a:ext cx="6400800" cy="1205188"/>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defTabSz="914400">
              <a:defRPr/>
            </a:lvl1pPr>
          </a:lstStyle>
          <a:p>
            <a:pPr>
              <a:defRPr/>
            </a:pPr>
            <a:fld id="{9AF610E9-DD3E-B94F-B467-8982743B6058}"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9341D1E7-5A4E-0B4A-9684-28B2198563FD}" type="slidenum">
              <a:rPr lang="en-US" altLang="en-US"/>
              <a:pPr>
                <a:defRPr/>
              </a:pPr>
              <a:t>‹#›</a:t>
            </a:fld>
            <a:endParaRPr lang="en-US" altLang="en-US"/>
          </a:p>
        </p:txBody>
      </p:sp>
    </p:spTree>
    <p:extLst>
      <p:ext uri="{BB962C8B-B14F-4D97-AF65-F5344CB8AC3E}">
        <p14:creationId xmlns:p14="http://schemas.microsoft.com/office/powerpoint/2010/main" val="4566517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2F9968A3-CD42-BE42-9590-7DE41DD363F3}"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474501CB-17B9-4D42-AB3B-92AA7A14C6CC}" type="slidenum">
              <a:rPr lang="en-US" altLang="en-US"/>
              <a:pPr>
                <a:defRPr/>
              </a:pPr>
              <a:t>‹#›</a:t>
            </a:fld>
            <a:endParaRPr lang="en-US" altLang="en-US"/>
          </a:p>
        </p:txBody>
      </p:sp>
    </p:spTree>
    <p:extLst>
      <p:ext uri="{BB962C8B-B14F-4D97-AF65-F5344CB8AC3E}">
        <p14:creationId xmlns:p14="http://schemas.microsoft.com/office/powerpoint/2010/main" val="8032949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vl1pPr>
          </a:lstStyle>
          <a:p>
            <a:pPr>
              <a:defRPr/>
            </a:pPr>
            <a:fld id="{790A186B-C52F-1D4A-9ED2-8D9B48F9E74D}"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C6E94C23-5114-C741-BD38-F3E351C0E87F}" type="slidenum">
              <a:rPr lang="en-US" altLang="en-US"/>
              <a:pPr>
                <a:defRPr/>
              </a:pPr>
              <a:t>‹#›</a:t>
            </a:fld>
            <a:endParaRPr lang="en-US" altLang="en-US"/>
          </a:p>
        </p:txBody>
      </p:sp>
    </p:spTree>
    <p:extLst>
      <p:ext uri="{BB962C8B-B14F-4D97-AF65-F5344CB8AC3E}">
        <p14:creationId xmlns:p14="http://schemas.microsoft.com/office/powerpoint/2010/main" val="5781871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a:defRPr/>
            </a:lvl1pPr>
          </a:lstStyle>
          <a:p>
            <a:pPr>
              <a:defRPr/>
            </a:pPr>
            <a:fld id="{5A6E514E-13D6-604D-BAEE-02F17F85155C}"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84AF0EF5-58CE-F448-895B-9E2613725362}" type="slidenum">
              <a:rPr lang="en-US" altLang="en-US"/>
              <a:pPr>
                <a:defRPr/>
              </a:pPr>
              <a:t>‹#›</a:t>
            </a:fld>
            <a:endParaRPr lang="en-US" altLang="en-US"/>
          </a:p>
        </p:txBody>
      </p:sp>
    </p:spTree>
    <p:extLst>
      <p:ext uri="{BB962C8B-B14F-4D97-AF65-F5344CB8AC3E}">
        <p14:creationId xmlns:p14="http://schemas.microsoft.com/office/powerpoint/2010/main" val="69145154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a:defRPr/>
            </a:lvl1pPr>
          </a:lstStyle>
          <a:p>
            <a:pPr>
              <a:defRPr/>
            </a:pPr>
            <a:fld id="{37104CB4-BA14-254A-981F-8B27E160F1DA}" type="datetime1">
              <a:rPr lang="en-US" altLang="en-US"/>
              <a:pPr>
                <a:defRPr/>
              </a:pPr>
              <a:t>6/15/18</a:t>
            </a:fld>
            <a:endParaRPr lang="en-US" altLang="en-US"/>
          </a:p>
        </p:txBody>
      </p:sp>
      <p:sp>
        <p:nvSpPr>
          <p:cNvPr id="8" name="Footer Placeholder 7"/>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9" name="Slide Number Placeholder 8"/>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B68F5708-BDA6-0E4E-A34F-D5DE72F05BEB}" type="slidenum">
              <a:rPr lang="en-US" altLang="en-US"/>
              <a:pPr>
                <a:defRPr/>
              </a:pPr>
              <a:t>‹#›</a:t>
            </a:fld>
            <a:endParaRPr lang="en-US" altLang="en-US"/>
          </a:p>
        </p:txBody>
      </p:sp>
    </p:spTree>
    <p:extLst>
      <p:ext uri="{BB962C8B-B14F-4D97-AF65-F5344CB8AC3E}">
        <p14:creationId xmlns:p14="http://schemas.microsoft.com/office/powerpoint/2010/main" val="15787169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a:defRPr/>
            </a:lvl1pPr>
          </a:lstStyle>
          <a:p>
            <a:pPr>
              <a:defRPr/>
            </a:pPr>
            <a:fld id="{68E74EC2-C3C6-7C4B-86BB-A4BD301B234E}" type="datetime1">
              <a:rPr lang="en-US" altLang="en-US"/>
              <a:pPr>
                <a:defRPr/>
              </a:pPr>
              <a:t>6/15/18</a:t>
            </a:fld>
            <a:endParaRPr lang="en-US" altLang="en-US"/>
          </a:p>
        </p:txBody>
      </p:sp>
      <p:sp>
        <p:nvSpPr>
          <p:cNvPr id="4" name="Footer Placeholder 3"/>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5" name="Slide Number Placeholder 4"/>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A555DA7A-DC9B-5544-953B-0A4C360BA0B7}" type="slidenum">
              <a:rPr lang="en-US" altLang="en-US"/>
              <a:pPr>
                <a:defRPr/>
              </a:pPr>
              <a:t>‹#›</a:t>
            </a:fld>
            <a:endParaRPr lang="en-US" altLang="en-US"/>
          </a:p>
        </p:txBody>
      </p:sp>
    </p:spTree>
    <p:extLst>
      <p:ext uri="{BB962C8B-B14F-4D97-AF65-F5344CB8AC3E}">
        <p14:creationId xmlns:p14="http://schemas.microsoft.com/office/powerpoint/2010/main" val="6229985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vl1pPr>
          </a:lstStyle>
          <a:p>
            <a:pPr>
              <a:defRPr/>
            </a:pPr>
            <a:fld id="{D9A2496E-E7CD-1D48-AD7C-8293F072B75B}" type="datetime1">
              <a:rPr lang="en-US" altLang="en-US"/>
              <a:pPr>
                <a:defRPr/>
              </a:pPr>
              <a:t>6/15/18</a:t>
            </a:fld>
            <a:endParaRPr lang="en-US" altLang="en-US"/>
          </a:p>
        </p:txBody>
      </p:sp>
      <p:sp>
        <p:nvSpPr>
          <p:cNvPr id="3" name="Footer Placeholder 2"/>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91B1908F-9000-D149-9FC9-D62CC99B0EF0}" type="slidenum">
              <a:rPr lang="en-US" altLang="en-US"/>
              <a:pPr>
                <a:defRPr/>
              </a:pPr>
              <a:t>‹#›</a:t>
            </a:fld>
            <a:endParaRPr lang="en-US" altLang="en-US"/>
          </a:p>
        </p:txBody>
      </p:sp>
    </p:spTree>
    <p:extLst>
      <p:ext uri="{BB962C8B-B14F-4D97-AF65-F5344CB8AC3E}">
        <p14:creationId xmlns:p14="http://schemas.microsoft.com/office/powerpoint/2010/main" val="20000330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DCEF7AB8-D2A3-8F41-8EB2-A159E8992EF9}"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16042C1C-44F7-DC46-AB23-61A426AA6A49}" type="slidenum">
              <a:rPr lang="en-US" altLang="en-US"/>
              <a:pPr>
                <a:defRPr/>
              </a:pPr>
              <a:t>‹#›</a:t>
            </a:fld>
            <a:endParaRPr lang="en-US" altLang="en-US"/>
          </a:p>
        </p:txBody>
      </p:sp>
    </p:spTree>
    <p:extLst>
      <p:ext uri="{BB962C8B-B14F-4D97-AF65-F5344CB8AC3E}">
        <p14:creationId xmlns:p14="http://schemas.microsoft.com/office/powerpoint/2010/main" val="19330843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a:defRPr/>
            </a:lvl1pPr>
          </a:lstStyle>
          <a:p>
            <a:pPr>
              <a:defRPr/>
            </a:pPr>
            <a:fld id="{F5A33D4D-6288-6147-B48E-2C672BBF6035}" type="datetime1">
              <a:rPr lang="en-US" altLang="en-US"/>
              <a:pPr>
                <a:defRPr/>
              </a:pPr>
              <a:t>6/15/18</a:t>
            </a:fld>
            <a:endParaRPr lang="en-US" altLang="en-US"/>
          </a:p>
        </p:txBody>
      </p:sp>
      <p:sp>
        <p:nvSpPr>
          <p:cNvPr id="6" name="Footer Placeholder 5"/>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7" name="Slide Number Placeholder 6"/>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BA144FDB-C2FE-3B4C-9FD7-2BD28251DAF6}" type="slidenum">
              <a:rPr lang="en-US" altLang="en-US"/>
              <a:pPr>
                <a:defRPr/>
              </a:pPr>
              <a:t>‹#›</a:t>
            </a:fld>
            <a:endParaRPr lang="en-US" altLang="en-US"/>
          </a:p>
        </p:txBody>
      </p:sp>
    </p:spTree>
    <p:extLst>
      <p:ext uri="{BB962C8B-B14F-4D97-AF65-F5344CB8AC3E}">
        <p14:creationId xmlns:p14="http://schemas.microsoft.com/office/powerpoint/2010/main" val="875226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1C9110A-C186-9744-9CAD-E6783611B932}" type="datetimeFigureOut">
              <a:rPr lang="en-US" altLang="en-US"/>
              <a:pPr>
                <a:defRPr/>
              </a:pPr>
              <a:t>6/15/18</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A4BE4D0-F2BE-2246-AAA5-F387156D7F07}" type="slidenum">
              <a:rPr lang="en-US" altLang="en-US"/>
              <a:pPr>
                <a:defRPr/>
              </a:pPr>
              <a:t>‹#›</a:t>
            </a:fld>
            <a:endParaRPr lang="en-US" altLang="en-US"/>
          </a:p>
        </p:txBody>
      </p:sp>
    </p:spTree>
    <p:extLst>
      <p:ext uri="{BB962C8B-B14F-4D97-AF65-F5344CB8AC3E}">
        <p14:creationId xmlns:p14="http://schemas.microsoft.com/office/powerpoint/2010/main" val="76485198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1451BC45-43BD-DC4A-97CC-4B2A7E945D41}"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A609CC2F-60FD-EE42-8569-2038C3DB3E27}" type="slidenum">
              <a:rPr lang="en-US" altLang="en-US"/>
              <a:pPr>
                <a:defRPr/>
              </a:pPr>
              <a:t>‹#›</a:t>
            </a:fld>
            <a:endParaRPr lang="en-US" altLang="en-US"/>
          </a:p>
        </p:txBody>
      </p:sp>
    </p:spTree>
    <p:extLst>
      <p:ext uri="{BB962C8B-B14F-4D97-AF65-F5344CB8AC3E}">
        <p14:creationId xmlns:p14="http://schemas.microsoft.com/office/powerpoint/2010/main" val="10981938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vl1pPr>
          </a:lstStyle>
          <a:p>
            <a:pPr>
              <a:defRPr/>
            </a:pPr>
            <a:fld id="{AA2F0776-FE31-144C-AAF1-370A83FDD80E}" type="datetime1">
              <a:rPr lang="en-US" altLang="en-US"/>
              <a:pPr>
                <a:defRPr/>
              </a:pPr>
              <a:t>6/15/18</a:t>
            </a:fld>
            <a:endParaRPr lang="en-US" altLang="en-US"/>
          </a:p>
        </p:txBody>
      </p:sp>
      <p:sp>
        <p:nvSpPr>
          <p:cNvPr id="5" name="Footer Placeholder 4"/>
          <p:cNvSpPr>
            <a:spLocks noGrp="1"/>
          </p:cNvSpPr>
          <p:nvPr>
            <p:ph type="ftr" sz="quarter" idx="11"/>
          </p:nvPr>
        </p:nvSpPr>
        <p:spPr/>
        <p:txBody>
          <a:bodyPr rtlCol="0"/>
          <a:lstStyle>
            <a:lvl1pPr defTabSz="914400" fontAlgn="auto">
              <a:spcBef>
                <a:spcPts val="0"/>
              </a:spcBef>
              <a:spcAft>
                <a:spcPts val="0"/>
              </a:spcAft>
              <a:defRPr>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12"/>
          </p:nvPr>
        </p:nvSpPr>
        <p:spPr/>
        <p:txBody>
          <a:bodyPr wrap="square" numCol="1" anchorCtr="0" compatLnSpc="1">
            <a:prstTxWarp prst="textNoShape">
              <a:avLst/>
            </a:prstTxWarp>
          </a:bodyPr>
          <a:lstStyle>
            <a:lvl1pPr defTabSz="914400" fontAlgn="base">
              <a:spcBef>
                <a:spcPct val="0"/>
              </a:spcBef>
              <a:spcAft>
                <a:spcPct val="0"/>
              </a:spcAft>
              <a:defRPr>
                <a:solidFill>
                  <a:srgbClr val="898989"/>
                </a:solidFill>
                <a:latin typeface="Calibri" charset="0"/>
                <a:ea typeface="ＭＳ Ｐゴシック" charset="-128"/>
              </a:defRPr>
            </a:lvl1pPr>
          </a:lstStyle>
          <a:p>
            <a:pPr>
              <a:defRPr/>
            </a:pPr>
            <a:fld id="{E97D74EA-E223-BF4A-A246-A34610A55D64}" type="slidenum">
              <a:rPr lang="en-US" altLang="en-US"/>
              <a:pPr>
                <a:defRPr/>
              </a:pPr>
              <a:t>‹#›</a:t>
            </a:fld>
            <a:endParaRPr lang="en-US" altLang="en-US"/>
          </a:p>
        </p:txBody>
      </p:sp>
    </p:spTree>
    <p:extLst>
      <p:ext uri="{BB962C8B-B14F-4D97-AF65-F5344CB8AC3E}">
        <p14:creationId xmlns:p14="http://schemas.microsoft.com/office/powerpoint/2010/main" val="159784843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863C8C3-7C1F-A946-B104-5A4EC0EC2114}" type="slidenum">
              <a:rPr lang="en-US" altLang="en-US"/>
              <a:pPr>
                <a:defRPr/>
              </a:pPr>
              <a:t>‹#›</a:t>
            </a:fld>
            <a:endParaRPr lang="en-US" altLang="en-US"/>
          </a:p>
        </p:txBody>
      </p:sp>
    </p:spTree>
    <p:extLst>
      <p:ext uri="{BB962C8B-B14F-4D97-AF65-F5344CB8AC3E}">
        <p14:creationId xmlns:p14="http://schemas.microsoft.com/office/powerpoint/2010/main" val="57084051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5D81FF"/>
          </a:solidFill>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A3C99E-E1AC-F144-92E8-0C82233A37C4}" type="slidenum">
              <a:rPr lang="en-US" altLang="en-US"/>
              <a:pPr>
                <a:defRPr/>
              </a:pPr>
              <a:t>‹#›</a:t>
            </a:fld>
            <a:endParaRPr lang="en-US" altLang="en-US"/>
          </a:p>
        </p:txBody>
      </p:sp>
    </p:spTree>
    <p:extLst>
      <p:ext uri="{BB962C8B-B14F-4D97-AF65-F5344CB8AC3E}">
        <p14:creationId xmlns:p14="http://schemas.microsoft.com/office/powerpoint/2010/main" val="5745965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CE2C851-83A3-D24B-A805-A8201DA1A5A5}" type="slidenum">
              <a:rPr lang="en-US" altLang="en-US"/>
              <a:pPr>
                <a:defRPr/>
              </a:pPr>
              <a:t>‹#›</a:t>
            </a:fld>
            <a:endParaRPr lang="en-US" altLang="en-US"/>
          </a:p>
        </p:txBody>
      </p:sp>
    </p:spTree>
    <p:extLst>
      <p:ext uri="{BB962C8B-B14F-4D97-AF65-F5344CB8AC3E}">
        <p14:creationId xmlns:p14="http://schemas.microsoft.com/office/powerpoint/2010/main" val="15585810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EB79DCB-6E3D-AF46-B0F1-E5F5D1C13AC0}" type="slidenum">
              <a:rPr lang="en-US" altLang="en-US"/>
              <a:pPr>
                <a:defRPr/>
              </a:pPr>
              <a:t>‹#›</a:t>
            </a:fld>
            <a:endParaRPr lang="en-US" altLang="en-US"/>
          </a:p>
        </p:txBody>
      </p:sp>
    </p:spTree>
    <p:extLst>
      <p:ext uri="{BB962C8B-B14F-4D97-AF65-F5344CB8AC3E}">
        <p14:creationId xmlns:p14="http://schemas.microsoft.com/office/powerpoint/2010/main" val="126840991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55D124F-4C25-D743-9191-3771A767E5A5}" type="slidenum">
              <a:rPr lang="en-US" altLang="en-US"/>
              <a:pPr>
                <a:defRPr/>
              </a:pPr>
              <a:t>‹#›</a:t>
            </a:fld>
            <a:endParaRPr lang="en-US" altLang="en-US"/>
          </a:p>
        </p:txBody>
      </p:sp>
    </p:spTree>
    <p:extLst>
      <p:ext uri="{BB962C8B-B14F-4D97-AF65-F5344CB8AC3E}">
        <p14:creationId xmlns:p14="http://schemas.microsoft.com/office/powerpoint/2010/main" val="67336515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0C77D6D-CEDF-4B4D-8B47-18D349179453}" type="slidenum">
              <a:rPr lang="en-US" altLang="en-US"/>
              <a:pPr>
                <a:defRPr/>
              </a:pPr>
              <a:t>‹#›</a:t>
            </a:fld>
            <a:endParaRPr lang="en-US" altLang="en-US"/>
          </a:p>
        </p:txBody>
      </p:sp>
    </p:spTree>
    <p:extLst>
      <p:ext uri="{BB962C8B-B14F-4D97-AF65-F5344CB8AC3E}">
        <p14:creationId xmlns:p14="http://schemas.microsoft.com/office/powerpoint/2010/main" val="117598987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CD0221D7-8DE4-424D-93BD-D2D49B65919D}" type="slidenum">
              <a:rPr lang="en-US" altLang="en-US"/>
              <a:pPr>
                <a:defRPr/>
              </a:pPr>
              <a:t>‹#›</a:t>
            </a:fld>
            <a:endParaRPr lang="en-US" altLang="en-US"/>
          </a:p>
        </p:txBody>
      </p:sp>
    </p:spTree>
    <p:extLst>
      <p:ext uri="{BB962C8B-B14F-4D97-AF65-F5344CB8AC3E}">
        <p14:creationId xmlns:p14="http://schemas.microsoft.com/office/powerpoint/2010/main" val="20332619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BD62B7-B6A5-1849-A141-EC0428F5DF63}" type="slidenum">
              <a:rPr lang="en-US" altLang="en-US"/>
              <a:pPr>
                <a:defRPr/>
              </a:pPr>
              <a:t>‹#›</a:t>
            </a:fld>
            <a:endParaRPr lang="en-US" altLang="en-US"/>
          </a:p>
        </p:txBody>
      </p:sp>
    </p:spTree>
    <p:extLst>
      <p:ext uri="{BB962C8B-B14F-4D97-AF65-F5344CB8AC3E}">
        <p14:creationId xmlns:p14="http://schemas.microsoft.com/office/powerpoint/2010/main" val="1704572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image" Target="../media/image2.pn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1.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theme" Target="../theme/theme11.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image" Target="../media/image1.png"/><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6" Type="http://schemas.openxmlformats.org/officeDocument/2006/relationships/image" Target="../media/image2.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1.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image" Target="../media/image1.png"/><Relationship Id="rId2" Type="http://schemas.openxmlformats.org/officeDocument/2006/relationships/slideLayout" Target="../slideLayouts/slideLayout44.xml"/><Relationship Id="rId16" Type="http://schemas.openxmlformats.org/officeDocument/2006/relationships/image" Target="../media/image2.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4.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6.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1.pn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1.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2.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6" Type="http://schemas.openxmlformats.org/officeDocument/2006/relationships/image" Target="../media/image2.pn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theme" Target="../theme/theme9.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image" Target="../media/image1.png"/><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D1E54330-2FFE-4045-A3E4-D6AE0F429963}" type="datetimeFigureOut">
              <a:rPr lang="en-US" altLang="en-US"/>
              <a:pPr>
                <a:defRPr/>
              </a:pPr>
              <a:t>6/15/18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351BE6DC-94AD-4744-AD47-4FEA7F7C98E2}"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6921" r:id="rId1"/>
    <p:sldLayoutId id="2147486922" r:id="rId2"/>
    <p:sldLayoutId id="2147486923" r:id="rId3"/>
    <p:sldLayoutId id="2147486857" r:id="rId4"/>
    <p:sldLayoutId id="2147486858" r:id="rId5"/>
    <p:sldLayoutId id="2147486859" r:id="rId6"/>
    <p:sldLayoutId id="2147486860" r:id="rId7"/>
    <p:sldLayoutId id="2147486861" r:id="rId8"/>
    <p:sldLayoutId id="2147486862" r:id="rId9"/>
    <p:sldLayoutId id="2147486863" r:id="rId10"/>
    <p:sldLayoutId id="2147486864" r:id="rId11"/>
    <p:sldLayoutId id="2147486865" r:id="rId12"/>
    <p:sldLayoutId id="2147486924" r:id="rId13"/>
    <p:sldLayoutId id="2147487009" r:id="rId14"/>
    <p:sldLayoutId id="2147487010" r:id="rId15"/>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3926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926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D0B75A09-50DB-0949-9971-6C38E96BAE41}" type="slidenum">
              <a:rPr lang="en-US" altLang="en-US"/>
              <a:pPr>
                <a:defRPr/>
              </a:pPr>
              <a:t>‹#›</a:t>
            </a:fld>
            <a:endParaRPr lang="en-US" altLang="en-US"/>
          </a:p>
        </p:txBody>
      </p:sp>
      <p:pic>
        <p:nvPicPr>
          <p:cNvPr id="139271"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72" name="Picture 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99" r:id="rId1"/>
    <p:sldLayoutId id="2147486993" r:id="rId2"/>
    <p:sldLayoutId id="2147486900" r:id="rId3"/>
    <p:sldLayoutId id="2147486901" r:id="rId4"/>
    <p:sldLayoutId id="2147486902" r:id="rId5"/>
    <p:sldLayoutId id="2147486903" r:id="rId6"/>
    <p:sldLayoutId id="2147486904" r:id="rId7"/>
    <p:sldLayoutId id="2147486905" r:id="rId8"/>
    <p:sldLayoutId id="2147486906" r:id="rId9"/>
    <p:sldLayoutId id="2147486907" r:id="rId10"/>
    <p:sldLayoutId id="2147486908" r:id="rId11"/>
    <p:sldLayoutId id="2147486909" r:id="rId12"/>
    <p:sldLayoutId id="2147486994"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53602"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03"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CCC86364-12F8-FE4F-A4C7-8CD86221B3C2}" type="datetime1">
              <a:rPr lang="en-US" altLang="en-US"/>
              <a:pPr>
                <a:defRPr/>
              </a:pPr>
              <a:t>6/15/18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485EEADB-51AE-294E-9664-C22AC1A55786}"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pic>
        <p:nvPicPr>
          <p:cNvPr id="153607"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8"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95" r:id="rId1"/>
    <p:sldLayoutId id="2147486996" r:id="rId2"/>
    <p:sldLayoutId id="2147486997" r:id="rId3"/>
    <p:sldLayoutId id="2147486998" r:id="rId4"/>
    <p:sldLayoutId id="2147486999" r:id="rId5"/>
    <p:sldLayoutId id="2147487000" r:id="rId6"/>
    <p:sldLayoutId id="2147487001" r:id="rId7"/>
    <p:sldLayoutId id="2147487002" r:id="rId8"/>
    <p:sldLayoutId id="2147487003" r:id="rId9"/>
    <p:sldLayoutId id="2147487004" r:id="rId10"/>
    <p:sldLayoutId id="2147487005" r:id="rId11"/>
    <p:sldLayoutId id="214748700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27650"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425393ED-7486-784C-979A-C740360807BE}" type="datetime1">
              <a:rPr lang="en-US" altLang="en-US"/>
              <a:pPr>
                <a:defRPr/>
              </a:pPr>
              <a:t>6/15/18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16344159-A534-9249-9988-ACACA37A45E0}"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6925" r:id="rId1"/>
    <p:sldLayoutId id="2147486926" r:id="rId2"/>
    <p:sldLayoutId id="2147486927" r:id="rId3"/>
    <p:sldLayoutId id="2147486928" r:id="rId4"/>
    <p:sldLayoutId id="2147486929" r:id="rId5"/>
    <p:sldLayoutId id="2147486930" r:id="rId6"/>
    <p:sldLayoutId id="2147486931" r:id="rId7"/>
    <p:sldLayoutId id="2147486932" r:id="rId8"/>
    <p:sldLayoutId id="2147486933" r:id="rId9"/>
    <p:sldLayoutId id="2147486934" r:id="rId10"/>
    <p:sldLayoutId id="2147486935" r:id="rId11"/>
    <p:sldLayoutId id="2147486936" r:id="rId12"/>
    <p:sldLayoutId id="2147486937" r:id="rId13"/>
    <p:sldLayoutId id="2147486938"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4301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301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93962B3C-BFF9-7B4A-8844-290F371DC99A}" type="slidenum">
              <a:rPr lang="en-US" altLang="en-US"/>
              <a:pPr>
                <a:defRPr/>
              </a:pPr>
              <a:t>‹#›</a:t>
            </a:fld>
            <a:endParaRPr lang="en-US" altLang="en-US"/>
          </a:p>
        </p:txBody>
      </p:sp>
      <p:pic>
        <p:nvPicPr>
          <p:cNvPr id="43015"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66" r:id="rId1"/>
    <p:sldLayoutId id="2147486939" r:id="rId2"/>
    <p:sldLayoutId id="2147486867" r:id="rId3"/>
    <p:sldLayoutId id="2147486868" r:id="rId4"/>
    <p:sldLayoutId id="2147486869" r:id="rId5"/>
    <p:sldLayoutId id="2147486870" r:id="rId6"/>
    <p:sldLayoutId id="2147486871" r:id="rId7"/>
    <p:sldLayoutId id="2147486872" r:id="rId8"/>
    <p:sldLayoutId id="2147486873" r:id="rId9"/>
    <p:sldLayoutId id="2147486874" r:id="rId10"/>
    <p:sldLayoutId id="2147486875" r:id="rId11"/>
    <p:sldLayoutId id="2147486876" r:id="rId12"/>
    <p:sldLayoutId id="2147486940"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57346"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7347"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538F7896-EBC2-0242-A145-E3A6ABB7F68A}" type="datetime1">
              <a:rPr lang="en-US" altLang="en-US"/>
              <a:pPr>
                <a:defRPr/>
              </a:pPr>
              <a:t>6/15/18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8C500432-0E2F-AD4A-ADDC-055E23E9EC25}"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pic>
        <p:nvPicPr>
          <p:cNvPr id="57351" name="Picture 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52" name="Picture 11"/>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41" r:id="rId1"/>
    <p:sldLayoutId id="2147486942" r:id="rId2"/>
    <p:sldLayoutId id="2147486943" r:id="rId3"/>
    <p:sldLayoutId id="2147486944" r:id="rId4"/>
    <p:sldLayoutId id="2147486945" r:id="rId5"/>
    <p:sldLayoutId id="2147486946" r:id="rId6"/>
    <p:sldLayoutId id="2147486947" r:id="rId7"/>
    <p:sldLayoutId id="2147486948" r:id="rId8"/>
    <p:sldLayoutId id="2147486949" r:id="rId9"/>
    <p:sldLayoutId id="2147486950" r:id="rId10"/>
    <p:sldLayoutId id="2147486951" r:id="rId11"/>
    <p:sldLayoutId id="2147486952" r:id="rId12"/>
    <p:sldLayoutId id="2147486953" r:id="rId13"/>
    <p:sldLayoutId id="2147486954" r:id="rId1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270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270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3CD220C1-2E02-234B-AA55-6246E0BB066A}" type="slidenum">
              <a:rPr lang="en-US" altLang="en-US"/>
              <a:pPr>
                <a:defRPr/>
              </a:pPr>
              <a:t>‹#›</a:t>
            </a:fld>
            <a:endParaRPr lang="en-US" altLang="en-US"/>
          </a:p>
        </p:txBody>
      </p:sp>
      <p:pic>
        <p:nvPicPr>
          <p:cNvPr id="72711" name="Picture 11"/>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2"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77" r:id="rId1"/>
    <p:sldLayoutId id="2147486878" r:id="rId2"/>
    <p:sldLayoutId id="2147486879" r:id="rId3"/>
    <p:sldLayoutId id="2147486880" r:id="rId4"/>
    <p:sldLayoutId id="2147486881" r:id="rId5"/>
    <p:sldLayoutId id="2147486882" r:id="rId6"/>
    <p:sldLayoutId id="2147486883" r:id="rId7"/>
    <p:sldLayoutId id="2147486884" r:id="rId8"/>
    <p:sldLayoutId id="2147486885" r:id="rId9"/>
    <p:sldLayoutId id="2147486886" r:id="rId10"/>
    <p:sldLayoutId id="2147486887"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84994"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4995"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94D64245-CDA4-CC43-9EB6-A4834AD52241}" type="datetime1">
              <a:rPr lang="en-US" altLang="en-US"/>
              <a:pPr>
                <a:defRPr/>
              </a:pPr>
              <a:t>6/15/18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9D23339E-205D-1C4F-9371-C93850AA25CD}"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pic>
        <p:nvPicPr>
          <p:cNvPr id="84999"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55" r:id="rId1"/>
    <p:sldLayoutId id="2147486956" r:id="rId2"/>
    <p:sldLayoutId id="2147486957" r:id="rId3"/>
    <p:sldLayoutId id="2147486958" r:id="rId4"/>
    <p:sldLayoutId id="2147486959" r:id="rId5"/>
    <p:sldLayoutId id="2147486960" r:id="rId6"/>
    <p:sldLayoutId id="2147486961" r:id="rId7"/>
    <p:sldLayoutId id="2147486962" r:id="rId8"/>
    <p:sldLayoutId id="2147486963" r:id="rId9"/>
    <p:sldLayoutId id="2147486964" r:id="rId10"/>
    <p:sldLayoutId id="2147486965" r:id="rId11"/>
    <p:sldLayoutId id="2147486966"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98306"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8307"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025813CC-373F-BD45-942C-3C3F377A15A2}" type="datetime1">
              <a:rPr lang="en-US" altLang="en-US"/>
              <a:pPr>
                <a:defRPr/>
              </a:pPr>
              <a:t>6/15/18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39B69E4E-7A7F-C446-A5CC-6339D24B7317}"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pic>
        <p:nvPicPr>
          <p:cNvPr id="98311"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67" r:id="rId1"/>
    <p:sldLayoutId id="2147486968" r:id="rId2"/>
    <p:sldLayoutId id="2147486969" r:id="rId3"/>
    <p:sldLayoutId id="2147486970" r:id="rId4"/>
    <p:sldLayoutId id="2147486971" r:id="rId5"/>
    <p:sldLayoutId id="2147486972" r:id="rId6"/>
    <p:sldLayoutId id="2147486973" r:id="rId7"/>
    <p:sldLayoutId id="2147486974" r:id="rId8"/>
    <p:sldLayoutId id="2147486975" r:id="rId9"/>
    <p:sldLayoutId id="2147486976" r:id="rId10"/>
    <p:sldLayoutId id="2147486977" r:id="rId11"/>
    <p:sldLayoutId id="2147486978"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1161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161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0"/>
                <a:cs typeface="ＭＳ Ｐゴシック"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defRPr>
            </a:lvl1pPr>
          </a:lstStyle>
          <a:p>
            <a:pPr>
              <a:defRPr/>
            </a:pPr>
            <a:fld id="{1CC3A38D-B74C-A64F-BACB-670BDD4123AD}" type="slidenum">
              <a:rPr lang="en-US" altLang="en-US"/>
              <a:pPr>
                <a:defRPr/>
              </a:pPr>
              <a:t>‹#›</a:t>
            </a:fld>
            <a:endParaRPr lang="en-US" altLang="en-US"/>
          </a:p>
        </p:txBody>
      </p:sp>
      <p:pic>
        <p:nvPicPr>
          <p:cNvPr id="111623"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4" name="Picture 8"/>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888" r:id="rId1"/>
    <p:sldLayoutId id="2147486979" r:id="rId2"/>
    <p:sldLayoutId id="2147486889" r:id="rId3"/>
    <p:sldLayoutId id="2147486890" r:id="rId4"/>
    <p:sldLayoutId id="2147486891" r:id="rId5"/>
    <p:sldLayoutId id="2147486892" r:id="rId6"/>
    <p:sldLayoutId id="2147486893" r:id="rId7"/>
    <p:sldLayoutId id="2147486894" r:id="rId8"/>
    <p:sldLayoutId id="2147486895" r:id="rId9"/>
    <p:sldLayoutId id="2147486896" r:id="rId10"/>
    <p:sldLayoutId id="2147486897" r:id="rId11"/>
    <p:sldLayoutId id="2147486898" r:id="rId12"/>
    <p:sldLayoutId id="2147486980" r:id="rId1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100000">
              <a:srgbClr val="3366FF"/>
            </a:gs>
            <a:gs pos="16000">
              <a:srgbClr val="FFFFFF"/>
            </a:gs>
            <a:gs pos="0">
              <a:schemeClr val="bg1"/>
            </a:gs>
          </a:gsLst>
          <a:lin ang="16500000" scaled="0"/>
          <a:tileRect/>
        </a:gradFill>
        <a:effectLst/>
      </p:bgPr>
    </p:bg>
    <p:spTree>
      <p:nvGrpSpPr>
        <p:cNvPr id="1" name=""/>
        <p:cNvGrpSpPr/>
        <p:nvPr/>
      </p:nvGrpSpPr>
      <p:grpSpPr>
        <a:xfrm>
          <a:off x="0" y="0"/>
          <a:ext cx="0" cy="0"/>
          <a:chOff x="0" y="0"/>
          <a:chExt cx="0" cy="0"/>
        </a:xfrm>
      </p:grpSpPr>
      <p:sp>
        <p:nvSpPr>
          <p:cNvPr id="125954" name="Title Placeholder 1"/>
          <p:cNvSpPr>
            <a:spLocks noGrp="1"/>
          </p:cNvSpPr>
          <p:nvPr>
            <p:ph type="title"/>
          </p:nvPr>
        </p:nvSpPr>
        <p:spPr bwMode="auto">
          <a:xfrm>
            <a:off x="457200" y="274638"/>
            <a:ext cx="8229600" cy="1143000"/>
          </a:xfrm>
          <a:prstGeom prst="rect">
            <a:avLst/>
          </a:prstGeom>
          <a:solidFill>
            <a:srgbClr val="008000">
              <a:alpha val="50195"/>
            </a:srgb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5955" name="Text Placeholder 2"/>
          <p:cNvSpPr>
            <a:spLocks noGrp="1"/>
          </p:cNvSpPr>
          <p:nvPr>
            <p:ph type="body" idx="1"/>
          </p:nvPr>
        </p:nvSpPr>
        <p:spPr bwMode="auto">
          <a:xfrm>
            <a:off x="457200" y="1600200"/>
            <a:ext cx="8229600" cy="444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defRPr>
            </a:lvl1pPr>
          </a:lstStyle>
          <a:p>
            <a:pPr>
              <a:defRPr/>
            </a:pPr>
            <a:fld id="{75851EFC-DBA6-9344-97A6-E4FB3EE82C2E}" type="datetime1">
              <a:rPr lang="en-US" altLang="en-US"/>
              <a:pPr>
                <a:defRPr/>
              </a:pPr>
              <a:t>6/15/18</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charset="0"/>
              </a:defRPr>
            </a:lvl1pPr>
          </a:lstStyle>
          <a:p>
            <a:pPr>
              <a:defRPr/>
            </a:pPr>
            <a:fld id="{2AEB8E4B-2C39-E341-AA3F-741799FF7C81}" type="slidenum">
              <a:rPr lang="en-US" altLang="en-US"/>
              <a:pPr>
                <a:defRPr/>
              </a:pPr>
              <a:t>‹#›</a:t>
            </a:fld>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pic>
        <p:nvPicPr>
          <p:cNvPr id="125959" name="Picture 8"/>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7394575" y="6251575"/>
            <a:ext cx="168592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60" name="Picture 11"/>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0163" y="6153150"/>
            <a:ext cx="1874837"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6981" r:id="rId1"/>
    <p:sldLayoutId id="2147486982" r:id="rId2"/>
    <p:sldLayoutId id="2147486983" r:id="rId3"/>
    <p:sldLayoutId id="2147486984" r:id="rId4"/>
    <p:sldLayoutId id="2147486985" r:id="rId5"/>
    <p:sldLayoutId id="2147486986" r:id="rId6"/>
    <p:sldLayoutId id="2147486987" r:id="rId7"/>
    <p:sldLayoutId id="2147486988" r:id="rId8"/>
    <p:sldLayoutId id="2147486989" r:id="rId9"/>
    <p:sldLayoutId id="2147486990" r:id="rId10"/>
    <p:sldLayoutId id="2147486991" r:id="rId11"/>
    <p:sldLayoutId id="214748699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2pPr>
      <a:lvl3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3pPr>
      <a:lvl4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4pPr>
      <a:lvl5pPr algn="ctr" defTabSz="457200" rtl="0" eaLnBrk="0" fontAlgn="base" hangingPunct="0">
        <a:spcBef>
          <a:spcPct val="0"/>
        </a:spcBef>
        <a:spcAft>
          <a:spcPct val="0"/>
        </a:spcAft>
        <a:defRPr sz="4400">
          <a:solidFill>
            <a:schemeClr val="tx1"/>
          </a:solidFill>
          <a:latin typeface="Calibri" charset="0"/>
          <a:ea typeface="ＭＳ Ｐゴシック" charset="-128"/>
          <a:cs typeface="ＭＳ Ｐゴシック" charset="-128"/>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128"/>
          <a:cs typeface="ＭＳ Ｐゴシック"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youtube.com/watch?v=RST-SrohzhU" TargetMode="External"/><Relationship Id="rId5" Type="http://schemas.openxmlformats.org/officeDocument/2006/relationships/image" Target="../media/image5.jpg"/><Relationship Id="rId4" Type="http://schemas.openxmlformats.org/officeDocument/2006/relationships/hyperlink" Target="http://www.uvm.edu/~cdci/best/?Page=AllPresentationMaterials2018.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8.xml"/></Relationships>
</file>

<file path=ppt/slides/_rels/slide100.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0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104.xml.rels><?xml version="1.0" encoding="UTF-8" standalone="yes"?>
<Relationships xmlns="http://schemas.openxmlformats.org/package/2006/relationships"><Relationship Id="rId3" Type="http://schemas.openxmlformats.org/officeDocument/2006/relationships/hyperlink" Target="http://www.somerset.k12.wi.us/faculty/jthorson/Reinforcements.pdf" TargetMode="External"/><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docs.google.com/spreadsheets/d/1oVFyZtS401_HQwwAeK5-eLKgiFkNFO4i8BLUrk5hBUI/edit?usp=drive_web" TargetMode="External"/><Relationship Id="rId1" Type="http://schemas.openxmlformats.org/officeDocument/2006/relationships/slideLayout" Target="../slideLayouts/slideLayout2.xml"/><Relationship Id="rId4" Type="http://schemas.openxmlformats.org/officeDocument/2006/relationships/image" Target="../media/image93.png"/></Relationships>
</file>

<file path=ppt/slides/_rels/slide106.xml.rels><?xml version="1.0" encoding="UTF-8" standalone="yes"?>
<Relationships xmlns="http://schemas.openxmlformats.org/package/2006/relationships"><Relationship Id="rId3" Type="http://schemas.openxmlformats.org/officeDocument/2006/relationships/hyperlink" Target="https://www.pbisapps.org/community/Pages/5-Ways-to-Reward-Students-the-Right-Way.aspx" TargetMode="External"/><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94.png"/></Relationships>
</file>

<file path=ppt/slides/_rels/slide10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108.xml.rels><?xml version="1.0" encoding="UTF-8" standalone="yes"?>
<Relationships xmlns="http://schemas.openxmlformats.org/package/2006/relationships"><Relationship Id="rId3" Type="http://schemas.openxmlformats.org/officeDocument/2006/relationships/hyperlink" Target="https://youtu.be/Cbk980jV7Ao" TargetMode="External"/><Relationship Id="rId2" Type="http://schemas.openxmlformats.org/officeDocument/2006/relationships/notesSlide" Target="../notesSlides/notesSlide79.xml"/><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schoolimprovementcoach.org/manual/7%20Norms%20and%20Roles.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hyperlink" Target="https://www.insperity.com/blog/15-slam-dunk-ideas-peer-recognition/"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hyperlink" Target="https://www.insperity.com/blog/52-epic-ways-to-reward-your-employees/" TargetMode="External"/><Relationship Id="rId5" Type="http://schemas.openxmlformats.org/officeDocument/2006/relationships/image" Target="../media/image103.png"/><Relationship Id="rId4" Type="http://schemas.openxmlformats.org/officeDocument/2006/relationships/hyperlink" Target="https://docs.google.com/spreadsheets/d/1oVFyZtS401_HQwwAeK5-eLKgiFkNFO4i8BLUrk5hBUI/edit?usp=drive_web" TargetMode="Externa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06.png"/></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hyperlink" Target="https://vkc.mc.vanderbilt.edu/assets/files/resources/psibehaviorspecpraise.pdf" TargetMode="External"/><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hyperlink" Target="https://www.pbisvermont.org/resource/function-based-thinking-systematic-way-thinking-function-role-changing-student-behavior-problems/" TargetMode="External"/></Relationships>
</file>

<file path=ppt/slides/_rels/slide11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24.xml.rels><?xml version="1.0" encoding="UTF-8" standalone="yes"?>
<Relationships xmlns="http://schemas.openxmlformats.org/package/2006/relationships"><Relationship Id="rId3" Type="http://schemas.openxmlformats.org/officeDocument/2006/relationships/hyperlink" Target="https://www.pbis.org/common/cms/files/pbisresources/TECBD_RJP%20in%20SWPBIS%20Eber,%20Swain-Bradway.pptx" TargetMode="External"/><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90.xml"/><Relationship Id="rId1" Type="http://schemas.openxmlformats.org/officeDocument/2006/relationships/slideLayout" Target="../slideLayouts/slideLayout5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hyperlink" Target="https://www.youtube.com/watch?v=tyPDQpel8bI" TargetMode="External"/><Relationship Id="rId2" Type="http://schemas.openxmlformats.org/officeDocument/2006/relationships/hyperlink" Target="https://www.youtube.com/watch?v=0VqTwnAuHws" TargetMode="External"/><Relationship Id="rId1" Type="http://schemas.openxmlformats.org/officeDocument/2006/relationships/slideLayout" Target="../slideLayouts/slideLayout6.xml"/><Relationship Id="rId5" Type="http://schemas.openxmlformats.org/officeDocument/2006/relationships/hyperlink" Target="https://www.youtube.com/watch?v=9p0BqUcQ7i0" TargetMode="External"/><Relationship Id="rId4" Type="http://schemas.openxmlformats.org/officeDocument/2006/relationships/hyperlink" Target="https://www.youtube.com/watch?v=rR94NDIfGmA&amp;list=PL7496CDCFFD1B83AC" TargetMode="Externa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47.png"/><Relationship Id="rId2" Type="http://schemas.openxmlformats.org/officeDocument/2006/relationships/image" Target="../media/image113.png"/><Relationship Id="rId1" Type="http://schemas.openxmlformats.org/officeDocument/2006/relationships/slideLayout" Target="../slideLayouts/slideLayout4.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uvm.edu/~cdci/best/pbswebsite/Refresher2016/TeamNormsMatrix.docx"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97.xml"/><Relationship Id="rId1" Type="http://schemas.openxmlformats.org/officeDocument/2006/relationships/slideLayout" Target="../slideLayouts/slideLayout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43.xml.rels><?xml version="1.0" encoding="UTF-8" standalone="yes"?>
<Relationships xmlns="http://schemas.openxmlformats.org/package/2006/relationships"><Relationship Id="rId3" Type="http://schemas.openxmlformats.org/officeDocument/2006/relationships/image" Target="../media/image120.tiff"/><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122.tiff"/><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xml"/><Relationship Id="rId5" Type="http://schemas.openxmlformats.org/officeDocument/2006/relationships/image" Target="../media/image132.png"/><Relationship Id="rId4" Type="http://schemas.openxmlformats.org/officeDocument/2006/relationships/image" Target="../media/image131.png"/></Relationships>
</file>

<file path=ppt/slides/_rels/slide163.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xml"/><Relationship Id="rId4" Type="http://schemas.openxmlformats.org/officeDocument/2006/relationships/image" Target="../media/image136.png"/></Relationships>
</file>

<file path=ppt/slides/_rels/slide169.xml.rels><?xml version="1.0" encoding="UTF-8" standalone="yes"?>
<Relationships xmlns="http://schemas.openxmlformats.org/package/2006/relationships"><Relationship Id="rId3" Type="http://schemas.openxmlformats.org/officeDocument/2006/relationships/hyperlink" Target="http://www.pbis.org/family/family_partnership.aspx" TargetMode="External"/><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8" Type="http://schemas.openxmlformats.org/officeDocument/2006/relationships/image" Target="../media/image138.png"/><Relationship Id="rId3" Type="http://schemas.openxmlformats.org/officeDocument/2006/relationships/hyperlink" Target="https://www.youtube.com/watch?v=1w3DDUNJrbM" TargetMode="External"/><Relationship Id="rId7" Type="http://schemas.openxmlformats.org/officeDocument/2006/relationships/hyperlink" Target="http://www.nrepp.samhsa.gov/" TargetMode="External"/><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hyperlink" Target="mailto:anne.dubie@uvm.edu" TargetMode="External"/><Relationship Id="rId5" Type="http://schemas.openxmlformats.org/officeDocument/2006/relationships/hyperlink" Target="https://www.youtube.com/watch?v=fW8amMCVAJQ" TargetMode="External"/><Relationship Id="rId4" Type="http://schemas.openxmlformats.org/officeDocument/2006/relationships/hyperlink" Target="https://youtu.be/cuZsh9Xd8Ho" TargetMode="External"/></Relationships>
</file>

<file path=ppt/slides/_rels/slide17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hyperlink" Target="https://www.youtube.com/watch?v=1w3DDUNJrbM" TargetMode="External"/><Relationship Id="rId2" Type="http://schemas.openxmlformats.org/officeDocument/2006/relationships/hyperlink" Target="https://www.youtube.com/watch?v=lD7BrV11wCA" TargetMode="External"/><Relationship Id="rId1" Type="http://schemas.openxmlformats.org/officeDocument/2006/relationships/slideLayout" Target="../slideLayouts/slideLayout2.xml"/><Relationship Id="rId4" Type="http://schemas.openxmlformats.org/officeDocument/2006/relationships/hyperlink" Target="https://youtu.be/cuZsh9Xd8Ho" TargetMode="External"/></Relationships>
</file>

<file path=ppt/slides/_rels/slide17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41.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hyperlink" Target="http://www.pbisvermont.org/resources/for-families/family-resources" TargetMode="External"/><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hyperlink" Target="http://www.pbisvermont.org/resources/coaches-a-coordinators/coaches" TargetMode="External"/><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hyperlink" Target="mailto:anne.dubie@uvm.edu" TargetMode="Externa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187.xml.rels><?xml version="1.0" encoding="UTF-8" standalone="yes"?>
<Relationships xmlns="http://schemas.openxmlformats.org/package/2006/relationships"><Relationship Id="rId3" Type="http://schemas.openxmlformats.org/officeDocument/2006/relationships/hyperlink" Target="https://www.facebook.com/groups/PBiSVermont/" TargetMode="External"/><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hyperlink" Target="https://twitter.com/vtpbis" TargetMode="External"/><Relationship Id="rId5" Type="http://schemas.openxmlformats.org/officeDocument/2006/relationships/image" Target="../media/image150.png"/><Relationship Id="rId4" Type="http://schemas.openxmlformats.org/officeDocument/2006/relationships/image" Target="../media/image149.png"/></Relationships>
</file>

<file path=ppt/slides/_rels/slide188.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www.pbisvermont.org/" TargetMode="Externa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hyperlink" Target="mailto:Anne.Dubie@uvm.edu"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52.emf"/></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image" Target="../media/image153.png"/><Relationship Id="rId1" Type="http://schemas.openxmlformats.org/officeDocument/2006/relationships/slideLayout" Target="../slideLayouts/slideLayout1.xml"/><Relationship Id="rId4" Type="http://schemas.openxmlformats.org/officeDocument/2006/relationships/image" Target="../media/image155.tiff"/></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94.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7.png"/><Relationship Id="rId4" Type="http://schemas.openxmlformats.org/officeDocument/2006/relationships/image" Target="../media/image157.png"/></Relationships>
</file>

<file path=ppt/slides/_rels/slide19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hyperlink" Target="http://www.ojjdp.gov/mpg" TargetMode="External"/><Relationship Id="rId7" Type="http://schemas.openxmlformats.org/officeDocument/2006/relationships/image" Target="../media/image160.png"/><Relationship Id="rId2" Type="http://schemas.openxmlformats.org/officeDocument/2006/relationships/hyperlink" Target="http://www.nrepp.samhsa.gov/" TargetMode="External"/><Relationship Id="rId1" Type="http://schemas.openxmlformats.org/officeDocument/2006/relationships/slideLayout" Target="../slideLayouts/slideLayout7.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hyperlink" Target="http://www.blueprintsprograms.com/programSelector.php" TargetMode="External"/></Relationships>
</file>

<file path=ppt/slides/_rels/slide19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s://www.pbisvermont.org/wp-content/uploads/2017/08/TFIActionPlan.docx"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hyperlink" Target="https://www.youtube.com/watch?v=GkrZBsOlt3k" TargetMode="Externa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ctndisseminationlibrary.org/PDF/nirnmonograph.pdf"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4.png"/><Relationship Id="rId4" Type="http://schemas.openxmlformats.org/officeDocument/2006/relationships/package" Target="../embeddings/Microsoft_Word_Document.docx"/></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4.png"/><Relationship Id="rId4" Type="http://schemas.openxmlformats.org/officeDocument/2006/relationships/package" Target="../embeddings/Microsoft_Word_Document1.docx"/></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is9zkE0Gaas"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youtube.com/watch?v=vt8jGf_nyhU&amp;feature=youtu.be"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tiff"/><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pbisvermont.org/wp-content/uploads/2017/08/LeadershipTeamMeetingsSelfAssessment.docx"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9HksTxy-4qk"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hyperlink" Target="http://www.uvm.edu/cdci/best/pbswebsite/TIPSMeetingFoundationsChecklist.doc"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s://www.pbisvermont.org/wp-content/uploads/2017/08/TFIActionPlan.docx" TargetMode="External"/><Relationship Id="rId4" Type="http://schemas.openxmlformats.org/officeDocument/2006/relationships/hyperlink" Target="http://www.uvm.edu/cdci/best/pbswebsite/Presentations/TIPS/TIPSMeetingMinuteForm.doc"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docs.google.com/document/d/1btzEfFPeCKTCkemNKNm3Xpf6ObAanuAKKon4CgkFumw/edit" TargetMode="External"/><Relationship Id="rId7" Type="http://schemas.openxmlformats.org/officeDocument/2006/relationships/hyperlink" Target="file:///wp-content/uploads/2017/08/TFIActionPlan.docx"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hyperlink" Target="https://www.pbisvermont.org/wp-content/uploads/2017/08/UniversalStaffHandbook2018-1.docx" TargetMode="External"/></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hyperlink" Target="https://www.youtube.com/watch?v=Pk7yqlTMvp8&amp;index=2&amp;list=PLADD7F901AA5863B2" TargetMode="External"/><Relationship Id="rId2" Type="http://schemas.openxmlformats.org/officeDocument/2006/relationships/notesSlide" Target="../notesSlides/notesSlide49.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www.uvm.edu/~cdci/best/pbswebsite/Refresher2016/LeadershipTeamMeetingsSelfAssessment.docx" TargetMode="External"/><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hyperlink" Target="https://www.pbisvermont.org/wp-content/uploads/2017/08/TFIActionPlan.docx"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8" Type="http://schemas.openxmlformats.org/officeDocument/2006/relationships/diagramData" Target="../diagrams/data7.xml"/><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notesSlide" Target="../notesSlides/notesSlide57.xml"/><Relationship Id="rId1" Type="http://schemas.openxmlformats.org/officeDocument/2006/relationships/slideLayout" Target="../slideLayouts/slideLayout6.x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hyperlink" Target="http://www.uvm.edu/~cdci/best/pbswebsite/UniversalExamples/Presentations/SchoolExamples/Expectations3.jpg" TargetMode="External"/><Relationship Id="rId4" Type="http://schemas.openxmlformats.org/officeDocument/2006/relationships/hyperlink" Target="https://des.ncsuvt.org/home/tiger-paw-pride"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8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9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hyperlink" Target="http://www.uvm.edu/cdci/best/pbswebsite/UniversalExamples/ScheduleforTeachingExpectations.doc" TargetMode="External"/><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hyperlink" Target="http://www.uvm.edu/cdci/best/pbswebsite/UniversalExamples/LessonPlanEX3.doc" TargetMode="External"/><Relationship Id="rId5" Type="http://schemas.openxmlformats.org/officeDocument/2006/relationships/image" Target="../media/image70.png"/><Relationship Id="rId4" Type="http://schemas.openxmlformats.org/officeDocument/2006/relationships/image" Target="../media/image6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docs.google.com/document/d/1btzEfFPeCKTCkemNKNm3Xpf6ObAanuAKKon4CgkFumw/edit" TargetMode="External"/><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hyperlink" Target="https://www.pbisvermont.org/wp-content/uploads/2017/08/TFIActionPlan.docx" TargetMode="Externa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3" name="object 3"/>
          <p:cNvSpPr/>
          <p:nvPr/>
        </p:nvSpPr>
        <p:spPr>
          <a:xfrm>
            <a:off x="-19050" y="0"/>
            <a:ext cx="9144000" cy="6196584"/>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5" name="object 5"/>
          <p:cNvSpPr txBox="1"/>
          <p:nvPr/>
        </p:nvSpPr>
        <p:spPr>
          <a:xfrm>
            <a:off x="8503587" y="6437376"/>
            <a:ext cx="102870" cy="198755"/>
          </a:xfrm>
          <a:prstGeom prst="rect">
            <a:avLst/>
          </a:prstGeom>
        </p:spPr>
        <p:txBody>
          <a:bodyPr vert="horz" wrap="square" lIns="0" tIns="0" rIns="0" bIns="0" rtlCol="0">
            <a:noAutofit/>
          </a:bodyPr>
          <a:lstStyle/>
          <a:p>
            <a:pPr marL="12700">
              <a:lnSpc>
                <a:spcPct val="100000"/>
              </a:lnSpc>
            </a:pPr>
            <a:r>
              <a:rPr sz="1200" dirty="0">
                <a:solidFill>
                  <a:srgbClr val="898989"/>
                </a:solidFill>
                <a:latin typeface="Calibri"/>
                <a:cs typeface="Calibri"/>
              </a:rPr>
              <a:t>1</a:t>
            </a:r>
            <a:endParaRPr sz="1200">
              <a:latin typeface="Calibri"/>
              <a:cs typeface="Calibri"/>
            </a:endParaRPr>
          </a:p>
        </p:txBody>
      </p:sp>
      <p:sp>
        <p:nvSpPr>
          <p:cNvPr id="6" name="object 6"/>
          <p:cNvSpPr txBox="1"/>
          <p:nvPr/>
        </p:nvSpPr>
        <p:spPr>
          <a:xfrm>
            <a:off x="721995" y="190663"/>
            <a:ext cx="7700009" cy="1668145"/>
          </a:xfrm>
          <a:prstGeom prst="rect">
            <a:avLst/>
          </a:prstGeom>
        </p:spPr>
        <p:txBody>
          <a:bodyPr vert="horz" wrap="square" lIns="0" tIns="0" rIns="0" bIns="0" rtlCol="0">
            <a:noAutofit/>
          </a:bodyPr>
          <a:lstStyle/>
          <a:p>
            <a:pPr marL="12700" marR="12700" indent="-1905" algn="ctr">
              <a:lnSpc>
                <a:spcPct val="100000"/>
              </a:lnSpc>
            </a:pPr>
            <a:r>
              <a:rPr sz="3600" spc="-5" dirty="0">
                <a:latin typeface="Calibri"/>
                <a:cs typeface="Calibri"/>
              </a:rPr>
              <a:t>VT</a:t>
            </a:r>
            <a:r>
              <a:rPr sz="3600" spc="0" dirty="0">
                <a:latin typeface="Calibri"/>
                <a:cs typeface="Calibri"/>
              </a:rPr>
              <a:t>P</a:t>
            </a:r>
            <a:r>
              <a:rPr sz="3600" spc="5" dirty="0">
                <a:latin typeface="Calibri"/>
                <a:cs typeface="Calibri"/>
              </a:rPr>
              <a:t>BI</a:t>
            </a:r>
            <a:r>
              <a:rPr sz="3600" spc="0" dirty="0">
                <a:latin typeface="Calibri"/>
                <a:cs typeface="Calibri"/>
              </a:rPr>
              <a:t>S</a:t>
            </a:r>
            <a:r>
              <a:rPr sz="3600" spc="-10" dirty="0">
                <a:latin typeface="Calibri"/>
                <a:cs typeface="Calibri"/>
              </a:rPr>
              <a:t> </a:t>
            </a:r>
            <a:r>
              <a:rPr sz="3600" spc="0" dirty="0">
                <a:latin typeface="Calibri"/>
                <a:cs typeface="Calibri"/>
              </a:rPr>
              <a:t>L</a:t>
            </a:r>
            <a:r>
              <a:rPr sz="3600" spc="-10" dirty="0">
                <a:latin typeface="Calibri"/>
                <a:cs typeface="Calibri"/>
              </a:rPr>
              <a:t>e</a:t>
            </a:r>
            <a:r>
              <a:rPr sz="3600" spc="0" dirty="0">
                <a:latin typeface="Calibri"/>
                <a:cs typeface="Calibri"/>
              </a:rPr>
              <a:t>a</a:t>
            </a:r>
            <a:r>
              <a:rPr lang="en-US" sz="3600" spc="-5" dirty="0">
                <a:latin typeface="Calibri"/>
                <a:cs typeface="Calibri"/>
              </a:rPr>
              <a:t>d</a:t>
            </a:r>
            <a:r>
              <a:rPr sz="3600" spc="-10" dirty="0">
                <a:latin typeface="Calibri"/>
                <a:cs typeface="Calibri"/>
              </a:rPr>
              <a:t>er</a:t>
            </a:r>
            <a:r>
              <a:rPr sz="3600" spc="0" dirty="0">
                <a:latin typeface="Calibri"/>
                <a:cs typeface="Calibri"/>
              </a:rPr>
              <a:t>s</a:t>
            </a:r>
            <a:r>
              <a:rPr sz="3600" spc="-5" dirty="0">
                <a:latin typeface="Calibri"/>
                <a:cs typeface="Calibri"/>
              </a:rPr>
              <a:t>h</a:t>
            </a:r>
            <a:r>
              <a:rPr sz="3600" spc="0" dirty="0">
                <a:latin typeface="Calibri"/>
                <a:cs typeface="Calibri"/>
              </a:rPr>
              <a:t>ip</a:t>
            </a:r>
            <a:r>
              <a:rPr sz="3600" spc="-10" dirty="0">
                <a:latin typeface="Calibri"/>
                <a:cs typeface="Calibri"/>
              </a:rPr>
              <a:t> </a:t>
            </a:r>
            <a:r>
              <a:rPr sz="3600" spc="-5" dirty="0">
                <a:latin typeface="Calibri"/>
                <a:cs typeface="Calibri"/>
              </a:rPr>
              <a:t>T</a:t>
            </a:r>
            <a:r>
              <a:rPr sz="3600" spc="-10" dirty="0">
                <a:latin typeface="Calibri"/>
                <a:cs typeface="Calibri"/>
              </a:rPr>
              <a:t>e</a:t>
            </a:r>
            <a:r>
              <a:rPr sz="3600" spc="0" dirty="0">
                <a:latin typeface="Calibri"/>
                <a:cs typeface="Calibri"/>
              </a:rPr>
              <a:t>am </a:t>
            </a:r>
            <a:r>
              <a:rPr sz="3600" spc="-5" dirty="0">
                <a:latin typeface="Calibri"/>
                <a:cs typeface="Calibri"/>
              </a:rPr>
              <a:t>T</a:t>
            </a:r>
            <a:r>
              <a:rPr sz="3600" spc="-10" dirty="0">
                <a:latin typeface="Calibri"/>
                <a:cs typeface="Calibri"/>
              </a:rPr>
              <a:t>r</a:t>
            </a:r>
            <a:r>
              <a:rPr sz="3600" spc="0" dirty="0">
                <a:latin typeface="Calibri"/>
                <a:cs typeface="Calibri"/>
              </a:rPr>
              <a:t>ai</a:t>
            </a:r>
            <a:r>
              <a:rPr sz="3600" spc="-10" dirty="0">
                <a:latin typeface="Calibri"/>
                <a:cs typeface="Calibri"/>
              </a:rPr>
              <a:t>n</a:t>
            </a:r>
            <a:r>
              <a:rPr sz="3600" spc="0" dirty="0">
                <a:latin typeface="Calibri"/>
                <a:cs typeface="Calibri"/>
              </a:rPr>
              <a:t>i</a:t>
            </a:r>
            <a:r>
              <a:rPr sz="3600" spc="-10" dirty="0">
                <a:latin typeface="Calibri"/>
                <a:cs typeface="Calibri"/>
              </a:rPr>
              <a:t>n</a:t>
            </a:r>
            <a:r>
              <a:rPr sz="3600" spc="0" dirty="0">
                <a:latin typeface="Calibri"/>
                <a:cs typeface="Calibri"/>
              </a:rPr>
              <a:t>g  </a:t>
            </a:r>
            <a:endParaRPr lang="en-US" sz="3600" spc="0" dirty="0">
              <a:latin typeface="Calibri"/>
              <a:cs typeface="Calibri"/>
            </a:endParaRPr>
          </a:p>
          <a:p>
            <a:pPr marL="12700" marR="12700" indent="-1905" algn="ctr">
              <a:lnSpc>
                <a:spcPct val="100000"/>
              </a:lnSpc>
            </a:pPr>
            <a:r>
              <a:rPr sz="3600" spc="-5" dirty="0">
                <a:latin typeface="Calibri"/>
                <a:cs typeface="Calibri"/>
              </a:rPr>
              <a:t>Wi</a:t>
            </a:r>
            <a:r>
              <a:rPr sz="3600" spc="-10" dirty="0">
                <a:latin typeface="Calibri"/>
                <a:cs typeface="Calibri"/>
              </a:rPr>
              <a:t>t</a:t>
            </a:r>
            <a:r>
              <a:rPr sz="3600" spc="-5" dirty="0">
                <a:latin typeface="Calibri"/>
                <a:cs typeface="Calibri"/>
              </a:rPr>
              <a:t>hi</a:t>
            </a:r>
            <a:r>
              <a:rPr sz="3600" spc="0" dirty="0">
                <a:latin typeface="Calibri"/>
                <a:cs typeface="Calibri"/>
              </a:rPr>
              <a:t>n</a:t>
            </a:r>
            <a:r>
              <a:rPr sz="3600" spc="-10" dirty="0">
                <a:latin typeface="Calibri"/>
                <a:cs typeface="Calibri"/>
              </a:rPr>
              <a:t> </a:t>
            </a:r>
            <a:r>
              <a:rPr sz="3600" spc="0" dirty="0">
                <a:latin typeface="Calibri"/>
                <a:cs typeface="Calibri"/>
              </a:rPr>
              <a:t>a</a:t>
            </a:r>
            <a:r>
              <a:rPr sz="3600" spc="-5" dirty="0">
                <a:latin typeface="Calibri"/>
                <a:cs typeface="Calibri"/>
              </a:rPr>
              <a:t> Mul</a:t>
            </a:r>
            <a:r>
              <a:rPr sz="3600" spc="-10" dirty="0">
                <a:latin typeface="Calibri"/>
                <a:cs typeface="Calibri"/>
              </a:rPr>
              <a:t>t</a:t>
            </a:r>
            <a:r>
              <a:rPr sz="3600" spc="5" dirty="0">
                <a:latin typeface="Calibri"/>
                <a:cs typeface="Calibri"/>
              </a:rPr>
              <a:t>i</a:t>
            </a:r>
            <a:r>
              <a:rPr sz="3600" spc="-5" dirty="0">
                <a:latin typeface="Calibri"/>
                <a:cs typeface="Calibri"/>
              </a:rPr>
              <a:t>-Ti</a:t>
            </a:r>
            <a:r>
              <a:rPr sz="3600" spc="-10" dirty="0">
                <a:latin typeface="Calibri"/>
                <a:cs typeface="Calibri"/>
              </a:rPr>
              <a:t>ere</a:t>
            </a:r>
            <a:r>
              <a:rPr sz="3600" spc="0" dirty="0">
                <a:latin typeface="Calibri"/>
                <a:cs typeface="Calibri"/>
              </a:rPr>
              <a:t>d</a:t>
            </a:r>
            <a:r>
              <a:rPr sz="3600" spc="-5" dirty="0">
                <a:latin typeface="Calibri"/>
                <a:cs typeface="Calibri"/>
              </a:rPr>
              <a:t> S</a:t>
            </a:r>
            <a:r>
              <a:rPr sz="3600" spc="-10" dirty="0">
                <a:latin typeface="Calibri"/>
                <a:cs typeface="Calibri"/>
              </a:rPr>
              <a:t>y</a:t>
            </a:r>
            <a:r>
              <a:rPr sz="3600" spc="0" dirty="0">
                <a:latin typeface="Calibri"/>
                <a:cs typeface="Calibri"/>
              </a:rPr>
              <a:t>s</a:t>
            </a:r>
            <a:r>
              <a:rPr sz="3600" spc="-10" dirty="0">
                <a:latin typeface="Calibri"/>
                <a:cs typeface="Calibri"/>
              </a:rPr>
              <a:t>te</a:t>
            </a:r>
            <a:r>
              <a:rPr sz="3600" spc="0" dirty="0">
                <a:latin typeface="Calibri"/>
                <a:cs typeface="Calibri"/>
              </a:rPr>
              <a:t>m of </a:t>
            </a:r>
            <a:r>
              <a:rPr sz="3600" spc="-5" dirty="0">
                <a:latin typeface="Calibri"/>
                <a:cs typeface="Calibri"/>
              </a:rPr>
              <a:t>Suppo</a:t>
            </a:r>
            <a:r>
              <a:rPr sz="3600" spc="-10" dirty="0">
                <a:latin typeface="Calibri"/>
                <a:cs typeface="Calibri"/>
              </a:rPr>
              <a:t>rt</a:t>
            </a:r>
            <a:r>
              <a:rPr sz="3600" spc="0" dirty="0">
                <a:latin typeface="Calibri"/>
                <a:cs typeface="Calibri"/>
              </a:rPr>
              <a:t>s </a:t>
            </a:r>
            <a:r>
              <a:rPr sz="3600" spc="-5" dirty="0">
                <a:latin typeface="Calibri"/>
                <a:cs typeface="Calibri"/>
              </a:rPr>
              <a:t>Re</a:t>
            </a:r>
            <a:r>
              <a:rPr sz="3600" spc="0" dirty="0">
                <a:latin typeface="Calibri"/>
                <a:cs typeface="Calibri"/>
              </a:rPr>
              <a:t>f</a:t>
            </a:r>
            <a:r>
              <a:rPr sz="3600" spc="-10" dirty="0">
                <a:latin typeface="Calibri"/>
                <a:cs typeface="Calibri"/>
              </a:rPr>
              <a:t>r</a:t>
            </a:r>
            <a:r>
              <a:rPr sz="3600" spc="-5" dirty="0">
                <a:latin typeface="Calibri"/>
                <a:cs typeface="Calibri"/>
              </a:rPr>
              <a:t>e</a:t>
            </a:r>
            <a:r>
              <a:rPr sz="3600" spc="5" dirty="0">
                <a:latin typeface="Calibri"/>
                <a:cs typeface="Calibri"/>
              </a:rPr>
              <a:t>s</a:t>
            </a:r>
            <a:r>
              <a:rPr sz="3600" spc="-5" dirty="0">
                <a:latin typeface="Calibri"/>
                <a:cs typeface="Calibri"/>
              </a:rPr>
              <a:t>he</a:t>
            </a:r>
            <a:r>
              <a:rPr sz="3600" spc="0" dirty="0">
                <a:latin typeface="Calibri"/>
                <a:cs typeface="Calibri"/>
              </a:rPr>
              <a:t>r</a:t>
            </a:r>
            <a:endParaRPr sz="3600" dirty="0">
              <a:latin typeface="Calibri"/>
              <a:cs typeface="Calibri"/>
            </a:endParaRPr>
          </a:p>
        </p:txBody>
      </p:sp>
      <p:sp>
        <p:nvSpPr>
          <p:cNvPr id="8" name="object 8"/>
          <p:cNvSpPr txBox="1"/>
          <p:nvPr/>
        </p:nvSpPr>
        <p:spPr>
          <a:xfrm>
            <a:off x="279682" y="5062680"/>
            <a:ext cx="2409495" cy="1281811"/>
          </a:xfrm>
          <a:prstGeom prst="rect">
            <a:avLst/>
          </a:prstGeom>
        </p:spPr>
        <p:txBody>
          <a:bodyPr vert="horz" wrap="square" lIns="0" tIns="0" rIns="0" bIns="0" rtlCol="0">
            <a:noAutofit/>
          </a:bodyPr>
          <a:lstStyle/>
          <a:p>
            <a:pPr marL="12700" marR="12700">
              <a:lnSpc>
                <a:spcPct val="100000"/>
              </a:lnSpc>
              <a:tabLst>
                <a:tab pos="772795" algn="l"/>
              </a:tabLst>
            </a:pPr>
            <a:r>
              <a:rPr sz="2400" spc="-5" dirty="0" err="1">
                <a:highlight>
                  <a:srgbClr val="FFFF00"/>
                </a:highlight>
                <a:latin typeface="+mj-lt"/>
                <a:cs typeface="Arial"/>
              </a:rPr>
              <a:t>W</a:t>
            </a:r>
            <a:r>
              <a:rPr sz="2400" spc="0" dirty="0" err="1">
                <a:highlight>
                  <a:srgbClr val="FFFF00"/>
                </a:highlight>
                <a:latin typeface="+mj-lt"/>
                <a:cs typeface="Arial"/>
              </a:rPr>
              <a:t>i</a:t>
            </a:r>
            <a:r>
              <a:rPr sz="2400" spc="-10" dirty="0" err="1">
                <a:highlight>
                  <a:srgbClr val="FFFF00"/>
                </a:highlight>
                <a:latin typeface="+mj-lt"/>
                <a:cs typeface="Arial"/>
              </a:rPr>
              <a:t>f</a:t>
            </a:r>
            <a:r>
              <a:rPr sz="2400" spc="5" dirty="0" err="1">
                <a:highlight>
                  <a:srgbClr val="FFFF00"/>
                </a:highlight>
                <a:latin typeface="+mj-lt"/>
                <a:cs typeface="Arial"/>
              </a:rPr>
              <a:t>i</a:t>
            </a:r>
            <a:r>
              <a:rPr lang="en-US" sz="2400" dirty="0">
                <a:highlight>
                  <a:srgbClr val="FFFF00"/>
                </a:highlight>
                <a:latin typeface="+mj-lt"/>
                <a:cs typeface="Arial"/>
              </a:rPr>
              <a:t>: ***</a:t>
            </a:r>
            <a:endParaRPr sz="2400" dirty="0">
              <a:highlight>
                <a:srgbClr val="FFFF00"/>
              </a:highlight>
              <a:latin typeface="+mj-lt"/>
              <a:cs typeface="Arial"/>
            </a:endParaRPr>
          </a:p>
        </p:txBody>
      </p:sp>
      <p:sp>
        <p:nvSpPr>
          <p:cNvPr id="9" name="object 9"/>
          <p:cNvSpPr txBox="1"/>
          <p:nvPr/>
        </p:nvSpPr>
        <p:spPr>
          <a:xfrm>
            <a:off x="6729436" y="3745780"/>
            <a:ext cx="2082800" cy="1382395"/>
          </a:xfrm>
          <a:prstGeom prst="rect">
            <a:avLst/>
          </a:prstGeom>
        </p:spPr>
        <p:txBody>
          <a:bodyPr vert="horz" wrap="square" lIns="0" tIns="0" rIns="0" bIns="0" rtlCol="0">
            <a:noAutofit/>
          </a:bodyPr>
          <a:lstStyle/>
          <a:p>
            <a:pPr marL="12700" marR="12700">
              <a:lnSpc>
                <a:spcPct val="100000"/>
              </a:lnSpc>
            </a:pPr>
            <a:r>
              <a:rPr lang="en-US" sz="1800" dirty="0">
                <a:cs typeface="Arial"/>
              </a:rPr>
              <a:t>M</a:t>
            </a:r>
            <a:r>
              <a:rPr lang="en-US" sz="1800" spc="-5" dirty="0">
                <a:cs typeface="Arial"/>
              </a:rPr>
              <a:t>a</a:t>
            </a:r>
            <a:r>
              <a:rPr lang="en-US" sz="1800" spc="0" dirty="0">
                <a:cs typeface="Arial"/>
              </a:rPr>
              <a:t>t</a:t>
            </a:r>
            <a:r>
              <a:rPr lang="en-US" sz="1800" spc="-5" dirty="0">
                <a:cs typeface="Arial"/>
              </a:rPr>
              <a:t>e</a:t>
            </a:r>
            <a:r>
              <a:rPr lang="en-US" sz="1800" spc="0" dirty="0">
                <a:cs typeface="Arial"/>
              </a:rPr>
              <a:t>ri</a:t>
            </a:r>
            <a:r>
              <a:rPr lang="en-US" sz="1800" spc="-5" dirty="0">
                <a:cs typeface="Arial"/>
              </a:rPr>
              <a:t>a</a:t>
            </a:r>
            <a:r>
              <a:rPr lang="en-US" sz="1800" spc="0" dirty="0">
                <a:cs typeface="Arial"/>
              </a:rPr>
              <a:t>ls </a:t>
            </a:r>
            <a:r>
              <a:rPr lang="en-US" sz="1800" spc="-5" dirty="0">
                <a:cs typeface="Arial"/>
              </a:rPr>
              <a:t>a</a:t>
            </a:r>
            <a:r>
              <a:rPr lang="en-US" sz="1800" spc="0" dirty="0">
                <a:cs typeface="Arial"/>
              </a:rPr>
              <a:t>t:</a:t>
            </a:r>
            <a:r>
              <a:rPr lang="en-US" sz="1800" dirty="0">
                <a:cs typeface="Arial"/>
              </a:rPr>
              <a:t> </a:t>
            </a:r>
            <a:r>
              <a:rPr lang="en-US" sz="1800" dirty="0">
                <a:cs typeface="Arial"/>
                <a:hlinkClick r:id="rId4"/>
              </a:rPr>
              <a:t>http://</a:t>
            </a:r>
            <a:r>
              <a:rPr lang="en-US" sz="1800" dirty="0" err="1">
                <a:cs typeface="Arial"/>
                <a:hlinkClick r:id="rId4"/>
              </a:rPr>
              <a:t>www.uvm.edu</a:t>
            </a:r>
            <a:r>
              <a:rPr lang="en-US" sz="1800" dirty="0">
                <a:cs typeface="Arial"/>
                <a:hlinkClick r:id="rId4"/>
              </a:rPr>
              <a:t>/~</a:t>
            </a:r>
            <a:r>
              <a:rPr lang="en-US" sz="1800" dirty="0" err="1">
                <a:cs typeface="Arial"/>
                <a:hlinkClick r:id="rId4"/>
              </a:rPr>
              <a:t>cdci</a:t>
            </a:r>
            <a:r>
              <a:rPr lang="en-US" sz="1800" dirty="0">
                <a:cs typeface="Arial"/>
                <a:hlinkClick r:id="rId4"/>
              </a:rPr>
              <a:t>/best/?Page=AllPresentationMaterials2018.html</a:t>
            </a:r>
            <a:endParaRPr sz="1800" dirty="0">
              <a:cs typeface="Arial"/>
            </a:endParaRPr>
          </a:p>
        </p:txBody>
      </p:sp>
      <p:sp>
        <p:nvSpPr>
          <p:cNvPr id="10" name="object 10"/>
          <p:cNvSpPr/>
          <p:nvPr/>
        </p:nvSpPr>
        <p:spPr>
          <a:xfrm>
            <a:off x="2689177" y="3745780"/>
            <a:ext cx="3727545" cy="2489047"/>
          </a:xfrm>
          <a:prstGeom prst="rect">
            <a:avLst/>
          </a:prstGeom>
          <a:blipFill>
            <a:blip r:embed="rId5" cstate="print"/>
            <a:stretch>
              <a:fillRect/>
            </a:stretch>
          </a:blipFill>
        </p:spPr>
        <p:txBody>
          <a:bodyPr wrap="square" lIns="0" tIns="0" rIns="0" bIns="0" rtlCol="0">
            <a:noAutofit/>
          </a:bodyPr>
          <a:lstStyle/>
          <a:p>
            <a:endParaRPr/>
          </a:p>
        </p:txBody>
      </p:sp>
      <p:sp>
        <p:nvSpPr>
          <p:cNvPr id="11" name="TextBox 10">
            <a:extLst>
              <a:ext uri="{FF2B5EF4-FFF2-40B4-BE49-F238E27FC236}">
                <a16:creationId xmlns:a16="http://schemas.microsoft.com/office/drawing/2014/main" id="{2E9E4020-9146-8E43-8DCC-49628663B2F1}"/>
              </a:ext>
            </a:extLst>
          </p:cNvPr>
          <p:cNvSpPr txBox="1"/>
          <p:nvPr/>
        </p:nvSpPr>
        <p:spPr>
          <a:xfrm>
            <a:off x="2286000" y="6412181"/>
            <a:ext cx="4962782" cy="323165"/>
          </a:xfrm>
          <a:prstGeom prst="rect">
            <a:avLst/>
          </a:prstGeom>
          <a:noFill/>
        </p:spPr>
        <p:txBody>
          <a:bodyPr wrap="square" rtlCol="0">
            <a:spAutoFit/>
          </a:bodyPr>
          <a:lstStyle/>
          <a:p>
            <a:pPr fontAlgn="base"/>
            <a:r>
              <a:rPr lang="en-US" sz="1500" u="sng" dirty="0">
                <a:hlinkClick r:id="rId6"/>
              </a:rPr>
              <a:t>https://</a:t>
            </a:r>
            <a:r>
              <a:rPr lang="en-US" sz="1500" u="sng" dirty="0" err="1">
                <a:hlinkClick r:id="rId6"/>
              </a:rPr>
              <a:t>www.youtube.com</a:t>
            </a:r>
            <a:r>
              <a:rPr lang="en-US" sz="1500" u="sng" dirty="0">
                <a:hlinkClick r:id="rId6"/>
              </a:rPr>
              <a:t>/</a:t>
            </a:r>
            <a:r>
              <a:rPr lang="en-US" sz="1500" u="sng" dirty="0" err="1">
                <a:hlinkClick r:id="rId6"/>
              </a:rPr>
              <a:t>watch?v</a:t>
            </a:r>
            <a:r>
              <a:rPr lang="en-US" sz="1500" u="sng" dirty="0">
                <a:hlinkClick r:id="rId6"/>
              </a:rPr>
              <a:t>=RST-</a:t>
            </a:r>
            <a:r>
              <a:rPr lang="en-US" sz="1500" u="sng" dirty="0" err="1">
                <a:hlinkClick r:id="rId6"/>
              </a:rPr>
              <a:t>SrohzhU</a:t>
            </a:r>
            <a:endParaRPr lang="en-US" sz="1500" dirty="0"/>
          </a:p>
        </p:txBody>
      </p:sp>
      <p:sp>
        <p:nvSpPr>
          <p:cNvPr id="12" name="object 8">
            <a:extLst>
              <a:ext uri="{FF2B5EF4-FFF2-40B4-BE49-F238E27FC236}">
                <a16:creationId xmlns:a16="http://schemas.microsoft.com/office/drawing/2014/main" id="{88BA645C-0991-A74D-908A-B35C616E2E26}"/>
              </a:ext>
            </a:extLst>
          </p:cNvPr>
          <p:cNvSpPr txBox="1"/>
          <p:nvPr/>
        </p:nvSpPr>
        <p:spPr>
          <a:xfrm>
            <a:off x="2689177" y="2036162"/>
            <a:ext cx="3505199" cy="931801"/>
          </a:xfrm>
          <a:prstGeom prst="rect">
            <a:avLst/>
          </a:prstGeom>
        </p:spPr>
        <p:txBody>
          <a:bodyPr vert="horz" wrap="square" lIns="0" tIns="0" rIns="0" bIns="0" rtlCol="0">
            <a:noAutofit/>
          </a:bodyPr>
          <a:lstStyle/>
          <a:p>
            <a:pPr marL="12700" marR="12700" algn="ctr">
              <a:lnSpc>
                <a:spcPct val="100000"/>
              </a:lnSpc>
              <a:tabLst>
                <a:tab pos="772795" algn="l"/>
              </a:tabLst>
            </a:pPr>
            <a:r>
              <a:rPr lang="en-US" sz="2400" spc="-5" dirty="0">
                <a:latin typeface="+mj-lt"/>
                <a:cs typeface="Arial"/>
              </a:rPr>
              <a:t>Presented by:</a:t>
            </a:r>
          </a:p>
          <a:p>
            <a:pPr marL="12700" marR="12700" algn="ctr">
              <a:lnSpc>
                <a:spcPct val="100000"/>
              </a:lnSpc>
              <a:tabLst>
                <a:tab pos="772795" algn="l"/>
              </a:tabLst>
            </a:pPr>
            <a:r>
              <a:rPr lang="en-US" sz="2400" spc="-5" dirty="0">
                <a:latin typeface="+mj-lt"/>
                <a:cs typeface="Arial"/>
              </a:rPr>
              <a:t>Kristin Beswick, </a:t>
            </a:r>
          </a:p>
          <a:p>
            <a:pPr marL="12700" marR="12700" algn="ctr">
              <a:lnSpc>
                <a:spcPct val="100000"/>
              </a:lnSpc>
              <a:tabLst>
                <a:tab pos="772795" algn="l"/>
              </a:tabLst>
            </a:pPr>
            <a:r>
              <a:rPr lang="en-US" sz="2400" spc="-5" dirty="0">
                <a:latin typeface="+mj-lt"/>
                <a:cs typeface="Arial"/>
              </a:rPr>
              <a:t>Bonnie Poe, and Jean Haigh</a:t>
            </a:r>
          </a:p>
          <a:p>
            <a:pPr marL="12700" marR="12700" algn="ctr">
              <a:lnSpc>
                <a:spcPct val="100000"/>
              </a:lnSpc>
              <a:tabLst>
                <a:tab pos="772795" algn="l"/>
              </a:tabLst>
            </a:pPr>
            <a:endParaRPr lang="en-US" sz="700" spc="-5" dirty="0">
              <a:latin typeface="+mj-lt"/>
              <a:cs typeface="Arial"/>
            </a:endParaRPr>
          </a:p>
          <a:p>
            <a:pPr marL="12700" marR="12700" algn="ctr">
              <a:lnSpc>
                <a:spcPct val="100000"/>
              </a:lnSpc>
              <a:tabLst>
                <a:tab pos="772795" algn="l"/>
              </a:tabLst>
            </a:pPr>
            <a:r>
              <a:rPr lang="en-US" sz="2400" spc="-5" dirty="0">
                <a:latin typeface="+mj-lt"/>
                <a:cs typeface="Arial"/>
              </a:rPr>
              <a:t>June 2018</a:t>
            </a:r>
            <a:endParaRPr sz="2400" dirty="0">
              <a:latin typeface="+mj-lt"/>
              <a:cs typeface="Arial"/>
            </a:endParaRPr>
          </a:p>
        </p:txBody>
      </p:sp>
      <p:sp>
        <p:nvSpPr>
          <p:cNvPr id="13" name="Rectangle 12">
            <a:extLst>
              <a:ext uri="{FF2B5EF4-FFF2-40B4-BE49-F238E27FC236}">
                <a16:creationId xmlns:a16="http://schemas.microsoft.com/office/drawing/2014/main" id="{4078B7D2-33DF-0548-9573-135053A48010}"/>
              </a:ext>
            </a:extLst>
          </p:cNvPr>
          <p:cNvSpPr/>
          <p:nvPr/>
        </p:nvSpPr>
        <p:spPr>
          <a:xfrm>
            <a:off x="-19051" y="3561845"/>
            <a:ext cx="2778249" cy="1015663"/>
          </a:xfrm>
          <a:prstGeom prst="rect">
            <a:avLst/>
          </a:prstGeom>
        </p:spPr>
        <p:txBody>
          <a:bodyPr wrap="square">
            <a:spAutoFit/>
          </a:bodyPr>
          <a:lstStyle/>
          <a:p>
            <a:pPr algn="ctr" eaLnBrk="1" hangingPunct="1"/>
            <a:r>
              <a:rPr lang="en-US" altLang="en-US" sz="2000" b="1" dirty="0">
                <a:solidFill>
                  <a:srgbClr val="0000FF"/>
                </a:solidFill>
              </a:rPr>
              <a:t>If you’re tweeting, use #VTPBIS or @VTPBIS</a:t>
            </a:r>
          </a:p>
        </p:txBody>
      </p:sp>
    </p:spTree>
    <p:extLst>
      <p:ext uri="{BB962C8B-B14F-4D97-AF65-F5344CB8AC3E}">
        <p14:creationId xmlns:p14="http://schemas.microsoft.com/office/powerpoint/2010/main" val="1722690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50" name="Picture 2">
            <a:extLst>
              <a:ext uri="{FF2B5EF4-FFF2-40B4-BE49-F238E27FC236}">
                <a16:creationId xmlns:a16="http://schemas.microsoft.com/office/drawing/2014/main" id="{1F4B5182-A67F-F84F-A77B-FB00FE418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6013" y="2205038"/>
            <a:ext cx="45085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quot;No&quot; Symbol 3">
            <a:extLst>
              <a:ext uri="{FF2B5EF4-FFF2-40B4-BE49-F238E27FC236}">
                <a16:creationId xmlns:a16="http://schemas.microsoft.com/office/drawing/2014/main" id="{6B4E318A-6100-CF40-81B6-D9FCE36A830E}"/>
              </a:ext>
            </a:extLst>
          </p:cNvPr>
          <p:cNvSpPr/>
          <p:nvPr/>
        </p:nvSpPr>
        <p:spPr>
          <a:xfrm>
            <a:off x="1912938" y="1631950"/>
            <a:ext cx="5210175" cy="4722813"/>
          </a:xfrm>
          <a:prstGeom prst="noSmoking">
            <a:avLst/>
          </a:prstGeom>
          <a:ln w="3175"/>
        </p:spPr>
        <p:style>
          <a:lnRef idx="1">
            <a:schemeClr val="accent3"/>
          </a:lnRef>
          <a:fillRef idx="3">
            <a:schemeClr val="accent3"/>
          </a:fillRef>
          <a:effectRef idx="2">
            <a:schemeClr val="accent3"/>
          </a:effectRef>
          <a:fontRef idx="minor">
            <a:schemeClr val="lt1"/>
          </a:fontRef>
        </p:style>
        <p:txBody>
          <a:bodyPr anchor="ctr"/>
          <a:lstStyle/>
          <a:p>
            <a:pPr algn="ctr">
              <a:defRPr/>
            </a:pPr>
            <a:endParaRPr lang="en-US">
              <a:ln w="0"/>
              <a:solidFill>
                <a:schemeClr val="tx1"/>
              </a:solidFill>
              <a:effectLst>
                <a:outerShdw blurRad="38100" dist="19050" dir="2700000" algn="tl" rotWithShape="0">
                  <a:schemeClr val="dk1">
                    <a:alpha val="40000"/>
                  </a:schemeClr>
                </a:outerShdw>
              </a:effectLst>
            </a:endParaRPr>
          </a:p>
        </p:txBody>
      </p:sp>
      <p:sp>
        <p:nvSpPr>
          <p:cNvPr id="2" name="Title 1">
            <a:extLst>
              <a:ext uri="{FF2B5EF4-FFF2-40B4-BE49-F238E27FC236}">
                <a16:creationId xmlns:a16="http://schemas.microsoft.com/office/drawing/2014/main" id="{51D66B4E-17F4-8A40-90B5-15C5105212C5}"/>
              </a:ext>
            </a:extLst>
          </p:cNvPr>
          <p:cNvSpPr>
            <a:spLocks noGrp="1"/>
          </p:cNvSpPr>
          <p:nvPr>
            <p:ph type="title"/>
          </p:nvPr>
        </p:nvSpPr>
        <p:spPr/>
        <p:txBody>
          <a:bodyPr/>
          <a:lstStyle/>
          <a:p>
            <a:r>
              <a:rPr lang="en-US" dirty="0"/>
              <a:t>Setting Up For Success</a:t>
            </a:r>
          </a:p>
        </p:txBody>
      </p:sp>
    </p:spTree>
    <p:extLst>
      <p:ext uri="{BB962C8B-B14F-4D97-AF65-F5344CB8AC3E}">
        <p14:creationId xmlns:p14="http://schemas.microsoft.com/office/powerpoint/2010/main" val="850533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Title 1"/>
          <p:cNvSpPr>
            <a:spLocks noGrp="1"/>
          </p:cNvSpPr>
          <p:nvPr>
            <p:ph type="title"/>
          </p:nvPr>
        </p:nvSpPr>
        <p:spPr/>
        <p:txBody>
          <a:bodyPr/>
          <a:lstStyle/>
          <a:p>
            <a:pPr eaLnBrk="1" hangingPunct="1"/>
            <a:br>
              <a:rPr lang="en-US" altLang="en-US" b="1">
                <a:latin typeface="Arial" charset="0"/>
                <a:ea typeface="ＭＳ Ｐゴシック" charset="-128"/>
              </a:rPr>
            </a:br>
            <a:br>
              <a:rPr lang="en-US" altLang="en-US" b="1">
                <a:latin typeface="Arial" charset="0"/>
                <a:ea typeface="ＭＳ Ｐゴシック" charset="-128"/>
              </a:rPr>
            </a:br>
            <a:endParaRPr lang="en-US" altLang="en-US" b="1">
              <a:latin typeface="Arial" charset="0"/>
              <a:ea typeface="ＭＳ Ｐゴシック" charset="-128"/>
            </a:endParaRPr>
          </a:p>
        </p:txBody>
      </p:sp>
      <p:sp>
        <p:nvSpPr>
          <p:cNvPr id="3" name="Content Placeholder 2"/>
          <p:cNvSpPr>
            <a:spLocks noGrp="1"/>
          </p:cNvSpPr>
          <p:nvPr>
            <p:ph idx="1"/>
          </p:nvPr>
        </p:nvSpPr>
        <p:spPr>
          <a:xfrm>
            <a:off x="457200" y="2015331"/>
            <a:ext cx="8229600" cy="4525963"/>
          </a:xfrm>
        </p:spPr>
        <p:txBody>
          <a:bodyPr/>
          <a:lstStyle/>
          <a:p>
            <a:pPr eaLnBrk="1" hangingPunct="1">
              <a:lnSpc>
                <a:spcPct val="90000"/>
              </a:lnSpc>
              <a:defRPr/>
            </a:pPr>
            <a:r>
              <a:rPr lang="en-US" sz="2800" dirty="0"/>
              <a:t>Rewards make a difference</a:t>
            </a:r>
          </a:p>
          <a:p>
            <a:pPr lvl="2" eaLnBrk="1" hangingPunct="1">
              <a:lnSpc>
                <a:spcPct val="90000"/>
              </a:lnSpc>
              <a:defRPr/>
            </a:pPr>
            <a:r>
              <a:rPr lang="en-US" sz="2200" dirty="0"/>
              <a:t>Initial behavior change</a:t>
            </a:r>
          </a:p>
          <a:p>
            <a:pPr lvl="2" eaLnBrk="1" hangingPunct="1">
              <a:lnSpc>
                <a:spcPct val="90000"/>
              </a:lnSpc>
              <a:defRPr/>
            </a:pPr>
            <a:r>
              <a:rPr lang="en-US" sz="2200" dirty="0"/>
              <a:t>Sustained behavior change (Doolittle, 2006)</a:t>
            </a:r>
          </a:p>
          <a:p>
            <a:pPr marL="914400" lvl="2" indent="0" eaLnBrk="1" hangingPunct="1">
              <a:lnSpc>
                <a:spcPct val="90000"/>
              </a:lnSpc>
              <a:buFont typeface="Symbol" charset="0"/>
              <a:buNone/>
              <a:defRPr/>
            </a:pPr>
            <a:endParaRPr lang="en-US" dirty="0"/>
          </a:p>
          <a:p>
            <a:pPr eaLnBrk="1" hangingPunct="1">
              <a:lnSpc>
                <a:spcPct val="90000"/>
              </a:lnSpc>
              <a:defRPr/>
            </a:pPr>
            <a:r>
              <a:rPr lang="en-US" sz="2800" dirty="0"/>
              <a:t>Rewards can be used badly</a:t>
            </a:r>
          </a:p>
          <a:p>
            <a:pPr lvl="2" eaLnBrk="1" hangingPunct="1">
              <a:lnSpc>
                <a:spcPct val="90000"/>
              </a:lnSpc>
              <a:defRPr/>
            </a:pPr>
            <a:r>
              <a:rPr lang="en-US" sz="2200" dirty="0"/>
              <a:t>But they do NOT inhibit intrinsic motivation (Reese, 2005)</a:t>
            </a:r>
          </a:p>
          <a:p>
            <a:pPr marL="914400" lvl="2" indent="0" eaLnBrk="1" hangingPunct="1">
              <a:lnSpc>
                <a:spcPct val="90000"/>
              </a:lnSpc>
              <a:buFont typeface="Symbol" charset="0"/>
              <a:buNone/>
              <a:defRPr/>
            </a:pPr>
            <a:endParaRPr lang="en-US" dirty="0">
              <a:latin typeface="Times New Roman" charset="0"/>
            </a:endParaRPr>
          </a:p>
          <a:p>
            <a:pPr marL="0" indent="0" eaLnBrk="1" hangingPunct="1">
              <a:buFont typeface="Symbol" charset="0"/>
              <a:buNone/>
              <a:defRPr/>
            </a:pPr>
            <a:endParaRPr lang="en-US" dirty="0"/>
          </a:p>
        </p:txBody>
      </p:sp>
      <p:sp>
        <p:nvSpPr>
          <p:cNvPr id="309251" name="Content Placeholder 2"/>
          <p:cNvSpPr txBox="1">
            <a:spLocks/>
          </p:cNvSpPr>
          <p:nvPr/>
        </p:nvSpPr>
        <p:spPr bwMode="auto">
          <a:xfrm>
            <a:off x="508000" y="1600200"/>
            <a:ext cx="400436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576263" indent="-273050">
              <a:spcBef>
                <a:spcPct val="20000"/>
              </a:spcBef>
              <a:buFont typeface="Arial" charset="0"/>
              <a:buChar char="–"/>
              <a:defRPr sz="2800">
                <a:solidFill>
                  <a:schemeClr val="tx1"/>
                </a:solidFill>
                <a:latin typeface="Calibri" charset="0"/>
                <a:ea typeface="ＭＳ Ｐゴシック" charset="-128"/>
              </a:defRPr>
            </a:lvl2pPr>
            <a:lvl3pPr marL="855663" indent="-228600">
              <a:spcBef>
                <a:spcPct val="20000"/>
              </a:spcBef>
              <a:buFont typeface="Arial" charset="0"/>
              <a:buChar char="•"/>
              <a:defRPr sz="2400">
                <a:solidFill>
                  <a:schemeClr val="tx1"/>
                </a:solidFill>
                <a:latin typeface="Calibri" charset="0"/>
                <a:ea typeface="ＭＳ Ｐゴシック" charset="-128"/>
              </a:defRPr>
            </a:lvl3pPr>
            <a:lvl4pPr marL="1143000" indent="-228600">
              <a:spcBef>
                <a:spcPct val="20000"/>
              </a:spcBef>
              <a:buFont typeface="Arial" charset="0"/>
              <a:buChar char="–"/>
              <a:defRPr sz="2000">
                <a:solidFill>
                  <a:schemeClr val="tx1"/>
                </a:solidFill>
                <a:latin typeface="Calibri" charset="0"/>
                <a:ea typeface="ＭＳ Ｐゴシック" charset="-128"/>
              </a:defRPr>
            </a:lvl4pPr>
            <a:lvl5pPr marL="1462088" indent="-228600">
              <a:spcBef>
                <a:spcPct val="20000"/>
              </a:spcBef>
              <a:buFont typeface="Arial" charset="0"/>
              <a:buChar char="»"/>
              <a:defRPr sz="2000">
                <a:solidFill>
                  <a:schemeClr val="tx1"/>
                </a:solidFill>
                <a:latin typeface="Calibri" charset="0"/>
                <a:ea typeface="ＭＳ Ｐゴシック" charset="-128"/>
              </a:defRPr>
            </a:lvl5pPr>
            <a:lvl6pPr marL="19192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3764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28336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290888"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80000"/>
              </a:lnSpc>
              <a:buClr>
                <a:schemeClr val="accent1"/>
              </a:buClr>
              <a:buFont typeface="Symbol" charset="2"/>
              <a:buNone/>
            </a:pPr>
            <a:r>
              <a:rPr lang="en-US" altLang="en-US" sz="2800" dirty="0">
                <a:latin typeface="Arial" charset="0"/>
              </a:rPr>
              <a:t>Why is it important?</a:t>
            </a:r>
            <a:endParaRPr lang="en-US" altLang="en-US" sz="2600" dirty="0">
              <a:latin typeface="Arial" charset="0"/>
            </a:endParaRPr>
          </a:p>
        </p:txBody>
      </p:sp>
      <p:sp>
        <p:nvSpPr>
          <p:cNvPr id="309252" name="Title 1"/>
          <p:cNvSpPr txBox="1">
            <a:spLocks/>
          </p:cNvSpPr>
          <p:nvPr/>
        </p:nvSpPr>
        <p:spPr bwMode="auto">
          <a:xfrm>
            <a:off x="397565" y="274637"/>
            <a:ext cx="8229600" cy="1143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000" dirty="0">
                <a:solidFill>
                  <a:srgbClr val="000000"/>
                </a:solidFill>
                <a:latin typeface="+mj-lt"/>
              </a:rPr>
              <a:t>4. Acknowledging Behavior </a:t>
            </a:r>
          </a:p>
        </p:txBody>
      </p:sp>
      <p:pic>
        <p:nvPicPr>
          <p:cNvPr id="6" name="Picture 5">
            <a:extLst>
              <a:ext uri="{FF2B5EF4-FFF2-40B4-BE49-F238E27FC236}">
                <a16:creationId xmlns:a16="http://schemas.microsoft.com/office/drawing/2014/main" id="{7AD0FCBF-1DA6-3F46-A0CD-198C36B54D5A}"/>
              </a:ext>
            </a:extLst>
          </p:cNvPr>
          <p:cNvPicPr>
            <a:picLocks noChangeAspect="1"/>
          </p:cNvPicPr>
          <p:nvPr/>
        </p:nvPicPr>
        <p:blipFill rotWithShape="1">
          <a:blip r:embed="rId3"/>
          <a:srcRect r="2625" b="3"/>
          <a:stretch/>
        </p:blipFill>
        <p:spPr>
          <a:xfrm>
            <a:off x="3733399" y="4444368"/>
            <a:ext cx="3303506" cy="2264474"/>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p:nvPr/>
        </p:nvSpPr>
        <p:spPr>
          <a:xfrm>
            <a:off x="1103375" y="2438400"/>
            <a:ext cx="3243072" cy="1822704"/>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5327903" y="1697735"/>
            <a:ext cx="3118104" cy="2075688"/>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944880" y="4328159"/>
            <a:ext cx="3563112" cy="2075688"/>
          </a:xfrm>
          <a:prstGeom prst="rect">
            <a:avLst/>
          </a:prstGeom>
          <a:blipFill>
            <a:blip r:embed="rId5" cstate="print"/>
            <a:stretch>
              <a:fillRect/>
            </a:stretch>
          </a:blipFill>
        </p:spPr>
        <p:txBody>
          <a:bodyPr wrap="square" lIns="0" tIns="0" rIns="0" bIns="0" rtlCol="0">
            <a:noAutofit/>
          </a:bodyPr>
          <a:lstStyle/>
          <a:p>
            <a:endParaRPr/>
          </a:p>
        </p:txBody>
      </p:sp>
      <p:sp>
        <p:nvSpPr>
          <p:cNvPr id="7" name="object 7"/>
          <p:cNvSpPr/>
          <p:nvPr/>
        </p:nvSpPr>
        <p:spPr>
          <a:xfrm>
            <a:off x="5327903" y="3925823"/>
            <a:ext cx="3118104" cy="2478024"/>
          </a:xfrm>
          <a:prstGeom prst="rect">
            <a:avLst/>
          </a:prstGeom>
          <a:blipFill>
            <a:blip r:embed="rId6" cstate="print"/>
            <a:stretch>
              <a:fillRect/>
            </a:stretch>
          </a:blipFill>
        </p:spPr>
        <p:txBody>
          <a:bodyPr wrap="square" lIns="0" tIns="0" rIns="0" bIns="0" rtlCol="0">
            <a:noAutofit/>
          </a:bodyPr>
          <a:lstStyle/>
          <a:p>
            <a:endParaRPr/>
          </a:p>
        </p:txBody>
      </p:sp>
      <p:sp>
        <p:nvSpPr>
          <p:cNvPr id="8" name="object 8"/>
          <p:cNvSpPr/>
          <p:nvPr/>
        </p:nvSpPr>
        <p:spPr>
          <a:xfrm>
            <a:off x="454151" y="1417319"/>
            <a:ext cx="509016" cy="505967"/>
          </a:xfrm>
          <a:prstGeom prst="rect">
            <a:avLst/>
          </a:prstGeom>
          <a:blipFill>
            <a:blip r:embed="rId7" cstate="print"/>
            <a:stretch>
              <a:fillRect/>
            </a:stretch>
          </a:blipFill>
        </p:spPr>
        <p:txBody>
          <a:bodyPr wrap="square" lIns="0" tIns="0" rIns="0" bIns="0" rtlCol="0">
            <a:noAutofit/>
          </a:bodyPr>
          <a:lstStyle/>
          <a:p>
            <a:endParaRPr/>
          </a:p>
        </p:txBody>
      </p:sp>
      <p:sp>
        <p:nvSpPr>
          <p:cNvPr id="9" name="object 9"/>
          <p:cNvSpPr txBox="1"/>
          <p:nvPr/>
        </p:nvSpPr>
        <p:spPr>
          <a:xfrm>
            <a:off x="1185275" y="1511808"/>
            <a:ext cx="3890645" cy="741680"/>
          </a:xfrm>
          <a:prstGeom prst="rect">
            <a:avLst/>
          </a:prstGeom>
        </p:spPr>
        <p:txBody>
          <a:bodyPr vert="horz" wrap="square" lIns="0" tIns="0" rIns="0" bIns="0" rtlCol="0">
            <a:noAutofit/>
          </a:bodyPr>
          <a:lstStyle/>
          <a:p>
            <a:pPr marL="12700" marR="12700">
              <a:lnSpc>
                <a:spcPct val="100000"/>
              </a:lnSpc>
            </a:pPr>
            <a:r>
              <a:rPr sz="2400" spc="-5" dirty="0">
                <a:latin typeface="Arial"/>
                <a:cs typeface="Arial"/>
              </a:rPr>
              <a:t>I</a:t>
            </a:r>
            <a:r>
              <a:rPr sz="2400" spc="0" dirty="0">
                <a:latin typeface="Arial"/>
                <a:cs typeface="Arial"/>
              </a:rPr>
              <a:t>den</a:t>
            </a:r>
            <a:r>
              <a:rPr sz="2400" spc="-5" dirty="0">
                <a:latin typeface="Arial"/>
                <a:cs typeface="Arial"/>
              </a:rPr>
              <a:t>t</a:t>
            </a:r>
            <a:r>
              <a:rPr sz="2400" spc="0" dirty="0">
                <a:latin typeface="Arial"/>
                <a:cs typeface="Arial"/>
              </a:rPr>
              <a:t>i</a:t>
            </a:r>
            <a:r>
              <a:rPr sz="2400" spc="-5" dirty="0">
                <a:latin typeface="Arial"/>
                <a:cs typeface="Arial"/>
              </a:rPr>
              <a:t>f</a:t>
            </a:r>
            <a:r>
              <a:rPr sz="2400" spc="0" dirty="0">
                <a:latin typeface="Arial"/>
                <a:cs typeface="Arial"/>
              </a:rPr>
              <a:t>y</a:t>
            </a:r>
            <a:r>
              <a:rPr sz="2400" spc="-5" dirty="0">
                <a:latin typeface="Arial"/>
                <a:cs typeface="Arial"/>
              </a:rPr>
              <a:t> </a:t>
            </a:r>
            <a:r>
              <a:rPr sz="2400" spc="0" dirty="0">
                <a:latin typeface="Arial"/>
                <a:cs typeface="Arial"/>
              </a:rPr>
              <a:t>what</a:t>
            </a:r>
            <a:r>
              <a:rPr sz="2400" spc="-10" dirty="0">
                <a:latin typeface="Arial"/>
                <a:cs typeface="Arial"/>
              </a:rPr>
              <a:t> </a:t>
            </a:r>
            <a:r>
              <a:rPr sz="2400" spc="0" dirty="0">
                <a:latin typeface="Arial"/>
                <a:cs typeface="Arial"/>
              </a:rPr>
              <a:t>your</a:t>
            </a:r>
            <a:r>
              <a:rPr sz="2400" spc="-5" dirty="0">
                <a:latin typeface="Arial"/>
                <a:cs typeface="Arial"/>
              </a:rPr>
              <a:t> </a:t>
            </a:r>
            <a:r>
              <a:rPr sz="2400" spc="0" dirty="0">
                <a:latin typeface="Arial"/>
                <a:cs typeface="Arial"/>
              </a:rPr>
              <a:t>school will use </a:t>
            </a:r>
            <a:r>
              <a:rPr sz="2400" spc="-5" dirty="0">
                <a:latin typeface="Arial"/>
                <a:cs typeface="Arial"/>
              </a:rPr>
              <a:t>f</a:t>
            </a:r>
            <a:r>
              <a:rPr sz="2400" spc="0" dirty="0">
                <a:latin typeface="Arial"/>
                <a:cs typeface="Arial"/>
              </a:rPr>
              <a:t>or</a:t>
            </a:r>
            <a:r>
              <a:rPr sz="2400" spc="-5" dirty="0">
                <a:latin typeface="Arial"/>
                <a:cs typeface="Arial"/>
              </a:rPr>
              <a:t> </a:t>
            </a:r>
            <a:r>
              <a:rPr sz="2400" spc="0" dirty="0">
                <a:latin typeface="Arial"/>
                <a:cs typeface="Arial"/>
              </a:rPr>
              <a:t>rein</a:t>
            </a:r>
            <a:r>
              <a:rPr sz="2400" spc="-5" dirty="0">
                <a:latin typeface="Arial"/>
                <a:cs typeface="Arial"/>
              </a:rPr>
              <a:t>f</a:t>
            </a:r>
            <a:r>
              <a:rPr sz="2400" spc="0" dirty="0">
                <a:latin typeface="Arial"/>
                <a:cs typeface="Arial"/>
              </a:rPr>
              <a:t>orcemen</a:t>
            </a:r>
            <a:r>
              <a:rPr sz="2400" spc="-5" dirty="0">
                <a:latin typeface="Arial"/>
                <a:cs typeface="Arial"/>
              </a:rPr>
              <a:t>t</a:t>
            </a:r>
            <a:r>
              <a:rPr sz="2400" spc="0" dirty="0">
                <a:latin typeface="Arial"/>
                <a:cs typeface="Arial"/>
              </a:rPr>
              <a:t>.</a:t>
            </a:r>
            <a:endParaRPr sz="2400">
              <a:latin typeface="Arial"/>
              <a:cs typeface="Arial"/>
            </a:endParaRPr>
          </a:p>
        </p:txBody>
      </p:sp>
      <p:sp>
        <p:nvSpPr>
          <p:cNvPr id="11" name="Title 10">
            <a:extLst>
              <a:ext uri="{FF2B5EF4-FFF2-40B4-BE49-F238E27FC236}">
                <a16:creationId xmlns:a16="http://schemas.microsoft.com/office/drawing/2014/main" id="{87E6A23E-0D1C-4044-AEC1-65C75D26BBAB}"/>
              </a:ext>
            </a:extLst>
          </p:cNvPr>
          <p:cNvSpPr>
            <a:spLocks noGrp="1"/>
          </p:cNvSpPr>
          <p:nvPr>
            <p:ph type="title"/>
          </p:nvPr>
        </p:nvSpPr>
        <p:spPr/>
        <p:txBody>
          <a:bodyPr/>
          <a:lstStyle/>
          <a:p>
            <a:r>
              <a:rPr lang="en-US" dirty="0"/>
              <a:t>4. What does it look like?</a:t>
            </a:r>
          </a:p>
        </p:txBody>
      </p:sp>
    </p:spTree>
    <p:extLst>
      <p:ext uri="{BB962C8B-B14F-4D97-AF65-F5344CB8AC3E}">
        <p14:creationId xmlns:p14="http://schemas.microsoft.com/office/powerpoint/2010/main" val="10737247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4" name="object 4"/>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5" name="object 5"/>
          <p:cNvSpPr txBox="1"/>
          <p:nvPr/>
        </p:nvSpPr>
        <p:spPr>
          <a:xfrm>
            <a:off x="214630" y="1574801"/>
            <a:ext cx="8714740" cy="3097530"/>
          </a:xfrm>
          <a:prstGeom prst="rect">
            <a:avLst/>
          </a:prstGeom>
        </p:spPr>
        <p:txBody>
          <a:bodyPr vert="horz" wrap="square" lIns="0" tIns="0" rIns="0" bIns="0" rtlCol="0">
            <a:noAutofit/>
          </a:bodyPr>
          <a:lstStyle/>
          <a:p>
            <a:pPr marL="355600" marR="12700" indent="-302895">
              <a:lnSpc>
                <a:spcPct val="100099"/>
              </a:lnSpc>
              <a:buSzPct val="102325"/>
              <a:buFont typeface="Arial"/>
              <a:buChar char="•"/>
              <a:tabLst>
                <a:tab pos="354965" algn="l"/>
              </a:tabLst>
            </a:pPr>
            <a:r>
              <a:rPr sz="2150" spc="-5" dirty="0">
                <a:latin typeface="Calibri" panose="020F0502020204030204" pitchFamily="34" charset="0"/>
                <a:cs typeface="Calibri" panose="020F0502020204030204" pitchFamily="34" charset="0"/>
              </a:rPr>
              <a:t>I</a:t>
            </a:r>
            <a:r>
              <a:rPr sz="2150" spc="0" dirty="0">
                <a:latin typeface="Calibri" panose="020F0502020204030204" pitchFamily="34" charset="0"/>
                <a:cs typeface="Calibri" panose="020F0502020204030204" pitchFamily="34" charset="0"/>
              </a:rPr>
              <a:t>n</a:t>
            </a:r>
            <a:r>
              <a:rPr sz="2150" spc="15" dirty="0">
                <a:latin typeface="Calibri" panose="020F0502020204030204" pitchFamily="34" charset="0"/>
                <a:cs typeface="Calibri" panose="020F0502020204030204" pitchFamily="34" charset="0"/>
              </a:rPr>
              <a:t> </a:t>
            </a:r>
            <a:r>
              <a:rPr sz="2150" spc="10" dirty="0">
                <a:latin typeface="Calibri" panose="020F0502020204030204" pitchFamily="34" charset="0"/>
                <a:cs typeface="Calibri" panose="020F0502020204030204" pitchFamily="34" charset="0"/>
              </a:rPr>
              <a:t>o</a:t>
            </a:r>
            <a:r>
              <a:rPr sz="2150" spc="5" dirty="0">
                <a:latin typeface="Calibri" panose="020F0502020204030204" pitchFamily="34" charset="0"/>
                <a:cs typeface="Calibri" panose="020F0502020204030204" pitchFamily="34" charset="0"/>
              </a:rPr>
              <a:t>r</a:t>
            </a:r>
            <a:r>
              <a:rPr sz="2150" spc="10" dirty="0">
                <a:latin typeface="Calibri" panose="020F0502020204030204" pitchFamily="34" charset="0"/>
                <a:cs typeface="Calibri" panose="020F0502020204030204" pitchFamily="34" charset="0"/>
              </a:rPr>
              <a:t>de</a:t>
            </a:r>
            <a:r>
              <a:rPr sz="2150" spc="0" dirty="0">
                <a:latin typeface="Calibri" panose="020F0502020204030204" pitchFamily="34" charset="0"/>
                <a:cs typeface="Calibri" panose="020F0502020204030204" pitchFamily="34" charset="0"/>
              </a:rPr>
              <a:t>r</a:t>
            </a:r>
            <a:r>
              <a:rPr sz="2150" spc="1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f</a:t>
            </a:r>
            <a:r>
              <a:rPr sz="2150" spc="10" dirty="0">
                <a:latin typeface="Calibri" panose="020F0502020204030204" pitchFamily="34" charset="0"/>
                <a:cs typeface="Calibri" panose="020F0502020204030204" pitchFamily="34" charset="0"/>
              </a:rPr>
              <a:t>o</a:t>
            </a:r>
            <a:r>
              <a:rPr sz="2150" spc="0" dirty="0">
                <a:latin typeface="Calibri" panose="020F0502020204030204" pitchFamily="34" charset="0"/>
                <a:cs typeface="Calibri" panose="020F0502020204030204" pitchFamily="34" charset="0"/>
              </a:rPr>
              <a:t>r</a:t>
            </a:r>
            <a:r>
              <a:rPr sz="2150" spc="1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y</a:t>
            </a:r>
            <a:r>
              <a:rPr sz="2150" spc="10" dirty="0">
                <a:latin typeface="Calibri" panose="020F0502020204030204" pitchFamily="34" charset="0"/>
                <a:cs typeface="Calibri" panose="020F0502020204030204" pitchFamily="34" charset="0"/>
              </a:rPr>
              <a:t>ou</a:t>
            </a:r>
            <a:r>
              <a:rPr sz="2150" spc="-5" dirty="0">
                <a:latin typeface="Calibri" panose="020F0502020204030204" pitchFamily="34" charset="0"/>
                <a:cs typeface="Calibri" panose="020F0502020204030204" pitchFamily="34" charset="0"/>
              </a:rPr>
              <a:t>t</a:t>
            </a:r>
            <a:r>
              <a:rPr sz="2150" spc="0" dirty="0">
                <a:latin typeface="Calibri" panose="020F0502020204030204" pitchFamily="34" charset="0"/>
                <a:cs typeface="Calibri" panose="020F0502020204030204" pitchFamily="34" charset="0"/>
              </a:rPr>
              <a:t>h</a:t>
            </a:r>
            <a:r>
              <a:rPr sz="2150" spc="15" dirty="0">
                <a:latin typeface="Calibri" panose="020F0502020204030204" pitchFamily="34" charset="0"/>
                <a:cs typeface="Calibri" panose="020F0502020204030204" pitchFamily="34" charset="0"/>
              </a:rPr>
              <a:t> </a:t>
            </a:r>
            <a:r>
              <a:rPr sz="2150" spc="10" dirty="0">
                <a:latin typeface="Calibri" panose="020F0502020204030204" pitchFamily="34" charset="0"/>
                <a:cs typeface="Calibri" panose="020F0502020204030204" pitchFamily="34" charset="0"/>
              </a:rPr>
              <a:t>beha</a:t>
            </a:r>
            <a:r>
              <a:rPr sz="2150" spc="5" dirty="0">
                <a:latin typeface="Calibri" panose="020F0502020204030204" pitchFamily="34" charset="0"/>
                <a:cs typeface="Calibri" panose="020F0502020204030204" pitchFamily="34" charset="0"/>
              </a:rPr>
              <a:t>vi</a:t>
            </a:r>
            <a:r>
              <a:rPr sz="2150" spc="10" dirty="0">
                <a:latin typeface="Calibri" panose="020F0502020204030204" pitchFamily="34" charset="0"/>
                <a:cs typeface="Calibri" panose="020F0502020204030204" pitchFamily="34" charset="0"/>
              </a:rPr>
              <a:t>o</a:t>
            </a:r>
            <a:r>
              <a:rPr sz="2150" spc="0" dirty="0">
                <a:latin typeface="Calibri" panose="020F0502020204030204" pitchFamily="34" charset="0"/>
                <a:cs typeface="Calibri" panose="020F0502020204030204" pitchFamily="34" charset="0"/>
              </a:rPr>
              <a:t>r</a:t>
            </a:r>
            <a:r>
              <a:rPr sz="2150" spc="1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t</a:t>
            </a:r>
            <a:r>
              <a:rPr sz="2150" spc="0" dirty="0">
                <a:latin typeface="Calibri" panose="020F0502020204030204" pitchFamily="34" charset="0"/>
                <a:cs typeface="Calibri" panose="020F0502020204030204" pitchFamily="34" charset="0"/>
              </a:rPr>
              <a:t>o</a:t>
            </a:r>
            <a:r>
              <a:rPr sz="2150" spc="15"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c</a:t>
            </a:r>
            <a:r>
              <a:rPr sz="2150" spc="10" dirty="0">
                <a:latin typeface="Calibri" panose="020F0502020204030204" pitchFamily="34" charset="0"/>
                <a:cs typeface="Calibri" panose="020F0502020204030204" pitchFamily="34" charset="0"/>
              </a:rPr>
              <a:t>hange</a:t>
            </a:r>
            <a:r>
              <a:rPr sz="2150" spc="0" dirty="0">
                <a:latin typeface="Calibri" panose="020F0502020204030204" pitchFamily="34" charset="0"/>
                <a:cs typeface="Calibri" panose="020F0502020204030204" pitchFamily="34" charset="0"/>
              </a:rPr>
              <a:t>,</a:t>
            </a:r>
            <a:r>
              <a:rPr sz="2150" spc="-20" dirty="0">
                <a:latin typeface="Calibri" panose="020F0502020204030204" pitchFamily="34" charset="0"/>
                <a:cs typeface="Calibri" panose="020F0502020204030204" pitchFamily="34" charset="0"/>
              </a:rPr>
              <a:t> </a:t>
            </a:r>
            <a:r>
              <a:rPr sz="2150" b="1" spc="10" dirty="0">
                <a:latin typeface="Calibri" panose="020F0502020204030204" pitchFamily="34" charset="0"/>
                <a:cs typeface="Calibri" panose="020F0502020204030204" pitchFamily="34" charset="0"/>
              </a:rPr>
              <a:t>a</a:t>
            </a:r>
            <a:r>
              <a:rPr sz="2150" b="1" spc="5" dirty="0">
                <a:latin typeface="Calibri" panose="020F0502020204030204" pitchFamily="34" charset="0"/>
                <a:cs typeface="Calibri" panose="020F0502020204030204" pitchFamily="34" charset="0"/>
              </a:rPr>
              <a:t>du</a:t>
            </a:r>
            <a:r>
              <a:rPr sz="2150" b="1" spc="-5" dirty="0">
                <a:latin typeface="Calibri" panose="020F0502020204030204" pitchFamily="34" charset="0"/>
                <a:cs typeface="Calibri" panose="020F0502020204030204" pitchFamily="34" charset="0"/>
              </a:rPr>
              <a:t>l</a:t>
            </a:r>
            <a:r>
              <a:rPr sz="2150" b="1" spc="0" dirty="0">
                <a:latin typeface="Calibri" panose="020F0502020204030204" pitchFamily="34" charset="0"/>
                <a:cs typeface="Calibri" panose="020F0502020204030204" pitchFamily="34" charset="0"/>
              </a:rPr>
              <a:t>t</a:t>
            </a:r>
            <a:r>
              <a:rPr sz="2150" b="1" spc="5" dirty="0">
                <a:latin typeface="Calibri" panose="020F0502020204030204" pitchFamily="34" charset="0"/>
                <a:cs typeface="Calibri" panose="020F0502020204030204" pitchFamily="34" charset="0"/>
              </a:rPr>
              <a:t> b</a:t>
            </a:r>
            <a:r>
              <a:rPr sz="2150" b="1" spc="10" dirty="0">
                <a:latin typeface="Calibri" panose="020F0502020204030204" pitchFamily="34" charset="0"/>
                <a:cs typeface="Calibri" panose="020F0502020204030204" pitchFamily="34" charset="0"/>
              </a:rPr>
              <a:t>e</a:t>
            </a:r>
            <a:r>
              <a:rPr sz="2150" b="1" spc="5" dirty="0">
                <a:latin typeface="Calibri" panose="020F0502020204030204" pitchFamily="34" charset="0"/>
                <a:cs typeface="Calibri" panose="020F0502020204030204" pitchFamily="34" charset="0"/>
              </a:rPr>
              <a:t>h</a:t>
            </a:r>
            <a:r>
              <a:rPr sz="2150" b="1" spc="10" dirty="0">
                <a:latin typeface="Calibri" panose="020F0502020204030204" pitchFamily="34" charset="0"/>
                <a:cs typeface="Calibri" panose="020F0502020204030204" pitchFamily="34" charset="0"/>
              </a:rPr>
              <a:t>av</a:t>
            </a:r>
            <a:r>
              <a:rPr sz="2150" b="1" spc="-5" dirty="0">
                <a:latin typeface="Calibri" panose="020F0502020204030204" pitchFamily="34" charset="0"/>
                <a:cs typeface="Calibri" panose="020F0502020204030204" pitchFamily="34" charset="0"/>
              </a:rPr>
              <a:t>i</a:t>
            </a:r>
            <a:r>
              <a:rPr sz="2150" b="1" spc="5" dirty="0">
                <a:latin typeface="Calibri" panose="020F0502020204030204" pitchFamily="34" charset="0"/>
                <a:cs typeface="Calibri" panose="020F0502020204030204" pitchFamily="34" charset="0"/>
              </a:rPr>
              <a:t>o</a:t>
            </a:r>
            <a:r>
              <a:rPr sz="2150" b="1" spc="0" dirty="0">
                <a:latin typeface="Calibri" panose="020F0502020204030204" pitchFamily="34" charset="0"/>
                <a:cs typeface="Calibri" panose="020F0502020204030204" pitchFamily="34" charset="0"/>
              </a:rPr>
              <a:t>r</a:t>
            </a:r>
            <a:r>
              <a:rPr sz="2150" b="1" spc="10" dirty="0">
                <a:latin typeface="Calibri" panose="020F0502020204030204" pitchFamily="34" charset="0"/>
                <a:cs typeface="Calibri" panose="020F0502020204030204" pitchFamily="34" charset="0"/>
              </a:rPr>
              <a:t> </a:t>
            </a:r>
            <a:r>
              <a:rPr sz="2150" b="1" spc="0" dirty="0">
                <a:latin typeface="Calibri" panose="020F0502020204030204" pitchFamily="34" charset="0"/>
                <a:cs typeface="Calibri" panose="020F0502020204030204" pitchFamily="34" charset="0"/>
              </a:rPr>
              <a:t>m</a:t>
            </a:r>
            <a:r>
              <a:rPr sz="2150" b="1" spc="5" dirty="0">
                <a:latin typeface="Calibri" panose="020F0502020204030204" pitchFamily="34" charset="0"/>
                <a:cs typeface="Calibri" panose="020F0502020204030204" pitchFamily="34" charset="0"/>
              </a:rPr>
              <a:t>u</a:t>
            </a:r>
            <a:r>
              <a:rPr sz="2150" b="1" spc="10" dirty="0">
                <a:latin typeface="Calibri" panose="020F0502020204030204" pitchFamily="34" charset="0"/>
                <a:cs typeface="Calibri" panose="020F0502020204030204" pitchFamily="34" charset="0"/>
              </a:rPr>
              <a:t>s</a:t>
            </a:r>
            <a:r>
              <a:rPr sz="2150" b="1" spc="0" dirty="0">
                <a:latin typeface="Calibri" panose="020F0502020204030204" pitchFamily="34" charset="0"/>
                <a:cs typeface="Calibri" panose="020F0502020204030204" pitchFamily="34" charset="0"/>
              </a:rPr>
              <a:t>t</a:t>
            </a:r>
            <a:r>
              <a:rPr sz="2150" b="1" spc="5" dirty="0">
                <a:latin typeface="Calibri" panose="020F0502020204030204" pitchFamily="34" charset="0"/>
                <a:cs typeface="Calibri" panose="020F0502020204030204" pitchFamily="34" charset="0"/>
              </a:rPr>
              <a:t> </a:t>
            </a:r>
            <a:r>
              <a:rPr sz="2150" b="1" spc="10" dirty="0">
                <a:latin typeface="Calibri" panose="020F0502020204030204" pitchFamily="34" charset="0"/>
                <a:cs typeface="Calibri" panose="020F0502020204030204" pitchFamily="34" charset="0"/>
              </a:rPr>
              <a:t>c</a:t>
            </a:r>
            <a:r>
              <a:rPr sz="2150" b="1" spc="5" dirty="0">
                <a:latin typeface="Calibri" panose="020F0502020204030204" pitchFamily="34" charset="0"/>
                <a:cs typeface="Calibri" panose="020F0502020204030204" pitchFamily="34" charset="0"/>
              </a:rPr>
              <a:t>h</a:t>
            </a:r>
            <a:r>
              <a:rPr sz="2150" b="1" spc="10" dirty="0">
                <a:latin typeface="Calibri" panose="020F0502020204030204" pitchFamily="34" charset="0"/>
                <a:cs typeface="Calibri" panose="020F0502020204030204" pitchFamily="34" charset="0"/>
              </a:rPr>
              <a:t>a</a:t>
            </a:r>
            <a:r>
              <a:rPr sz="2150" b="1" spc="5" dirty="0">
                <a:latin typeface="Calibri" panose="020F0502020204030204" pitchFamily="34" charset="0"/>
                <a:cs typeface="Calibri" panose="020F0502020204030204" pitchFamily="34" charset="0"/>
              </a:rPr>
              <a:t>ng</a:t>
            </a:r>
            <a:r>
              <a:rPr sz="2150" b="1" spc="0" dirty="0">
                <a:latin typeface="Calibri" panose="020F0502020204030204" pitchFamily="34" charset="0"/>
                <a:cs typeface="Calibri" panose="020F0502020204030204" pitchFamily="34" charset="0"/>
              </a:rPr>
              <a:t>e </a:t>
            </a:r>
            <a:r>
              <a:rPr sz="2150" b="1" spc="5" dirty="0">
                <a:latin typeface="Calibri" panose="020F0502020204030204" pitchFamily="34" charset="0"/>
                <a:cs typeface="Calibri" panose="020F0502020204030204" pitchFamily="34" charset="0"/>
              </a:rPr>
              <a:t>f</a:t>
            </a:r>
            <a:r>
              <a:rPr sz="2150" b="1" spc="-5" dirty="0">
                <a:latin typeface="Calibri" panose="020F0502020204030204" pitchFamily="34" charset="0"/>
                <a:cs typeface="Calibri" panose="020F0502020204030204" pitchFamily="34" charset="0"/>
              </a:rPr>
              <a:t>i</a:t>
            </a:r>
            <a:r>
              <a:rPr sz="2150" b="1" spc="5" dirty="0">
                <a:latin typeface="Calibri" panose="020F0502020204030204" pitchFamily="34" charset="0"/>
                <a:cs typeface="Calibri" panose="020F0502020204030204" pitchFamily="34" charset="0"/>
              </a:rPr>
              <a:t>r</a:t>
            </a:r>
            <a:r>
              <a:rPr sz="2150" b="1" spc="10" dirty="0">
                <a:latin typeface="Calibri" panose="020F0502020204030204" pitchFamily="34" charset="0"/>
                <a:cs typeface="Calibri" panose="020F0502020204030204" pitchFamily="34" charset="0"/>
              </a:rPr>
              <a:t>s</a:t>
            </a:r>
            <a:r>
              <a:rPr sz="2150" b="1" spc="5" dirty="0">
                <a:latin typeface="Calibri" panose="020F0502020204030204" pitchFamily="34" charset="0"/>
                <a:cs typeface="Calibri" panose="020F0502020204030204" pitchFamily="34" charset="0"/>
              </a:rPr>
              <a:t>t.</a:t>
            </a:r>
            <a:endParaRPr sz="2150" dirty="0">
              <a:latin typeface="Calibri" panose="020F0502020204030204" pitchFamily="34" charset="0"/>
              <a:cs typeface="Calibri" panose="020F0502020204030204" pitchFamily="34" charset="0"/>
            </a:endParaRPr>
          </a:p>
          <a:p>
            <a:pPr marL="355600" marR="81915" indent="-342900">
              <a:lnSpc>
                <a:spcPct val="101000"/>
              </a:lnSpc>
              <a:spcBef>
                <a:spcPts val="340"/>
              </a:spcBef>
              <a:buSzPct val="102325"/>
              <a:buFont typeface="Arial"/>
              <a:buChar char="•"/>
              <a:tabLst>
                <a:tab pos="354965" algn="l"/>
              </a:tabLst>
            </a:pPr>
            <a:r>
              <a:rPr sz="2150" spc="5" dirty="0">
                <a:latin typeface="Calibri" panose="020F0502020204030204" pitchFamily="34" charset="0"/>
                <a:cs typeface="Calibri" panose="020F0502020204030204" pitchFamily="34" charset="0"/>
              </a:rPr>
              <a:t>A</a:t>
            </a:r>
            <a:r>
              <a:rPr sz="2150" spc="10" dirty="0">
                <a:latin typeface="Calibri" panose="020F0502020204030204" pitchFamily="34" charset="0"/>
                <a:cs typeface="Calibri" panose="020F0502020204030204" pitchFamily="34" charset="0"/>
              </a:rPr>
              <a:t>du</a:t>
            </a:r>
            <a:r>
              <a:rPr sz="2150" spc="5" dirty="0">
                <a:latin typeface="Calibri" panose="020F0502020204030204" pitchFamily="34" charset="0"/>
                <a:cs typeface="Calibri" panose="020F0502020204030204" pitchFamily="34" charset="0"/>
              </a:rPr>
              <a:t>l</a:t>
            </a:r>
            <a:r>
              <a:rPr sz="2150" spc="-5" dirty="0">
                <a:latin typeface="Calibri" panose="020F0502020204030204" pitchFamily="34" charset="0"/>
                <a:cs typeface="Calibri" panose="020F0502020204030204" pitchFamily="34" charset="0"/>
              </a:rPr>
              <a:t>t</a:t>
            </a:r>
            <a:r>
              <a:rPr sz="2150" spc="0" dirty="0">
                <a:latin typeface="Calibri" panose="020F0502020204030204" pitchFamily="34" charset="0"/>
                <a:cs typeface="Calibri" panose="020F0502020204030204" pitchFamily="34" charset="0"/>
              </a:rPr>
              <a:t>s</a:t>
            </a:r>
            <a:r>
              <a:rPr sz="2150" spc="1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s</a:t>
            </a:r>
            <a:r>
              <a:rPr sz="2150" spc="10" dirty="0">
                <a:latin typeface="Calibri" panose="020F0502020204030204" pitchFamily="34" charset="0"/>
                <a:cs typeface="Calibri" panose="020F0502020204030204" pitchFamily="34" charset="0"/>
              </a:rPr>
              <a:t>hou</a:t>
            </a:r>
            <a:r>
              <a:rPr sz="2150" spc="5" dirty="0">
                <a:latin typeface="Calibri" panose="020F0502020204030204" pitchFamily="34" charset="0"/>
                <a:cs typeface="Calibri" panose="020F0502020204030204" pitchFamily="34" charset="0"/>
              </a:rPr>
              <a:t>l</a:t>
            </a:r>
            <a:r>
              <a:rPr sz="2150" spc="0" dirty="0">
                <a:latin typeface="Calibri" panose="020F0502020204030204" pitchFamily="34" charset="0"/>
                <a:cs typeface="Calibri" panose="020F0502020204030204" pitchFamily="34" charset="0"/>
              </a:rPr>
              <a:t>d</a:t>
            </a:r>
            <a:r>
              <a:rPr sz="2150" spc="10" dirty="0">
                <a:latin typeface="Calibri" panose="020F0502020204030204" pitchFamily="34" charset="0"/>
                <a:cs typeface="Calibri" panose="020F0502020204030204" pitchFamily="34" charset="0"/>
              </a:rPr>
              <a:t> p</a:t>
            </a:r>
            <a:r>
              <a:rPr sz="2150" spc="5" dirty="0">
                <a:latin typeface="Calibri" panose="020F0502020204030204" pitchFamily="34" charset="0"/>
                <a:cs typeface="Calibri" panose="020F0502020204030204" pitchFamily="34" charset="0"/>
              </a:rPr>
              <a:t>r</a:t>
            </a:r>
            <a:r>
              <a:rPr sz="2150" spc="10" dirty="0">
                <a:latin typeface="Calibri" panose="020F0502020204030204" pitchFamily="34" charset="0"/>
                <a:cs typeface="Calibri" panose="020F0502020204030204" pitchFamily="34" charset="0"/>
              </a:rPr>
              <a:t>o</a:t>
            </a:r>
            <a:r>
              <a:rPr sz="2150" spc="5" dirty="0">
                <a:latin typeface="Calibri" panose="020F0502020204030204" pitchFamily="34" charset="0"/>
                <a:cs typeface="Calibri" panose="020F0502020204030204" pitchFamily="34" charset="0"/>
              </a:rPr>
              <a:t>vi</a:t>
            </a:r>
            <a:r>
              <a:rPr sz="2150" spc="10" dirty="0">
                <a:latin typeface="Calibri" panose="020F0502020204030204" pitchFamily="34" charset="0"/>
                <a:cs typeface="Calibri" panose="020F0502020204030204" pitchFamily="34" charset="0"/>
              </a:rPr>
              <a:t>d</a:t>
            </a:r>
            <a:r>
              <a:rPr sz="2150" spc="0" dirty="0">
                <a:latin typeface="Calibri" panose="020F0502020204030204" pitchFamily="34" charset="0"/>
                <a:cs typeface="Calibri" panose="020F0502020204030204" pitchFamily="34" charset="0"/>
              </a:rPr>
              <a:t>e</a:t>
            </a:r>
            <a:r>
              <a:rPr sz="2150" spc="10" dirty="0">
                <a:latin typeface="Calibri" panose="020F0502020204030204" pitchFamily="34" charset="0"/>
                <a:cs typeface="Calibri" panose="020F0502020204030204" pitchFamily="34" charset="0"/>
              </a:rPr>
              <a:t> </a:t>
            </a:r>
            <a:r>
              <a:rPr sz="2150" spc="0" dirty="0">
                <a:latin typeface="Calibri" panose="020F0502020204030204" pitchFamily="34" charset="0"/>
                <a:cs typeface="Calibri" panose="020F0502020204030204" pitchFamily="34" charset="0"/>
              </a:rPr>
              <a:t>a</a:t>
            </a:r>
            <a:r>
              <a:rPr sz="2150" spc="25" dirty="0">
                <a:latin typeface="Calibri" panose="020F0502020204030204" pitchFamily="34" charset="0"/>
                <a:cs typeface="Calibri" panose="020F0502020204030204" pitchFamily="34" charset="0"/>
              </a:rPr>
              <a:t> </a:t>
            </a:r>
            <a:r>
              <a:rPr sz="2150" b="1" spc="5" dirty="0">
                <a:latin typeface="Calibri" panose="020F0502020204030204" pitchFamily="34" charset="0"/>
                <a:cs typeface="Calibri" panose="020F0502020204030204" pitchFamily="34" charset="0"/>
              </a:rPr>
              <a:t>h</a:t>
            </a:r>
            <a:r>
              <a:rPr sz="2150" b="1" spc="-5" dirty="0">
                <a:latin typeface="Calibri" panose="020F0502020204030204" pitchFamily="34" charset="0"/>
                <a:cs typeface="Calibri" panose="020F0502020204030204" pitchFamily="34" charset="0"/>
              </a:rPr>
              <a:t>i</a:t>
            </a:r>
            <a:r>
              <a:rPr sz="2150" b="1" spc="5" dirty="0">
                <a:latin typeface="Calibri" panose="020F0502020204030204" pitchFamily="34" charset="0"/>
                <a:cs typeface="Calibri" panose="020F0502020204030204" pitchFamily="34" charset="0"/>
              </a:rPr>
              <a:t>gh</a:t>
            </a:r>
            <a:r>
              <a:rPr sz="2150" b="1" spc="10" dirty="0">
                <a:latin typeface="Calibri" panose="020F0502020204030204" pitchFamily="34" charset="0"/>
                <a:cs typeface="Calibri" panose="020F0502020204030204" pitchFamily="34" charset="0"/>
              </a:rPr>
              <a:t>e</a:t>
            </a:r>
            <a:r>
              <a:rPr sz="2150" b="1" spc="0" dirty="0">
                <a:latin typeface="Calibri" panose="020F0502020204030204" pitchFamily="34" charset="0"/>
                <a:cs typeface="Calibri" panose="020F0502020204030204" pitchFamily="34" charset="0"/>
              </a:rPr>
              <a:t>r</a:t>
            </a:r>
            <a:r>
              <a:rPr sz="2150" b="1" spc="10" dirty="0">
                <a:latin typeface="Calibri" panose="020F0502020204030204" pitchFamily="34" charset="0"/>
                <a:cs typeface="Calibri" panose="020F0502020204030204" pitchFamily="34" charset="0"/>
              </a:rPr>
              <a:t> </a:t>
            </a:r>
            <a:r>
              <a:rPr sz="2150" b="1" spc="5" dirty="0">
                <a:latin typeface="Calibri" panose="020F0502020204030204" pitchFamily="34" charset="0"/>
                <a:cs typeface="Calibri" panose="020F0502020204030204" pitchFamily="34" charset="0"/>
              </a:rPr>
              <a:t>r</a:t>
            </a:r>
            <a:r>
              <a:rPr sz="2150" b="1" spc="10" dirty="0">
                <a:latin typeface="Calibri" panose="020F0502020204030204" pitchFamily="34" charset="0"/>
                <a:cs typeface="Calibri" panose="020F0502020204030204" pitchFamily="34" charset="0"/>
              </a:rPr>
              <a:t>a</a:t>
            </a:r>
            <a:r>
              <a:rPr sz="2150" b="1" spc="5" dirty="0">
                <a:latin typeface="Calibri" panose="020F0502020204030204" pitchFamily="34" charset="0"/>
                <a:cs typeface="Calibri" panose="020F0502020204030204" pitchFamily="34" charset="0"/>
              </a:rPr>
              <a:t>t</a:t>
            </a:r>
            <a:r>
              <a:rPr sz="2150" b="1" spc="0" dirty="0">
                <a:latin typeface="Calibri" panose="020F0502020204030204" pitchFamily="34" charset="0"/>
                <a:cs typeface="Calibri" panose="020F0502020204030204" pitchFamily="34" charset="0"/>
              </a:rPr>
              <a:t>e</a:t>
            </a:r>
            <a:r>
              <a:rPr sz="2150" b="1" spc="15" dirty="0">
                <a:latin typeface="Calibri" panose="020F0502020204030204" pitchFamily="34" charset="0"/>
                <a:cs typeface="Calibri" panose="020F0502020204030204" pitchFamily="34" charset="0"/>
              </a:rPr>
              <a:t> </a:t>
            </a:r>
            <a:r>
              <a:rPr sz="2150" b="1" spc="5" dirty="0">
                <a:latin typeface="Calibri" panose="020F0502020204030204" pitchFamily="34" charset="0"/>
                <a:cs typeface="Calibri" panose="020F0502020204030204" pitchFamily="34" charset="0"/>
              </a:rPr>
              <a:t>o</a:t>
            </a:r>
            <a:r>
              <a:rPr sz="2150" b="1" spc="0" dirty="0">
                <a:latin typeface="Calibri" panose="020F0502020204030204" pitchFamily="34" charset="0"/>
                <a:cs typeface="Calibri" panose="020F0502020204030204" pitchFamily="34" charset="0"/>
              </a:rPr>
              <a:t>f</a:t>
            </a:r>
            <a:r>
              <a:rPr sz="2150" b="1" spc="5" dirty="0">
                <a:latin typeface="Calibri" panose="020F0502020204030204" pitchFamily="34" charset="0"/>
                <a:cs typeface="Calibri" panose="020F0502020204030204" pitchFamily="34" charset="0"/>
              </a:rPr>
              <a:t> po</a:t>
            </a:r>
            <a:r>
              <a:rPr sz="2150" b="1" spc="10" dirty="0">
                <a:latin typeface="Calibri" panose="020F0502020204030204" pitchFamily="34" charset="0"/>
                <a:cs typeface="Calibri" panose="020F0502020204030204" pitchFamily="34" charset="0"/>
              </a:rPr>
              <a:t>s</a:t>
            </a:r>
            <a:r>
              <a:rPr sz="2150" b="1" spc="-5" dirty="0">
                <a:latin typeface="Calibri" panose="020F0502020204030204" pitchFamily="34" charset="0"/>
                <a:cs typeface="Calibri" panose="020F0502020204030204" pitchFamily="34" charset="0"/>
              </a:rPr>
              <a:t>i</a:t>
            </a:r>
            <a:r>
              <a:rPr sz="2150" b="1" spc="5" dirty="0">
                <a:latin typeface="Calibri" panose="020F0502020204030204" pitchFamily="34" charset="0"/>
                <a:cs typeface="Calibri" panose="020F0502020204030204" pitchFamily="34" charset="0"/>
              </a:rPr>
              <a:t>t</a:t>
            </a:r>
            <a:r>
              <a:rPr sz="2150" b="1" spc="-5" dirty="0">
                <a:latin typeface="Calibri" panose="020F0502020204030204" pitchFamily="34" charset="0"/>
                <a:cs typeface="Calibri" panose="020F0502020204030204" pitchFamily="34" charset="0"/>
              </a:rPr>
              <a:t>i</a:t>
            </a:r>
            <a:r>
              <a:rPr sz="2150" b="1" spc="10" dirty="0">
                <a:latin typeface="Calibri" panose="020F0502020204030204" pitchFamily="34" charset="0"/>
                <a:cs typeface="Calibri" panose="020F0502020204030204" pitchFamily="34" charset="0"/>
              </a:rPr>
              <a:t>ve</a:t>
            </a:r>
            <a:r>
              <a:rPr sz="2150" b="1" spc="0" dirty="0">
                <a:latin typeface="Calibri" panose="020F0502020204030204" pitchFamily="34" charset="0"/>
                <a:cs typeface="Calibri" panose="020F0502020204030204" pitchFamily="34" charset="0"/>
              </a:rPr>
              <a:t>s</a:t>
            </a:r>
            <a:r>
              <a:rPr sz="2150" b="1" spc="2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t</a:t>
            </a:r>
            <a:r>
              <a:rPr sz="2150" spc="10" dirty="0">
                <a:latin typeface="Calibri" panose="020F0502020204030204" pitchFamily="34" charset="0"/>
                <a:cs typeface="Calibri" panose="020F0502020204030204" pitchFamily="34" charset="0"/>
              </a:rPr>
              <a:t>ha</a:t>
            </a:r>
            <a:r>
              <a:rPr sz="2150" spc="0" dirty="0">
                <a:latin typeface="Calibri" panose="020F0502020204030204" pitchFamily="34" charset="0"/>
                <a:cs typeface="Calibri" panose="020F0502020204030204" pitchFamily="34" charset="0"/>
              </a:rPr>
              <a:t>n</a:t>
            </a:r>
            <a:r>
              <a:rPr sz="2150" spc="15" dirty="0">
                <a:latin typeface="Calibri" panose="020F0502020204030204" pitchFamily="34" charset="0"/>
                <a:cs typeface="Calibri" panose="020F0502020204030204" pitchFamily="34" charset="0"/>
              </a:rPr>
              <a:t> </a:t>
            </a:r>
            <a:r>
              <a:rPr sz="2150" spc="10" dirty="0">
                <a:latin typeface="Calibri" panose="020F0502020204030204" pitchFamily="34" charset="0"/>
                <a:cs typeface="Calibri" panose="020F0502020204030204" pitchFamily="34" charset="0"/>
              </a:rPr>
              <a:t>nega</a:t>
            </a:r>
            <a:r>
              <a:rPr sz="2150" spc="-5" dirty="0">
                <a:latin typeface="Calibri" panose="020F0502020204030204" pitchFamily="34" charset="0"/>
                <a:cs typeface="Calibri" panose="020F0502020204030204" pitchFamily="34" charset="0"/>
              </a:rPr>
              <a:t>t</a:t>
            </a:r>
            <a:r>
              <a:rPr sz="2150" spc="5" dirty="0">
                <a:latin typeface="Calibri" panose="020F0502020204030204" pitchFamily="34" charset="0"/>
                <a:cs typeface="Calibri" panose="020F0502020204030204" pitchFamily="34" charset="0"/>
              </a:rPr>
              <a:t>iv</a:t>
            </a:r>
            <a:r>
              <a:rPr sz="2150" spc="10" dirty="0">
                <a:latin typeface="Calibri" panose="020F0502020204030204" pitchFamily="34" charset="0"/>
                <a:cs typeface="Calibri" panose="020F0502020204030204" pitchFamily="34" charset="0"/>
              </a:rPr>
              <a:t>e</a:t>
            </a:r>
            <a:r>
              <a:rPr sz="2150" spc="0" dirty="0">
                <a:latin typeface="Calibri" panose="020F0502020204030204" pitchFamily="34" charset="0"/>
                <a:cs typeface="Calibri" panose="020F0502020204030204" pitchFamily="34" charset="0"/>
              </a:rPr>
              <a:t>s</a:t>
            </a:r>
            <a:r>
              <a:rPr sz="2150" spc="1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a:t>
            </a:r>
            <a:r>
              <a:rPr sz="2150" spc="0" dirty="0">
                <a:latin typeface="Calibri" panose="020F0502020204030204" pitchFamily="34" charset="0"/>
                <a:cs typeface="Calibri" panose="020F0502020204030204" pitchFamily="34" charset="0"/>
              </a:rPr>
              <a:t>6-</a:t>
            </a:r>
            <a:r>
              <a:rPr sz="2150" spc="10" dirty="0">
                <a:latin typeface="Calibri" panose="020F0502020204030204" pitchFamily="34" charset="0"/>
                <a:cs typeface="Calibri" panose="020F0502020204030204" pitchFamily="34" charset="0"/>
              </a:rPr>
              <a:t>8</a:t>
            </a:r>
            <a:r>
              <a:rPr sz="2150" spc="-5" dirty="0">
                <a:latin typeface="Calibri" panose="020F0502020204030204" pitchFamily="34" charset="0"/>
                <a:cs typeface="Calibri" panose="020F0502020204030204" pitchFamily="34" charset="0"/>
              </a:rPr>
              <a:t>:</a:t>
            </a:r>
            <a:r>
              <a:rPr sz="2150" spc="0" dirty="0">
                <a:latin typeface="Calibri" panose="020F0502020204030204" pitchFamily="34" charset="0"/>
                <a:cs typeface="Calibri" panose="020F0502020204030204" pitchFamily="34" charset="0"/>
              </a:rPr>
              <a:t>1</a:t>
            </a:r>
            <a:r>
              <a:rPr sz="2150" spc="1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r</a:t>
            </a:r>
            <a:r>
              <a:rPr sz="2150" spc="10" dirty="0">
                <a:latin typeface="Calibri" panose="020F0502020204030204" pitchFamily="34" charset="0"/>
                <a:cs typeface="Calibri" panose="020F0502020204030204" pitchFamily="34" charset="0"/>
              </a:rPr>
              <a:t>a</a:t>
            </a:r>
            <a:r>
              <a:rPr sz="2150" spc="-5" dirty="0">
                <a:latin typeface="Calibri" panose="020F0502020204030204" pitchFamily="34" charset="0"/>
                <a:cs typeface="Calibri" panose="020F0502020204030204" pitchFamily="34" charset="0"/>
              </a:rPr>
              <a:t>t</a:t>
            </a:r>
            <a:r>
              <a:rPr sz="2150" spc="5" dirty="0">
                <a:latin typeface="Calibri" panose="020F0502020204030204" pitchFamily="34" charset="0"/>
                <a:cs typeface="Calibri" panose="020F0502020204030204" pitchFamily="34" charset="0"/>
              </a:rPr>
              <a:t>i</a:t>
            </a:r>
            <a:r>
              <a:rPr sz="2150" spc="10" dirty="0">
                <a:latin typeface="Calibri" panose="020F0502020204030204" pitchFamily="34" charset="0"/>
                <a:cs typeface="Calibri" panose="020F0502020204030204" pitchFamily="34" charset="0"/>
              </a:rPr>
              <a:t>o</a:t>
            </a:r>
            <a:r>
              <a:rPr sz="2150" spc="0" dirty="0">
                <a:latin typeface="Calibri" panose="020F0502020204030204" pitchFamily="34" charset="0"/>
                <a:cs typeface="Calibri" panose="020F0502020204030204" pitchFamily="34" charset="0"/>
              </a:rPr>
              <a:t>).</a:t>
            </a:r>
            <a:endParaRPr sz="2150" dirty="0">
              <a:latin typeface="Calibri" panose="020F0502020204030204" pitchFamily="34" charset="0"/>
              <a:cs typeface="Calibri" panose="020F0502020204030204" pitchFamily="34" charset="0"/>
            </a:endParaRPr>
          </a:p>
          <a:p>
            <a:pPr marL="355600" indent="-342900">
              <a:lnSpc>
                <a:spcPct val="100000"/>
              </a:lnSpc>
              <a:spcBef>
                <a:spcPts val="370"/>
              </a:spcBef>
              <a:buSzPct val="102325"/>
              <a:buFont typeface="Arial"/>
              <a:buChar char="•"/>
              <a:tabLst>
                <a:tab pos="354965" algn="l"/>
              </a:tabLst>
            </a:pPr>
            <a:r>
              <a:rPr sz="2150" spc="5" dirty="0">
                <a:latin typeface="Calibri" panose="020F0502020204030204" pitchFamily="34" charset="0"/>
                <a:cs typeface="Calibri" panose="020F0502020204030204" pitchFamily="34" charset="0"/>
              </a:rPr>
              <a:t>Ti</a:t>
            </a:r>
            <a:r>
              <a:rPr sz="2150" spc="10" dirty="0">
                <a:latin typeface="Calibri" panose="020F0502020204030204" pitchFamily="34" charset="0"/>
                <a:cs typeface="Calibri" panose="020F0502020204030204" pitchFamily="34" charset="0"/>
              </a:rPr>
              <a:t>me</a:t>
            </a:r>
            <a:r>
              <a:rPr sz="2150" spc="5" dirty="0">
                <a:latin typeface="Calibri" panose="020F0502020204030204" pitchFamily="34" charset="0"/>
                <a:cs typeface="Calibri" panose="020F0502020204030204" pitchFamily="34" charset="0"/>
              </a:rPr>
              <a:t>ly</a:t>
            </a:r>
            <a:r>
              <a:rPr sz="2150" spc="0" dirty="0">
                <a:latin typeface="Calibri" panose="020F0502020204030204" pitchFamily="34" charset="0"/>
                <a:cs typeface="Calibri" panose="020F0502020204030204" pitchFamily="34" charset="0"/>
              </a:rPr>
              <a:t>,</a:t>
            </a:r>
            <a:r>
              <a:rPr sz="2150" spc="5" dirty="0">
                <a:latin typeface="Calibri" panose="020F0502020204030204" pitchFamily="34" charset="0"/>
                <a:cs typeface="Calibri" panose="020F0502020204030204" pitchFamily="34" charset="0"/>
              </a:rPr>
              <a:t> </a:t>
            </a:r>
            <a:r>
              <a:rPr sz="2150" b="1" spc="10" dirty="0">
                <a:latin typeface="Calibri" panose="020F0502020204030204" pitchFamily="34" charset="0"/>
                <a:cs typeface="Calibri" panose="020F0502020204030204" pitchFamily="34" charset="0"/>
              </a:rPr>
              <a:t>s</a:t>
            </a:r>
            <a:r>
              <a:rPr sz="2150" b="1" spc="5" dirty="0">
                <a:latin typeface="Calibri" panose="020F0502020204030204" pitchFamily="34" charset="0"/>
                <a:cs typeface="Calibri" panose="020F0502020204030204" pitchFamily="34" charset="0"/>
              </a:rPr>
              <a:t>p</a:t>
            </a:r>
            <a:r>
              <a:rPr sz="2150" b="1" spc="10" dirty="0">
                <a:latin typeface="Calibri" panose="020F0502020204030204" pitchFamily="34" charset="0"/>
                <a:cs typeface="Calibri" panose="020F0502020204030204" pitchFamily="34" charset="0"/>
              </a:rPr>
              <a:t>ec</a:t>
            </a:r>
            <a:r>
              <a:rPr sz="2150" b="1" spc="-5" dirty="0">
                <a:latin typeface="Calibri" panose="020F0502020204030204" pitchFamily="34" charset="0"/>
                <a:cs typeface="Calibri" panose="020F0502020204030204" pitchFamily="34" charset="0"/>
              </a:rPr>
              <a:t>i</a:t>
            </a:r>
            <a:r>
              <a:rPr sz="2150" b="1" spc="5" dirty="0">
                <a:latin typeface="Calibri" panose="020F0502020204030204" pitchFamily="34" charset="0"/>
                <a:cs typeface="Calibri" panose="020F0502020204030204" pitchFamily="34" charset="0"/>
              </a:rPr>
              <a:t>f</a:t>
            </a:r>
            <a:r>
              <a:rPr sz="2150" b="1" spc="-5" dirty="0">
                <a:latin typeface="Calibri" panose="020F0502020204030204" pitchFamily="34" charset="0"/>
                <a:cs typeface="Calibri" panose="020F0502020204030204" pitchFamily="34" charset="0"/>
              </a:rPr>
              <a:t>i</a:t>
            </a:r>
            <a:r>
              <a:rPr sz="2150" b="1" spc="0" dirty="0">
                <a:latin typeface="Calibri" panose="020F0502020204030204" pitchFamily="34" charset="0"/>
                <a:cs typeface="Calibri" panose="020F0502020204030204" pitchFamily="34" charset="0"/>
              </a:rPr>
              <a:t>c</a:t>
            </a:r>
            <a:r>
              <a:rPr sz="2150" b="1" spc="10" dirty="0">
                <a:latin typeface="Calibri" panose="020F0502020204030204" pitchFamily="34" charset="0"/>
                <a:cs typeface="Calibri" panose="020F0502020204030204" pitchFamily="34" charset="0"/>
              </a:rPr>
              <a:t> </a:t>
            </a:r>
            <a:r>
              <a:rPr sz="2150" b="1" spc="5" dirty="0">
                <a:latin typeface="Calibri" panose="020F0502020204030204" pitchFamily="34" charset="0"/>
                <a:cs typeface="Calibri" panose="020F0502020204030204" pitchFamily="34" charset="0"/>
              </a:rPr>
              <a:t>f</a:t>
            </a:r>
            <a:r>
              <a:rPr sz="2150" b="1" spc="10" dirty="0">
                <a:latin typeface="Calibri" panose="020F0502020204030204" pitchFamily="34" charset="0"/>
                <a:cs typeface="Calibri" panose="020F0502020204030204" pitchFamily="34" charset="0"/>
              </a:rPr>
              <a:t>ee</a:t>
            </a:r>
            <a:r>
              <a:rPr sz="2150" b="1" spc="0" dirty="0">
                <a:latin typeface="Calibri" panose="020F0502020204030204" pitchFamily="34" charset="0"/>
                <a:cs typeface="Calibri" panose="020F0502020204030204" pitchFamily="34" charset="0"/>
              </a:rPr>
              <a:t>d</a:t>
            </a:r>
            <a:r>
              <a:rPr sz="2150" b="1" spc="5" dirty="0">
                <a:latin typeface="Calibri" panose="020F0502020204030204" pitchFamily="34" charset="0"/>
                <a:cs typeface="Calibri" panose="020F0502020204030204" pitchFamily="34" charset="0"/>
              </a:rPr>
              <a:t>b</a:t>
            </a:r>
            <a:r>
              <a:rPr sz="2150" b="1" spc="10" dirty="0">
                <a:latin typeface="Calibri" panose="020F0502020204030204" pitchFamily="34" charset="0"/>
                <a:cs typeface="Calibri" panose="020F0502020204030204" pitchFamily="34" charset="0"/>
              </a:rPr>
              <a:t>ac</a:t>
            </a:r>
            <a:r>
              <a:rPr sz="2150" b="1" spc="0" dirty="0">
                <a:latin typeface="Calibri" panose="020F0502020204030204" pitchFamily="34" charset="0"/>
                <a:cs typeface="Calibri" panose="020F0502020204030204" pitchFamily="34" charset="0"/>
              </a:rPr>
              <a:t>k</a:t>
            </a:r>
            <a:r>
              <a:rPr sz="2150" b="1" spc="2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i</a:t>
            </a:r>
            <a:r>
              <a:rPr sz="2150" spc="10" dirty="0">
                <a:latin typeface="Calibri" panose="020F0502020204030204" pitchFamily="34" charset="0"/>
                <a:cs typeface="Calibri" panose="020F0502020204030204" pitchFamily="34" charset="0"/>
              </a:rPr>
              <a:t>n</a:t>
            </a:r>
            <a:r>
              <a:rPr sz="2150" spc="5" dirty="0">
                <a:latin typeface="Calibri" panose="020F0502020204030204" pitchFamily="34" charset="0"/>
                <a:cs typeface="Calibri" panose="020F0502020204030204" pitchFamily="34" charset="0"/>
              </a:rPr>
              <a:t>cr</a:t>
            </a:r>
            <a:r>
              <a:rPr sz="2150" spc="10" dirty="0">
                <a:latin typeface="Calibri" panose="020F0502020204030204" pitchFamily="34" charset="0"/>
                <a:cs typeface="Calibri" panose="020F0502020204030204" pitchFamily="34" charset="0"/>
              </a:rPr>
              <a:t>ea</a:t>
            </a:r>
            <a:r>
              <a:rPr sz="2150" spc="5" dirty="0">
                <a:latin typeface="Calibri" panose="020F0502020204030204" pitchFamily="34" charset="0"/>
                <a:cs typeface="Calibri" panose="020F0502020204030204" pitchFamily="34" charset="0"/>
              </a:rPr>
              <a:t>s</a:t>
            </a:r>
            <a:r>
              <a:rPr sz="2150" spc="10" dirty="0">
                <a:latin typeface="Calibri" panose="020F0502020204030204" pitchFamily="34" charset="0"/>
                <a:cs typeface="Calibri" panose="020F0502020204030204" pitchFamily="34" charset="0"/>
              </a:rPr>
              <a:t>e</a:t>
            </a:r>
            <a:r>
              <a:rPr sz="2150" spc="0" dirty="0">
                <a:latin typeface="Calibri" panose="020F0502020204030204" pitchFamily="34" charset="0"/>
                <a:cs typeface="Calibri" panose="020F0502020204030204" pitchFamily="34" charset="0"/>
              </a:rPr>
              <a:t>s</a:t>
            </a:r>
            <a:r>
              <a:rPr sz="2150" spc="1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l</a:t>
            </a:r>
            <a:r>
              <a:rPr sz="2150" spc="10" dirty="0">
                <a:latin typeface="Calibri" panose="020F0502020204030204" pitchFamily="34" charset="0"/>
                <a:cs typeface="Calibri" panose="020F0502020204030204" pitchFamily="34" charset="0"/>
              </a:rPr>
              <a:t>ea</a:t>
            </a:r>
            <a:r>
              <a:rPr sz="2150" spc="5" dirty="0">
                <a:latin typeface="Calibri" panose="020F0502020204030204" pitchFamily="34" charset="0"/>
                <a:cs typeface="Calibri" panose="020F0502020204030204" pitchFamily="34" charset="0"/>
              </a:rPr>
              <a:t>r</a:t>
            </a:r>
            <a:r>
              <a:rPr sz="2150" spc="10" dirty="0">
                <a:latin typeface="Calibri" panose="020F0502020204030204" pitchFamily="34" charset="0"/>
                <a:cs typeface="Calibri" panose="020F0502020204030204" pitchFamily="34" charset="0"/>
              </a:rPr>
              <a:t>n</a:t>
            </a:r>
            <a:r>
              <a:rPr sz="2150" spc="5" dirty="0">
                <a:latin typeface="Calibri" panose="020F0502020204030204" pitchFamily="34" charset="0"/>
                <a:cs typeface="Calibri" panose="020F0502020204030204" pitchFamily="34" charset="0"/>
              </a:rPr>
              <a:t>i</a:t>
            </a:r>
            <a:r>
              <a:rPr sz="2150" spc="10" dirty="0">
                <a:latin typeface="Calibri" panose="020F0502020204030204" pitchFamily="34" charset="0"/>
                <a:cs typeface="Calibri" panose="020F0502020204030204" pitchFamily="34" charset="0"/>
              </a:rPr>
              <a:t>ng</a:t>
            </a:r>
            <a:r>
              <a:rPr sz="2150" spc="0" dirty="0">
                <a:latin typeface="Calibri" panose="020F0502020204030204" pitchFamily="34" charset="0"/>
                <a:cs typeface="Calibri" panose="020F0502020204030204" pitchFamily="34" charset="0"/>
              </a:rPr>
              <a:t>.</a:t>
            </a:r>
            <a:endParaRPr sz="2150" dirty="0">
              <a:latin typeface="Calibri" panose="020F0502020204030204" pitchFamily="34" charset="0"/>
              <a:cs typeface="Calibri" panose="020F0502020204030204" pitchFamily="34" charset="0"/>
            </a:endParaRPr>
          </a:p>
          <a:p>
            <a:pPr marL="355600" marR="544830" indent="-342900">
              <a:lnSpc>
                <a:spcPct val="101000"/>
              </a:lnSpc>
              <a:spcBef>
                <a:spcPts val="330"/>
              </a:spcBef>
              <a:buSzPct val="102325"/>
              <a:buFont typeface="Arial"/>
              <a:buChar char="•"/>
              <a:tabLst>
                <a:tab pos="431165" algn="l"/>
              </a:tabLst>
            </a:pPr>
            <a:r>
              <a:rPr sz="2150" spc="10" dirty="0">
                <a:latin typeface="Calibri" panose="020F0502020204030204" pitchFamily="34" charset="0"/>
                <a:cs typeface="Calibri" panose="020F0502020204030204" pitchFamily="34" charset="0"/>
              </a:rPr>
              <a:t>L</a:t>
            </a:r>
            <a:r>
              <a:rPr sz="2150" spc="5" dirty="0">
                <a:latin typeface="Calibri" panose="020F0502020204030204" pitchFamily="34" charset="0"/>
                <a:cs typeface="Calibri" panose="020F0502020204030204" pitchFamily="34" charset="0"/>
              </a:rPr>
              <a:t>i</a:t>
            </a:r>
            <a:r>
              <a:rPr sz="2150" spc="10" dirty="0">
                <a:latin typeface="Calibri" panose="020F0502020204030204" pitchFamily="34" charset="0"/>
                <a:cs typeface="Calibri" panose="020F0502020204030204" pitchFamily="34" charset="0"/>
              </a:rPr>
              <a:t>n</a:t>
            </a:r>
            <a:r>
              <a:rPr sz="2150" spc="0" dirty="0">
                <a:latin typeface="Calibri" panose="020F0502020204030204" pitchFamily="34" charset="0"/>
                <a:cs typeface="Calibri" panose="020F0502020204030204" pitchFamily="34" charset="0"/>
              </a:rPr>
              <a:t>k</a:t>
            </a:r>
            <a:r>
              <a:rPr sz="2150" spc="10" dirty="0">
                <a:latin typeface="Calibri" panose="020F0502020204030204" pitchFamily="34" charset="0"/>
                <a:cs typeface="Calibri" panose="020F0502020204030204" pitchFamily="34" charset="0"/>
              </a:rPr>
              <a:t> a</a:t>
            </a:r>
            <a:r>
              <a:rPr sz="2150" spc="5" dirty="0">
                <a:latin typeface="Calibri" panose="020F0502020204030204" pitchFamily="34" charset="0"/>
                <a:cs typeface="Calibri" panose="020F0502020204030204" pitchFamily="34" charset="0"/>
              </a:rPr>
              <a:t>ck</a:t>
            </a:r>
            <a:r>
              <a:rPr sz="2150" spc="10" dirty="0">
                <a:latin typeface="Calibri" panose="020F0502020204030204" pitchFamily="34" charset="0"/>
                <a:cs typeface="Calibri" panose="020F0502020204030204" pitchFamily="34" charset="0"/>
              </a:rPr>
              <a:t>no</a:t>
            </a:r>
            <a:r>
              <a:rPr sz="2150" spc="0" dirty="0">
                <a:latin typeface="Calibri" panose="020F0502020204030204" pitchFamily="34" charset="0"/>
                <a:cs typeface="Calibri" panose="020F0502020204030204" pitchFamily="34" charset="0"/>
              </a:rPr>
              <a:t>w</a:t>
            </a:r>
            <a:r>
              <a:rPr sz="2150" spc="5" dirty="0">
                <a:latin typeface="Calibri" panose="020F0502020204030204" pitchFamily="34" charset="0"/>
                <a:cs typeface="Calibri" panose="020F0502020204030204" pitchFamily="34" charset="0"/>
              </a:rPr>
              <a:t>l</a:t>
            </a:r>
            <a:r>
              <a:rPr sz="2150" spc="10" dirty="0">
                <a:latin typeface="Calibri" panose="020F0502020204030204" pitchFamily="34" charset="0"/>
                <a:cs typeface="Calibri" panose="020F0502020204030204" pitchFamily="34" charset="0"/>
              </a:rPr>
              <a:t>edgemen</a:t>
            </a:r>
            <a:r>
              <a:rPr sz="2150" spc="-5" dirty="0">
                <a:latin typeface="Calibri" panose="020F0502020204030204" pitchFamily="34" charset="0"/>
                <a:cs typeface="Calibri" panose="020F0502020204030204" pitchFamily="34" charset="0"/>
              </a:rPr>
              <a:t>t</a:t>
            </a:r>
            <a:r>
              <a:rPr sz="2150" spc="0" dirty="0">
                <a:latin typeface="Calibri" panose="020F0502020204030204" pitchFamily="34" charset="0"/>
                <a:cs typeface="Calibri" panose="020F0502020204030204" pitchFamily="34" charset="0"/>
              </a:rPr>
              <a:t>s</a:t>
            </a:r>
            <a:r>
              <a:rPr sz="2150" spc="1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t</a:t>
            </a:r>
            <a:r>
              <a:rPr sz="2150" spc="0" dirty="0">
                <a:latin typeface="Calibri" panose="020F0502020204030204" pitchFamily="34" charset="0"/>
                <a:cs typeface="Calibri" panose="020F0502020204030204" pitchFamily="34" charset="0"/>
              </a:rPr>
              <a:t>o</a:t>
            </a:r>
            <a:r>
              <a:rPr sz="2150" spc="1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t</a:t>
            </a:r>
            <a:r>
              <a:rPr sz="2150" spc="10" dirty="0">
                <a:latin typeface="Calibri" panose="020F0502020204030204" pitchFamily="34" charset="0"/>
                <a:cs typeface="Calibri" panose="020F0502020204030204" pitchFamily="34" charset="0"/>
              </a:rPr>
              <a:t>h</a:t>
            </a:r>
            <a:r>
              <a:rPr sz="2150" spc="0" dirty="0">
                <a:latin typeface="Calibri" panose="020F0502020204030204" pitchFamily="34" charset="0"/>
                <a:cs typeface="Calibri" panose="020F0502020204030204" pitchFamily="34" charset="0"/>
              </a:rPr>
              <a:t>e</a:t>
            </a:r>
            <a:r>
              <a:rPr sz="2150" spc="10" dirty="0">
                <a:latin typeface="Calibri" panose="020F0502020204030204" pitchFamily="34" charset="0"/>
                <a:cs typeface="Calibri" panose="020F0502020204030204" pitchFamily="34" charset="0"/>
              </a:rPr>
              <a:t> o</a:t>
            </a:r>
            <a:r>
              <a:rPr sz="2150" spc="5" dirty="0">
                <a:latin typeface="Calibri" panose="020F0502020204030204" pitchFamily="34" charset="0"/>
                <a:cs typeface="Calibri" panose="020F0502020204030204" pitchFamily="34" charset="0"/>
              </a:rPr>
              <a:t>v</a:t>
            </a:r>
            <a:r>
              <a:rPr sz="2150" spc="10" dirty="0">
                <a:latin typeface="Calibri" panose="020F0502020204030204" pitchFamily="34" charset="0"/>
                <a:cs typeface="Calibri" panose="020F0502020204030204" pitchFamily="34" charset="0"/>
              </a:rPr>
              <a:t>e</a:t>
            </a:r>
            <a:r>
              <a:rPr sz="2150" spc="0" dirty="0">
                <a:latin typeface="Calibri" panose="020F0502020204030204" pitchFamily="34" charset="0"/>
                <a:cs typeface="Calibri" panose="020F0502020204030204" pitchFamily="34" charset="0"/>
              </a:rPr>
              <a:t>r</a:t>
            </a:r>
            <a:r>
              <a:rPr sz="2150" spc="10" dirty="0">
                <a:latin typeface="Calibri" panose="020F0502020204030204" pitchFamily="34" charset="0"/>
                <a:cs typeface="Calibri" panose="020F0502020204030204" pitchFamily="34" charset="0"/>
              </a:rPr>
              <a:t>a</a:t>
            </a:r>
            <a:r>
              <a:rPr sz="2150" spc="5" dirty="0">
                <a:latin typeface="Calibri" panose="020F0502020204030204" pitchFamily="34" charset="0"/>
                <a:cs typeface="Calibri" panose="020F0502020204030204" pitchFamily="34" charset="0"/>
              </a:rPr>
              <a:t>l</a:t>
            </a:r>
            <a:r>
              <a:rPr sz="2150" spc="0" dirty="0">
                <a:latin typeface="Calibri" panose="020F0502020204030204" pitchFamily="34" charset="0"/>
                <a:cs typeface="Calibri" panose="020F0502020204030204" pitchFamily="34" charset="0"/>
              </a:rPr>
              <a:t>l</a:t>
            </a:r>
            <a:r>
              <a:rPr sz="2150" spc="10" dirty="0">
                <a:latin typeface="Calibri" panose="020F0502020204030204" pitchFamily="34" charset="0"/>
                <a:cs typeface="Calibri" panose="020F0502020204030204" pitchFamily="34" charset="0"/>
              </a:rPr>
              <a:t> bene</a:t>
            </a:r>
            <a:r>
              <a:rPr sz="2150" spc="-5" dirty="0">
                <a:latin typeface="Calibri" panose="020F0502020204030204" pitchFamily="34" charset="0"/>
                <a:cs typeface="Calibri" panose="020F0502020204030204" pitchFamily="34" charset="0"/>
              </a:rPr>
              <a:t>f</a:t>
            </a:r>
            <a:r>
              <a:rPr sz="2150" spc="5" dirty="0">
                <a:latin typeface="Calibri" panose="020F0502020204030204" pitchFamily="34" charset="0"/>
                <a:cs typeface="Calibri" panose="020F0502020204030204" pitchFamily="34" charset="0"/>
              </a:rPr>
              <a:t>i</a:t>
            </a:r>
            <a:r>
              <a:rPr sz="2150" spc="0" dirty="0">
                <a:latin typeface="Calibri" panose="020F0502020204030204" pitchFamily="34" charset="0"/>
                <a:cs typeface="Calibri" panose="020F0502020204030204" pitchFamily="34" charset="0"/>
              </a:rPr>
              <a:t>t </a:t>
            </a:r>
            <a:r>
              <a:rPr sz="2150" spc="10" dirty="0">
                <a:latin typeface="Calibri" panose="020F0502020204030204" pitchFamily="34" charset="0"/>
                <a:cs typeface="Calibri" panose="020F0502020204030204" pitchFamily="34" charset="0"/>
              </a:rPr>
              <a:t>o</a:t>
            </a:r>
            <a:r>
              <a:rPr sz="2150" spc="0" dirty="0">
                <a:latin typeface="Calibri" panose="020F0502020204030204" pitchFamily="34" charset="0"/>
                <a:cs typeface="Calibri" panose="020F0502020204030204" pitchFamily="34" charset="0"/>
              </a:rPr>
              <a:t>f </a:t>
            </a:r>
            <a:r>
              <a:rPr sz="2150" spc="10" dirty="0">
                <a:latin typeface="Calibri" panose="020F0502020204030204" pitchFamily="34" charset="0"/>
                <a:cs typeface="Calibri" panose="020F0502020204030204" pitchFamily="34" charset="0"/>
              </a:rPr>
              <a:t>o</a:t>
            </a:r>
            <a:r>
              <a:rPr sz="2150" spc="-5" dirty="0">
                <a:latin typeface="Calibri" panose="020F0502020204030204" pitchFamily="34" charset="0"/>
                <a:cs typeface="Calibri" panose="020F0502020204030204" pitchFamily="34" charset="0"/>
              </a:rPr>
              <a:t>t</a:t>
            </a:r>
            <a:r>
              <a:rPr sz="2150" spc="10" dirty="0">
                <a:latin typeface="Calibri" panose="020F0502020204030204" pitchFamily="34" charset="0"/>
                <a:cs typeface="Calibri" panose="020F0502020204030204" pitchFamily="34" charset="0"/>
              </a:rPr>
              <a:t>he</a:t>
            </a:r>
            <a:r>
              <a:rPr sz="2150" spc="0" dirty="0">
                <a:latin typeface="Calibri" panose="020F0502020204030204" pitchFamily="34" charset="0"/>
                <a:cs typeface="Calibri" panose="020F0502020204030204" pitchFamily="34" charset="0"/>
              </a:rPr>
              <a:t>rs</a:t>
            </a:r>
            <a:r>
              <a:rPr sz="2150" spc="1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a:t>
            </a:r>
            <a:r>
              <a:rPr sz="2150" spc="10" dirty="0">
                <a:latin typeface="Calibri" panose="020F0502020204030204" pitchFamily="34" charset="0"/>
                <a:cs typeface="Calibri" panose="020F0502020204030204" pitchFamily="34" charset="0"/>
              </a:rPr>
              <a:t>ma</a:t>
            </a:r>
            <a:r>
              <a:rPr sz="2150" spc="5" dirty="0">
                <a:latin typeface="Calibri" panose="020F0502020204030204" pitchFamily="34" charset="0"/>
                <a:cs typeface="Calibri" panose="020F0502020204030204" pitchFamily="34" charset="0"/>
              </a:rPr>
              <a:t>k</a:t>
            </a:r>
            <a:r>
              <a:rPr sz="2150" spc="0" dirty="0">
                <a:latin typeface="Calibri" panose="020F0502020204030204" pitchFamily="34" charset="0"/>
                <a:cs typeface="Calibri" panose="020F0502020204030204" pitchFamily="34" charset="0"/>
              </a:rPr>
              <a:t>e</a:t>
            </a:r>
            <a:r>
              <a:rPr sz="2150" spc="10" dirty="0">
                <a:latin typeface="Calibri" panose="020F0502020204030204" pitchFamily="34" charset="0"/>
                <a:cs typeface="Calibri" panose="020F0502020204030204" pitchFamily="34" charset="0"/>
              </a:rPr>
              <a:t> </a:t>
            </a:r>
            <a:r>
              <a:rPr sz="2150" spc="0" dirty="0">
                <a:latin typeface="Calibri" panose="020F0502020204030204" pitchFamily="34" charset="0"/>
                <a:cs typeface="Calibri" panose="020F0502020204030204" pitchFamily="34" charset="0"/>
              </a:rPr>
              <a:t>a</a:t>
            </a:r>
            <a:r>
              <a:rPr lang="en-US" sz="2150" spc="0"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c</a:t>
            </a:r>
            <a:r>
              <a:rPr sz="2150" spc="10" dirty="0">
                <a:latin typeface="Calibri" panose="020F0502020204030204" pitchFamily="34" charset="0"/>
                <a:cs typeface="Calibri" panose="020F0502020204030204" pitchFamily="34" charset="0"/>
              </a:rPr>
              <a:t>onne</a:t>
            </a:r>
            <a:r>
              <a:rPr sz="2150" spc="5" dirty="0">
                <a:latin typeface="Calibri" panose="020F0502020204030204" pitchFamily="34" charset="0"/>
                <a:cs typeface="Calibri" panose="020F0502020204030204" pitchFamily="34" charset="0"/>
              </a:rPr>
              <a:t>c</a:t>
            </a:r>
            <a:r>
              <a:rPr sz="2150" spc="-5" dirty="0">
                <a:latin typeface="Calibri" panose="020F0502020204030204" pitchFamily="34" charset="0"/>
                <a:cs typeface="Calibri" panose="020F0502020204030204" pitchFamily="34" charset="0"/>
              </a:rPr>
              <a:t>t</a:t>
            </a:r>
            <a:r>
              <a:rPr sz="2150" spc="5" dirty="0">
                <a:latin typeface="Calibri" panose="020F0502020204030204" pitchFamily="34" charset="0"/>
                <a:cs typeface="Calibri" panose="020F0502020204030204" pitchFamily="34" charset="0"/>
              </a:rPr>
              <a:t>i</a:t>
            </a:r>
            <a:r>
              <a:rPr sz="2150" spc="10" dirty="0">
                <a:latin typeface="Calibri" panose="020F0502020204030204" pitchFamily="34" charset="0"/>
                <a:cs typeface="Calibri" panose="020F0502020204030204" pitchFamily="34" charset="0"/>
              </a:rPr>
              <a:t>on</a:t>
            </a:r>
            <a:r>
              <a:rPr sz="2150" spc="0" dirty="0">
                <a:latin typeface="Calibri" panose="020F0502020204030204" pitchFamily="34" charset="0"/>
                <a:cs typeface="Calibri" panose="020F0502020204030204" pitchFamily="34" charset="0"/>
              </a:rPr>
              <a:t>)</a:t>
            </a:r>
            <a:r>
              <a:rPr sz="2150" b="1" spc="0" dirty="0">
                <a:latin typeface="Calibri" panose="020F0502020204030204" pitchFamily="34" charset="0"/>
                <a:cs typeface="Calibri" panose="020F0502020204030204" pitchFamily="34" charset="0"/>
              </a:rPr>
              <a:t>.</a:t>
            </a:r>
            <a:endParaRPr sz="2150" dirty="0">
              <a:latin typeface="Calibri" panose="020F0502020204030204" pitchFamily="34" charset="0"/>
              <a:cs typeface="Calibri" panose="020F0502020204030204" pitchFamily="34" charset="0"/>
            </a:endParaRPr>
          </a:p>
          <a:p>
            <a:pPr marL="355600" indent="-342900">
              <a:lnSpc>
                <a:spcPts val="2585"/>
              </a:lnSpc>
              <a:spcBef>
                <a:spcPts val="370"/>
              </a:spcBef>
              <a:buSzPct val="102325"/>
              <a:buFont typeface="Arial"/>
              <a:buChar char="•"/>
              <a:tabLst>
                <a:tab pos="354965" algn="l"/>
              </a:tabLst>
            </a:pPr>
            <a:r>
              <a:rPr sz="2150" spc="10" dirty="0">
                <a:latin typeface="Calibri" panose="020F0502020204030204" pitchFamily="34" charset="0"/>
                <a:cs typeface="Calibri" panose="020F0502020204030204" pitchFamily="34" charset="0"/>
              </a:rPr>
              <a:t>Ma</a:t>
            </a:r>
            <a:r>
              <a:rPr sz="2150" spc="5" dirty="0">
                <a:latin typeface="Calibri" panose="020F0502020204030204" pitchFamily="34" charset="0"/>
                <a:cs typeface="Calibri" panose="020F0502020204030204" pitchFamily="34" charset="0"/>
              </a:rPr>
              <a:t>k</a:t>
            </a:r>
            <a:r>
              <a:rPr sz="2150" spc="0" dirty="0">
                <a:latin typeface="Calibri" panose="020F0502020204030204" pitchFamily="34" charset="0"/>
                <a:cs typeface="Calibri" panose="020F0502020204030204" pitchFamily="34" charset="0"/>
              </a:rPr>
              <a:t>e</a:t>
            </a:r>
            <a:r>
              <a:rPr sz="2150" spc="15" dirty="0">
                <a:latin typeface="Calibri" panose="020F0502020204030204" pitchFamily="34" charset="0"/>
                <a:cs typeface="Calibri" panose="020F0502020204030204" pitchFamily="34" charset="0"/>
              </a:rPr>
              <a:t> </a:t>
            </a:r>
            <a:r>
              <a:rPr sz="2150" spc="10" dirty="0">
                <a:latin typeface="Calibri" panose="020F0502020204030204" pitchFamily="34" charset="0"/>
                <a:cs typeface="Calibri" panose="020F0502020204030204" pitchFamily="34" charset="0"/>
              </a:rPr>
              <a:t>a</a:t>
            </a:r>
            <a:r>
              <a:rPr sz="2150" spc="5" dirty="0">
                <a:latin typeface="Calibri" panose="020F0502020204030204" pitchFamily="34" charset="0"/>
                <a:cs typeface="Calibri" panose="020F0502020204030204" pitchFamily="34" charset="0"/>
              </a:rPr>
              <a:t>ck</a:t>
            </a:r>
            <a:r>
              <a:rPr sz="2150" spc="10" dirty="0">
                <a:latin typeface="Calibri" panose="020F0502020204030204" pitchFamily="34" charset="0"/>
                <a:cs typeface="Calibri" panose="020F0502020204030204" pitchFamily="34" charset="0"/>
              </a:rPr>
              <a:t>no</a:t>
            </a:r>
            <a:r>
              <a:rPr sz="2150" spc="0" dirty="0">
                <a:latin typeface="Calibri" panose="020F0502020204030204" pitchFamily="34" charset="0"/>
                <a:cs typeface="Calibri" panose="020F0502020204030204" pitchFamily="34" charset="0"/>
              </a:rPr>
              <a:t>w</a:t>
            </a:r>
            <a:r>
              <a:rPr sz="2150" spc="5" dirty="0">
                <a:latin typeface="Calibri" panose="020F0502020204030204" pitchFamily="34" charset="0"/>
                <a:cs typeface="Calibri" panose="020F0502020204030204" pitchFamily="34" charset="0"/>
              </a:rPr>
              <a:t>l</a:t>
            </a:r>
            <a:r>
              <a:rPr sz="2150" spc="10" dirty="0">
                <a:latin typeface="Calibri" panose="020F0502020204030204" pitchFamily="34" charset="0"/>
                <a:cs typeface="Calibri" panose="020F0502020204030204" pitchFamily="34" charset="0"/>
              </a:rPr>
              <a:t>edgemen</a:t>
            </a:r>
            <a:r>
              <a:rPr sz="2150" spc="0" dirty="0">
                <a:latin typeface="Calibri" panose="020F0502020204030204" pitchFamily="34" charset="0"/>
                <a:cs typeface="Calibri" panose="020F0502020204030204" pitchFamily="34" charset="0"/>
              </a:rPr>
              <a:t>ts</a:t>
            </a:r>
            <a:r>
              <a:rPr sz="2150" spc="10" dirty="0">
                <a:latin typeface="Calibri" panose="020F0502020204030204" pitchFamily="34" charset="0"/>
                <a:cs typeface="Calibri" panose="020F0502020204030204" pitchFamily="34" charset="0"/>
              </a:rPr>
              <a:t> ag</a:t>
            </a:r>
            <a:r>
              <a:rPr sz="2150" spc="0" dirty="0">
                <a:latin typeface="Calibri" panose="020F0502020204030204" pitchFamily="34" charset="0"/>
                <a:cs typeface="Calibri" panose="020F0502020204030204" pitchFamily="34" charset="0"/>
              </a:rPr>
              <a:t>e</a:t>
            </a:r>
            <a:r>
              <a:rPr lang="en-US" sz="2150" spc="0" dirty="0">
                <a:latin typeface="Calibri" panose="020F0502020204030204" pitchFamily="34" charset="0"/>
                <a:cs typeface="Calibri" panose="020F0502020204030204" pitchFamily="34" charset="0"/>
              </a:rPr>
              <a:t>-</a:t>
            </a:r>
            <a:r>
              <a:rPr sz="2150" spc="15" dirty="0">
                <a:latin typeface="Calibri" panose="020F0502020204030204" pitchFamily="34" charset="0"/>
                <a:cs typeface="Calibri" panose="020F0502020204030204" pitchFamily="34" charset="0"/>
              </a:rPr>
              <a:t> </a:t>
            </a:r>
            <a:r>
              <a:rPr sz="2150" spc="10" dirty="0">
                <a:latin typeface="Calibri" panose="020F0502020204030204" pitchFamily="34" charset="0"/>
                <a:cs typeface="Calibri" panose="020F0502020204030204" pitchFamily="34" charset="0"/>
              </a:rPr>
              <a:t>an</a:t>
            </a:r>
            <a:r>
              <a:rPr sz="2150" spc="0" dirty="0">
                <a:latin typeface="Calibri" panose="020F0502020204030204" pitchFamily="34" charset="0"/>
                <a:cs typeface="Calibri" panose="020F0502020204030204" pitchFamily="34" charset="0"/>
              </a:rPr>
              <a:t>d</a:t>
            </a:r>
            <a:r>
              <a:rPr sz="2150" spc="15" dirty="0">
                <a:latin typeface="Calibri" panose="020F0502020204030204" pitchFamily="34" charset="0"/>
                <a:cs typeface="Calibri" panose="020F0502020204030204" pitchFamily="34" charset="0"/>
              </a:rPr>
              <a:t> </a:t>
            </a:r>
            <a:r>
              <a:rPr sz="2150" spc="5" dirty="0">
                <a:latin typeface="Calibri" panose="020F0502020204030204" pitchFamily="34" charset="0"/>
                <a:cs typeface="Calibri" panose="020F0502020204030204" pitchFamily="34" charset="0"/>
              </a:rPr>
              <a:t>c</a:t>
            </a:r>
            <a:r>
              <a:rPr sz="2150" spc="10" dirty="0">
                <a:latin typeface="Calibri" panose="020F0502020204030204" pitchFamily="34" charset="0"/>
                <a:cs typeface="Calibri" panose="020F0502020204030204" pitchFamily="34" charset="0"/>
              </a:rPr>
              <a:t>on</a:t>
            </a:r>
            <a:r>
              <a:rPr sz="2150" spc="0" dirty="0">
                <a:latin typeface="Calibri" panose="020F0502020204030204" pitchFamily="34" charset="0"/>
                <a:cs typeface="Calibri" panose="020F0502020204030204" pitchFamily="34" charset="0"/>
              </a:rPr>
              <a:t>t</a:t>
            </a:r>
            <a:r>
              <a:rPr sz="2150" spc="10" dirty="0">
                <a:latin typeface="Calibri" panose="020F0502020204030204" pitchFamily="34" charset="0"/>
                <a:cs typeface="Calibri" panose="020F0502020204030204" pitchFamily="34" charset="0"/>
              </a:rPr>
              <a:t>e</a:t>
            </a:r>
            <a:r>
              <a:rPr sz="2150" spc="5" dirty="0">
                <a:latin typeface="Calibri" panose="020F0502020204030204" pitchFamily="34" charset="0"/>
                <a:cs typeface="Calibri" panose="020F0502020204030204" pitchFamily="34" charset="0"/>
              </a:rPr>
              <a:t>x</a:t>
            </a:r>
            <a:r>
              <a:rPr sz="2150" spc="0" dirty="0">
                <a:latin typeface="Calibri" panose="020F0502020204030204" pitchFamily="34" charset="0"/>
                <a:cs typeface="Calibri" panose="020F0502020204030204" pitchFamily="34" charset="0"/>
              </a:rPr>
              <a:t>t</a:t>
            </a:r>
            <a:r>
              <a:rPr lang="en-US" sz="2150" spc="5" dirty="0">
                <a:latin typeface="Calibri" panose="020F0502020204030204" pitchFamily="34" charset="0"/>
                <a:cs typeface="Calibri" panose="020F0502020204030204" pitchFamily="34" charset="0"/>
              </a:rPr>
              <a:t>-</a:t>
            </a:r>
            <a:r>
              <a:rPr sz="2150" spc="10" dirty="0">
                <a:latin typeface="Calibri" panose="020F0502020204030204" pitchFamily="34" charset="0"/>
                <a:cs typeface="Calibri" panose="020F0502020204030204" pitchFamily="34" charset="0"/>
              </a:rPr>
              <a:t>app</a:t>
            </a:r>
            <a:r>
              <a:rPr sz="2150" spc="5" dirty="0">
                <a:latin typeface="Calibri" panose="020F0502020204030204" pitchFamily="34" charset="0"/>
                <a:cs typeface="Calibri" panose="020F0502020204030204" pitchFamily="34" charset="0"/>
              </a:rPr>
              <a:t>r</a:t>
            </a:r>
            <a:r>
              <a:rPr sz="2150" spc="10" dirty="0">
                <a:latin typeface="Calibri" panose="020F0502020204030204" pitchFamily="34" charset="0"/>
                <a:cs typeface="Calibri" panose="020F0502020204030204" pitchFamily="34" charset="0"/>
              </a:rPr>
              <a:t>op</a:t>
            </a:r>
            <a:r>
              <a:rPr sz="2150" spc="5" dirty="0">
                <a:latin typeface="Calibri" panose="020F0502020204030204" pitchFamily="34" charset="0"/>
                <a:cs typeface="Calibri" panose="020F0502020204030204" pitchFamily="34" charset="0"/>
              </a:rPr>
              <a:t>ri</a:t>
            </a:r>
            <a:r>
              <a:rPr sz="2150" spc="10" dirty="0">
                <a:latin typeface="Calibri" panose="020F0502020204030204" pitchFamily="34" charset="0"/>
                <a:cs typeface="Calibri" panose="020F0502020204030204" pitchFamily="34" charset="0"/>
              </a:rPr>
              <a:t>a</a:t>
            </a:r>
            <a:r>
              <a:rPr sz="2150" spc="0" dirty="0">
                <a:latin typeface="Calibri" panose="020F0502020204030204" pitchFamily="34" charset="0"/>
                <a:cs typeface="Calibri" panose="020F0502020204030204" pitchFamily="34" charset="0"/>
              </a:rPr>
              <a:t>t</a:t>
            </a:r>
            <a:r>
              <a:rPr sz="2150" spc="10" dirty="0">
                <a:latin typeface="Calibri" panose="020F0502020204030204" pitchFamily="34" charset="0"/>
                <a:cs typeface="Calibri" panose="020F0502020204030204" pitchFamily="34" charset="0"/>
              </a:rPr>
              <a:t>e</a:t>
            </a:r>
            <a:r>
              <a:rPr sz="2150" spc="0" dirty="0">
                <a:latin typeface="Calibri" panose="020F0502020204030204" pitchFamily="34" charset="0"/>
                <a:cs typeface="Calibri" panose="020F0502020204030204" pitchFamily="34" charset="0"/>
              </a:rPr>
              <a:t>.</a:t>
            </a:r>
            <a:endParaRPr sz="2000" dirty="0">
              <a:latin typeface="Calibri" panose="020F0502020204030204" pitchFamily="34" charset="0"/>
              <a:cs typeface="Calibri" panose="020F0502020204030204" pitchFamily="34" charset="0"/>
            </a:endParaRPr>
          </a:p>
        </p:txBody>
      </p:sp>
      <p:sp>
        <p:nvSpPr>
          <p:cNvPr id="6" name="object 6"/>
          <p:cNvSpPr txBox="1"/>
          <p:nvPr/>
        </p:nvSpPr>
        <p:spPr>
          <a:xfrm>
            <a:off x="4294819" y="5693291"/>
            <a:ext cx="4658995" cy="612140"/>
          </a:xfrm>
          <a:prstGeom prst="rect">
            <a:avLst/>
          </a:prstGeom>
        </p:spPr>
        <p:txBody>
          <a:bodyPr vert="horz" wrap="square" lIns="0" tIns="0" rIns="0" bIns="0" rtlCol="0">
            <a:noAutofit/>
          </a:bodyPr>
          <a:lstStyle/>
          <a:p>
            <a:pPr marL="893444" marR="12700" indent="-230504">
              <a:lnSpc>
                <a:spcPct val="114799"/>
              </a:lnSpc>
            </a:pPr>
            <a:r>
              <a:rPr sz="1200" dirty="0">
                <a:latin typeface="Calibri" panose="020F0502020204030204" pitchFamily="34" charset="0"/>
                <a:cs typeface="Calibri" panose="020F0502020204030204" pitchFamily="34" charset="0"/>
              </a:rPr>
              <a:t>(G</a:t>
            </a:r>
            <a:r>
              <a:rPr sz="1200" spc="5" dirty="0">
                <a:latin typeface="Calibri" panose="020F0502020204030204" pitchFamily="34" charset="0"/>
                <a:cs typeface="Calibri" panose="020F0502020204030204" pitchFamily="34" charset="0"/>
              </a:rPr>
              <a:t>able</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He</a:t>
            </a:r>
            <a:r>
              <a:rPr sz="1200" spc="-5" dirty="0">
                <a:latin typeface="Calibri" panose="020F0502020204030204" pitchFamily="34" charset="0"/>
                <a:cs typeface="Calibri" panose="020F0502020204030204" pitchFamily="34" charset="0"/>
              </a:rPr>
              <a:t>s</a:t>
            </a:r>
            <a:r>
              <a:rPr sz="1200" spc="5" dirty="0">
                <a:latin typeface="Calibri" panose="020F0502020204030204" pitchFamily="34" charset="0"/>
                <a:cs typeface="Calibri" panose="020F0502020204030204" pitchFamily="34" charset="0"/>
              </a:rPr>
              <a:t>te</a:t>
            </a:r>
            <a:r>
              <a:rPr sz="1200" spc="0" dirty="0">
                <a:latin typeface="Calibri" panose="020F0502020204030204" pitchFamily="34" charset="0"/>
                <a:cs typeface="Calibri" panose="020F0502020204030204" pitchFamily="34" charset="0"/>
              </a:rPr>
              <a:t>r,</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Ro</a:t>
            </a:r>
            <a:r>
              <a:rPr sz="1200" spc="-5" dirty="0">
                <a:latin typeface="Calibri" panose="020F0502020204030204" pitchFamily="34" charset="0"/>
                <a:cs typeface="Calibri" panose="020F0502020204030204" pitchFamily="34" charset="0"/>
              </a:rPr>
              <a:t>ck</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a:t>
            </a:r>
            <a:r>
              <a:rPr sz="1200" spc="0" dirty="0">
                <a:latin typeface="Calibri" panose="020F0502020204030204" pitchFamily="34" charset="0"/>
                <a:cs typeface="Calibri" panose="020F0502020204030204" pitchFamily="34" charset="0"/>
              </a:rPr>
              <a:t>&amp;</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Hughe</a:t>
            </a:r>
            <a:r>
              <a:rPr sz="1200" spc="-5" dirty="0">
                <a:latin typeface="Calibri" panose="020F0502020204030204" pitchFamily="34" charset="0"/>
                <a:cs typeface="Calibri" panose="020F0502020204030204" pitchFamily="34" charset="0"/>
              </a:rPr>
              <a:t>s</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2009</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Ke</a:t>
            </a:r>
            <a:r>
              <a:rPr sz="1200" spc="0" dirty="0">
                <a:latin typeface="Calibri" panose="020F0502020204030204" pitchFamily="34" charset="0"/>
                <a:cs typeface="Calibri" panose="020F0502020204030204" pitchFamily="34" charset="0"/>
              </a:rPr>
              <a:t>rr</a:t>
            </a:r>
            <a:r>
              <a:rPr sz="1200" spc="10" dirty="0">
                <a:latin typeface="Calibri" panose="020F0502020204030204" pitchFamily="34" charset="0"/>
                <a:cs typeface="Calibri" panose="020F0502020204030204" pitchFamily="34" charset="0"/>
              </a:rPr>
              <a:t> </a:t>
            </a:r>
            <a:r>
              <a:rPr sz="1200" spc="0" dirty="0">
                <a:latin typeface="Calibri" panose="020F0502020204030204" pitchFamily="34" charset="0"/>
                <a:cs typeface="Calibri" panose="020F0502020204030204" pitchFamily="34" charset="0"/>
              </a:rPr>
              <a:t>&amp;</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Nel</a:t>
            </a:r>
            <a:r>
              <a:rPr sz="1200" spc="-5" dirty="0">
                <a:latin typeface="Calibri" panose="020F0502020204030204" pitchFamily="34" charset="0"/>
                <a:cs typeface="Calibri" panose="020F0502020204030204" pitchFamily="34" charset="0"/>
              </a:rPr>
              <a:t>s</a:t>
            </a:r>
            <a:r>
              <a:rPr sz="1200" spc="5" dirty="0">
                <a:latin typeface="Calibri" panose="020F0502020204030204" pitchFamily="34" charset="0"/>
                <a:cs typeface="Calibri" panose="020F0502020204030204" pitchFamily="34" charset="0"/>
              </a:rPr>
              <a:t>on</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2006</a:t>
            </a:r>
            <a:r>
              <a:rPr sz="1200" spc="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Na</a:t>
            </a:r>
            <a:r>
              <a:rPr sz="1200" spc="0" dirty="0">
                <a:latin typeface="Calibri" panose="020F0502020204030204" pitchFamily="34" charset="0"/>
                <a:cs typeface="Calibri" panose="020F0502020204030204" pitchFamily="34" charset="0"/>
              </a:rPr>
              <a:t>f</a:t>
            </a:r>
            <a:r>
              <a:rPr sz="1200" spc="5" dirty="0">
                <a:latin typeface="Calibri" panose="020F0502020204030204" pitchFamily="34" charset="0"/>
                <a:cs typeface="Calibri" panose="020F0502020204030204" pitchFamily="34" charset="0"/>
              </a:rPr>
              <a:t>pa</a:t>
            </a:r>
            <a:r>
              <a:rPr sz="1200" spc="-5" dirty="0">
                <a:latin typeface="Calibri" panose="020F0502020204030204" pitchFamily="34" charset="0"/>
                <a:cs typeface="Calibri" panose="020F0502020204030204" pitchFamily="34" charset="0"/>
              </a:rPr>
              <a:t>k</a:t>
            </a:r>
            <a:r>
              <a:rPr sz="1200" spc="0" dirty="0">
                <a:latin typeface="Calibri" panose="020F0502020204030204" pitchFamily="34" charset="0"/>
                <a:cs typeface="Calibri" panose="020F0502020204030204" pitchFamily="34" charset="0"/>
              </a:rPr>
              <a:t>t</a:t>
            </a:r>
            <a:r>
              <a:rPr sz="1200" spc="5" dirty="0">
                <a:latin typeface="Calibri" panose="020F0502020204030204" pitchFamily="34" charset="0"/>
                <a:cs typeface="Calibri" panose="020F0502020204030204" pitchFamily="34" charset="0"/>
              </a:rPr>
              <a:t>i</a:t>
            </a:r>
            <a:r>
              <a:rPr sz="1200" spc="0" dirty="0">
                <a:latin typeface="Calibri" panose="020F0502020204030204" pitchFamily="34" charset="0"/>
                <a:cs typeface="Calibri" panose="020F0502020204030204" pitchFamily="34" charset="0"/>
              </a:rPr>
              <a:t>t</a:t>
            </a:r>
            <a:r>
              <a:rPr sz="1200" spc="5" dirty="0">
                <a:latin typeface="Calibri" panose="020F0502020204030204" pitchFamily="34" charset="0"/>
                <a:cs typeface="Calibri" panose="020F0502020204030204" pitchFamily="34" charset="0"/>
              </a:rPr>
              <a:t>i</a:t>
            </a:r>
            <a:r>
              <a:rPr sz="1200" spc="-5" dirty="0">
                <a:latin typeface="Calibri" panose="020F0502020204030204" pitchFamily="34" charset="0"/>
                <a:cs typeface="Calibri" panose="020F0502020204030204" pitchFamily="34" charset="0"/>
              </a:rPr>
              <a:t>s</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a:t>
            </a:r>
            <a:r>
              <a:rPr sz="1200" spc="0" dirty="0">
                <a:latin typeface="Calibri" panose="020F0502020204030204" pitchFamily="34" charset="0"/>
                <a:cs typeface="Calibri" panose="020F0502020204030204" pitchFamily="34" charset="0"/>
              </a:rPr>
              <a:t>M</a:t>
            </a:r>
            <a:r>
              <a:rPr sz="1200" spc="5" dirty="0">
                <a:latin typeface="Calibri" panose="020F0502020204030204" pitchFamily="34" charset="0"/>
                <a:cs typeface="Calibri" panose="020F0502020204030204" pitchFamily="34" charset="0"/>
              </a:rPr>
              <a:t>a</a:t>
            </a:r>
            <a:r>
              <a:rPr sz="1200" spc="-5" dirty="0">
                <a:latin typeface="Calibri" panose="020F0502020204030204" pitchFamily="34" charset="0"/>
                <a:cs typeface="Calibri" panose="020F0502020204030204" pitchFamily="34" charset="0"/>
              </a:rPr>
              <a:t>y</a:t>
            </a:r>
            <a:r>
              <a:rPr sz="1200" spc="5" dirty="0">
                <a:latin typeface="Calibri" panose="020F0502020204030204" pitchFamily="34" charset="0"/>
                <a:cs typeface="Calibri" panose="020F0502020204030204" pitchFamily="34" charset="0"/>
              </a:rPr>
              <a:t>e</a:t>
            </a:r>
            <a:r>
              <a:rPr sz="1200" spc="0" dirty="0">
                <a:latin typeface="Calibri" panose="020F0502020204030204" pitchFamily="34" charset="0"/>
                <a:cs typeface="Calibri" panose="020F0502020204030204" pitchFamily="34" charset="0"/>
              </a:rPr>
              <a:t>r,</a:t>
            </a:r>
            <a:r>
              <a:rPr sz="1200" spc="10" dirty="0">
                <a:latin typeface="Calibri" panose="020F0502020204030204" pitchFamily="34" charset="0"/>
                <a:cs typeface="Calibri" panose="020F0502020204030204" pitchFamily="34" charset="0"/>
              </a:rPr>
              <a:t> </a:t>
            </a:r>
            <a:r>
              <a:rPr sz="1200" spc="0" dirty="0">
                <a:latin typeface="Calibri" panose="020F0502020204030204" pitchFamily="34" charset="0"/>
                <a:cs typeface="Calibri" panose="020F0502020204030204" pitchFamily="34" charset="0"/>
              </a:rPr>
              <a:t>&amp;</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Bu</a:t>
            </a:r>
            <a:r>
              <a:rPr sz="1200" spc="0" dirty="0">
                <a:latin typeface="Calibri" panose="020F0502020204030204" pitchFamily="34" charset="0"/>
                <a:cs typeface="Calibri" panose="020F0502020204030204" pitchFamily="34" charset="0"/>
              </a:rPr>
              <a:t>tt</a:t>
            </a:r>
            <a:r>
              <a:rPr sz="1200" spc="5" dirty="0">
                <a:latin typeface="Calibri" panose="020F0502020204030204" pitchFamily="34" charset="0"/>
                <a:cs typeface="Calibri" panose="020F0502020204030204" pitchFamily="34" charset="0"/>
              </a:rPr>
              <a:t>e</a:t>
            </a:r>
            <a:r>
              <a:rPr sz="1200" spc="0" dirty="0">
                <a:latin typeface="Calibri" panose="020F0502020204030204" pitchFamily="34" charset="0"/>
                <a:cs typeface="Calibri" panose="020F0502020204030204" pitchFamily="34" charset="0"/>
              </a:rPr>
              <a:t>r</a:t>
            </a:r>
            <a:r>
              <a:rPr sz="1200" spc="5" dirty="0">
                <a:latin typeface="Calibri" panose="020F0502020204030204" pitchFamily="34" charset="0"/>
                <a:cs typeface="Calibri" panose="020F0502020204030204" pitchFamily="34" charset="0"/>
              </a:rPr>
              <a:t>wo</a:t>
            </a:r>
            <a:r>
              <a:rPr sz="1200" spc="0" dirty="0">
                <a:latin typeface="Calibri" panose="020F0502020204030204" pitchFamily="34" charset="0"/>
                <a:cs typeface="Calibri" panose="020F0502020204030204" pitchFamily="34" charset="0"/>
              </a:rPr>
              <a:t>rt</a:t>
            </a:r>
            <a:r>
              <a:rPr sz="1200" spc="5" dirty="0">
                <a:latin typeface="Calibri" panose="020F0502020204030204" pitchFamily="34" charset="0"/>
                <a:cs typeface="Calibri" panose="020F0502020204030204" pitchFamily="34" charset="0"/>
              </a:rPr>
              <a:t>h</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1985</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S</a:t>
            </a:r>
            <a:r>
              <a:rPr sz="1200" spc="-5" dirty="0">
                <a:latin typeface="Calibri" panose="020F0502020204030204" pitchFamily="34" charset="0"/>
                <a:cs typeface="Calibri" panose="020F0502020204030204" pitchFamily="34" charset="0"/>
              </a:rPr>
              <a:t>c</a:t>
            </a:r>
            <a:r>
              <a:rPr sz="1200" spc="5" dirty="0">
                <a:latin typeface="Calibri" panose="020F0502020204030204" pitchFamily="34" charset="0"/>
                <a:cs typeface="Calibri" panose="020F0502020204030204" pitchFamily="34" charset="0"/>
              </a:rPr>
              <a:t>o</a:t>
            </a:r>
            <a:r>
              <a:rPr sz="1200" spc="0" dirty="0">
                <a:latin typeface="Calibri" panose="020F0502020204030204" pitchFamily="34" charset="0"/>
                <a:cs typeface="Calibri" panose="020F0502020204030204" pitchFamily="34" charset="0"/>
              </a:rPr>
              <a:t>tt,</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Ande</a:t>
            </a:r>
            <a:r>
              <a:rPr sz="1200" spc="0" dirty="0">
                <a:latin typeface="Calibri" panose="020F0502020204030204" pitchFamily="34" charset="0"/>
                <a:cs typeface="Calibri" panose="020F0502020204030204" pitchFamily="34" charset="0"/>
              </a:rPr>
              <a:t>r</a:t>
            </a:r>
            <a:r>
              <a:rPr sz="1200" spc="-5" dirty="0">
                <a:latin typeface="Calibri" panose="020F0502020204030204" pitchFamily="34" charset="0"/>
                <a:cs typeface="Calibri" panose="020F0502020204030204" pitchFamily="34" charset="0"/>
              </a:rPr>
              <a:t>s</a:t>
            </a:r>
            <a:r>
              <a:rPr sz="1200" spc="5" dirty="0">
                <a:latin typeface="Calibri" panose="020F0502020204030204" pitchFamily="34" charset="0"/>
                <a:cs typeface="Calibri" panose="020F0502020204030204" pitchFamily="34" charset="0"/>
              </a:rPr>
              <a:t>on</a:t>
            </a:r>
            <a:r>
              <a:rPr sz="1200" spc="0" dirty="0">
                <a:latin typeface="Calibri" panose="020F0502020204030204" pitchFamily="34" charset="0"/>
                <a:cs typeface="Calibri" panose="020F0502020204030204" pitchFamily="34" charset="0"/>
              </a:rPr>
              <a:t>,</a:t>
            </a:r>
            <a:endParaRPr sz="1200" dirty="0">
              <a:latin typeface="Calibri" panose="020F0502020204030204" pitchFamily="34" charset="0"/>
              <a:cs typeface="Calibri" panose="020F0502020204030204" pitchFamily="34" charset="0"/>
            </a:endParaRPr>
          </a:p>
          <a:p>
            <a:pPr marL="12700">
              <a:lnSpc>
                <a:spcPct val="100000"/>
              </a:lnSpc>
              <a:spcBef>
                <a:spcPts val="180"/>
              </a:spcBef>
            </a:pPr>
            <a:r>
              <a:rPr sz="1200" dirty="0">
                <a:latin typeface="Calibri" panose="020F0502020204030204" pitchFamily="34" charset="0"/>
                <a:cs typeface="Calibri" panose="020F0502020204030204" pitchFamily="34" charset="0"/>
              </a:rPr>
              <a:t>&amp;</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Al</a:t>
            </a:r>
            <a:r>
              <a:rPr sz="1200" spc="0" dirty="0">
                <a:latin typeface="Calibri" panose="020F0502020204030204" pitchFamily="34" charset="0"/>
                <a:cs typeface="Calibri" panose="020F0502020204030204" pitchFamily="34" charset="0"/>
              </a:rPr>
              <a:t>t</a:t>
            </a:r>
            <a:r>
              <a:rPr sz="1200" spc="5" dirty="0">
                <a:latin typeface="Calibri" panose="020F0502020204030204" pitchFamily="34" charset="0"/>
                <a:cs typeface="Calibri" panose="020F0502020204030204" pitchFamily="34" charset="0"/>
              </a:rPr>
              <a:t>e</a:t>
            </a:r>
            <a:r>
              <a:rPr sz="1200" spc="0" dirty="0">
                <a:latin typeface="Calibri" panose="020F0502020204030204" pitchFamily="34" charset="0"/>
                <a:cs typeface="Calibri" panose="020F0502020204030204" pitchFamily="34" charset="0"/>
              </a:rPr>
              <a:t>r,</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2011</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S</a:t>
            </a:r>
            <a:r>
              <a:rPr sz="1200" spc="0" dirty="0">
                <a:latin typeface="Calibri" panose="020F0502020204030204" pitchFamily="34" charset="0"/>
                <a:cs typeface="Calibri" panose="020F0502020204030204" pitchFamily="34" charset="0"/>
              </a:rPr>
              <a:t>t</a:t>
            </a:r>
            <a:r>
              <a:rPr sz="1200" spc="5" dirty="0">
                <a:latin typeface="Calibri" panose="020F0502020204030204" pitchFamily="34" charset="0"/>
                <a:cs typeface="Calibri" panose="020F0502020204030204" pitchFamily="34" charset="0"/>
              </a:rPr>
              <a:t>i</a:t>
            </a:r>
            <a:r>
              <a:rPr sz="1200" spc="-5" dirty="0">
                <a:latin typeface="Calibri" panose="020F0502020204030204" pitchFamily="34" charset="0"/>
                <a:cs typeface="Calibri" panose="020F0502020204030204" pitchFamily="34" charset="0"/>
              </a:rPr>
              <a:t>c</a:t>
            </a:r>
            <a:r>
              <a:rPr sz="1200" spc="5" dirty="0">
                <a:latin typeface="Calibri" panose="020F0502020204030204" pitchFamily="34" charset="0"/>
                <a:cs typeface="Calibri" panose="020F0502020204030204" pitchFamily="34" charset="0"/>
              </a:rPr>
              <a:t>h</a:t>
            </a:r>
            <a:r>
              <a:rPr sz="1200" spc="0" dirty="0">
                <a:latin typeface="Calibri" panose="020F0502020204030204" pitchFamily="34" charset="0"/>
                <a:cs typeface="Calibri" panose="020F0502020204030204" pitchFamily="34" charset="0"/>
              </a:rPr>
              <a:t>t</a:t>
            </a:r>
            <a:r>
              <a:rPr sz="1200" spc="5" dirty="0">
                <a:latin typeface="Calibri" panose="020F0502020204030204" pitchFamily="34" charset="0"/>
                <a:cs typeface="Calibri" panose="020F0502020204030204" pitchFamily="34" charset="0"/>
              </a:rPr>
              <a:t>e</a:t>
            </a:r>
            <a:r>
              <a:rPr sz="1200" spc="0" dirty="0">
                <a:latin typeface="Calibri" panose="020F0502020204030204" pitchFamily="34" charset="0"/>
                <a:cs typeface="Calibri" panose="020F0502020204030204" pitchFamily="34" charset="0"/>
              </a:rPr>
              <a:t>r</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e</a:t>
            </a:r>
            <a:r>
              <a:rPr sz="1200" spc="0" dirty="0">
                <a:latin typeface="Calibri" panose="020F0502020204030204" pitchFamily="34" charset="0"/>
                <a:cs typeface="Calibri" panose="020F0502020204030204" pitchFamily="34" charset="0"/>
              </a:rPr>
              <a:t>t</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al</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2009</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W</a:t>
            </a:r>
            <a:r>
              <a:rPr sz="1200" spc="5" dirty="0">
                <a:latin typeface="Calibri" panose="020F0502020204030204" pitchFamily="34" charset="0"/>
                <a:cs typeface="Calibri" panose="020F0502020204030204" pitchFamily="34" charset="0"/>
              </a:rPr>
              <a:t>al</a:t>
            </a:r>
            <a:r>
              <a:rPr sz="1200" spc="-5" dirty="0">
                <a:latin typeface="Calibri" panose="020F0502020204030204" pitchFamily="34" charset="0"/>
                <a:cs typeface="Calibri" panose="020F0502020204030204" pitchFamily="34" charset="0"/>
              </a:rPr>
              <a:t>k</a:t>
            </a:r>
            <a:r>
              <a:rPr sz="1200" spc="5" dirty="0">
                <a:latin typeface="Calibri" panose="020F0502020204030204" pitchFamily="34" charset="0"/>
                <a:cs typeface="Calibri" panose="020F0502020204030204" pitchFamily="34" charset="0"/>
              </a:rPr>
              <a:t>e</a:t>
            </a:r>
            <a:r>
              <a:rPr sz="1200" spc="0" dirty="0">
                <a:latin typeface="Calibri" panose="020F0502020204030204" pitchFamily="34" charset="0"/>
                <a:cs typeface="Calibri" panose="020F0502020204030204" pitchFamily="34" charset="0"/>
              </a:rPr>
              <a:t>r,</a:t>
            </a:r>
            <a:r>
              <a:rPr sz="1200" spc="10" dirty="0">
                <a:latin typeface="Calibri" panose="020F0502020204030204" pitchFamily="34" charset="0"/>
                <a:cs typeface="Calibri" panose="020F0502020204030204" pitchFamily="34" charset="0"/>
              </a:rPr>
              <a:t> </a:t>
            </a:r>
            <a:r>
              <a:rPr sz="1200" spc="5" dirty="0">
                <a:latin typeface="Calibri" panose="020F0502020204030204" pitchFamily="34" charset="0"/>
                <a:cs typeface="Calibri" panose="020F0502020204030204" pitchFamily="34" charset="0"/>
              </a:rPr>
              <a:t>Ra</a:t>
            </a:r>
            <a:r>
              <a:rPr sz="1200" spc="0" dirty="0">
                <a:latin typeface="Calibri" panose="020F0502020204030204" pitchFamily="34" charset="0"/>
                <a:cs typeface="Calibri" panose="020F0502020204030204" pitchFamily="34" charset="0"/>
              </a:rPr>
              <a:t>m</a:t>
            </a:r>
            <a:r>
              <a:rPr sz="1200" spc="-5" dirty="0">
                <a:latin typeface="Calibri" panose="020F0502020204030204" pitchFamily="34" charset="0"/>
                <a:cs typeface="Calibri" panose="020F0502020204030204" pitchFamily="34" charset="0"/>
              </a:rPr>
              <a:t>s</a:t>
            </a:r>
            <a:r>
              <a:rPr sz="1200" spc="5" dirty="0">
                <a:latin typeface="Calibri" panose="020F0502020204030204" pitchFamily="34" charset="0"/>
                <a:cs typeface="Calibri" panose="020F0502020204030204" pitchFamily="34" charset="0"/>
              </a:rPr>
              <a:t>e</a:t>
            </a:r>
            <a:r>
              <a:rPr sz="1200" spc="-5" dirty="0">
                <a:latin typeface="Calibri" panose="020F0502020204030204" pitchFamily="34" charset="0"/>
                <a:cs typeface="Calibri" panose="020F0502020204030204" pitchFamily="34" charset="0"/>
              </a:rPr>
              <a:t>y</a:t>
            </a:r>
            <a:r>
              <a:rPr sz="1200" spc="0" dirty="0">
                <a:latin typeface="Calibri" panose="020F0502020204030204" pitchFamily="34" charset="0"/>
                <a:cs typeface="Calibri" panose="020F0502020204030204" pitchFamily="34" charset="0"/>
              </a:rPr>
              <a:t>,</a:t>
            </a:r>
            <a:r>
              <a:rPr sz="1200" spc="10" dirty="0">
                <a:latin typeface="Calibri" panose="020F0502020204030204" pitchFamily="34" charset="0"/>
                <a:cs typeface="Calibri" panose="020F0502020204030204" pitchFamily="34" charset="0"/>
              </a:rPr>
              <a:t> </a:t>
            </a:r>
            <a:r>
              <a:rPr sz="1200" spc="0" dirty="0">
                <a:latin typeface="Calibri" panose="020F0502020204030204" pitchFamily="34" charset="0"/>
                <a:cs typeface="Calibri" panose="020F0502020204030204" pitchFamily="34" charset="0"/>
              </a:rPr>
              <a:t>&amp;</a:t>
            </a:r>
            <a:r>
              <a:rPr sz="1200" spc="10" dirty="0">
                <a:latin typeface="Calibri" panose="020F0502020204030204" pitchFamily="34" charset="0"/>
                <a:cs typeface="Calibri" panose="020F0502020204030204" pitchFamily="34" charset="0"/>
              </a:rPr>
              <a:t> </a:t>
            </a:r>
            <a:r>
              <a:rPr sz="1200" spc="0" dirty="0">
                <a:latin typeface="Calibri" panose="020F0502020204030204" pitchFamily="34" charset="0"/>
                <a:cs typeface="Calibri" panose="020F0502020204030204" pitchFamily="34" charset="0"/>
              </a:rPr>
              <a:t>Gr</a:t>
            </a:r>
            <a:r>
              <a:rPr sz="1200" spc="5" dirty="0">
                <a:latin typeface="Calibri" panose="020F0502020204030204" pitchFamily="34" charset="0"/>
                <a:cs typeface="Calibri" panose="020F0502020204030204" pitchFamily="34" charset="0"/>
              </a:rPr>
              <a:t>e</a:t>
            </a:r>
            <a:r>
              <a:rPr sz="1200" spc="-5" dirty="0">
                <a:latin typeface="Calibri" panose="020F0502020204030204" pitchFamily="34" charset="0"/>
                <a:cs typeface="Calibri" panose="020F0502020204030204" pitchFamily="34" charset="0"/>
              </a:rPr>
              <a:t>s</a:t>
            </a:r>
            <a:r>
              <a:rPr sz="1200" spc="5" dirty="0">
                <a:latin typeface="Calibri" panose="020F0502020204030204" pitchFamily="34" charset="0"/>
                <a:cs typeface="Calibri" panose="020F0502020204030204" pitchFamily="34" charset="0"/>
              </a:rPr>
              <a:t>ha</a:t>
            </a:r>
            <a:r>
              <a:rPr sz="1200" spc="0" dirty="0">
                <a:latin typeface="Calibri" panose="020F0502020204030204" pitchFamily="34" charset="0"/>
                <a:cs typeface="Calibri" panose="020F0502020204030204" pitchFamily="34" charset="0"/>
              </a:rPr>
              <a:t>m,</a:t>
            </a:r>
            <a:r>
              <a:rPr sz="1200" spc="5" dirty="0">
                <a:latin typeface="Calibri" panose="020F0502020204030204" pitchFamily="34" charset="0"/>
                <a:cs typeface="Calibri" panose="020F0502020204030204" pitchFamily="34" charset="0"/>
              </a:rPr>
              <a:t>2004</a:t>
            </a:r>
            <a:r>
              <a:rPr sz="1200" spc="0" dirty="0">
                <a:latin typeface="Calibri" panose="020F0502020204030204" pitchFamily="34" charset="0"/>
                <a:cs typeface="Calibri" panose="020F0502020204030204" pitchFamily="34" charset="0"/>
              </a:rPr>
              <a:t>)</a:t>
            </a:r>
            <a:endParaRPr sz="1200" dirty="0">
              <a:latin typeface="Calibri" panose="020F0502020204030204" pitchFamily="34" charset="0"/>
              <a:cs typeface="Calibri" panose="020F0502020204030204" pitchFamily="34" charset="0"/>
            </a:endParaRPr>
          </a:p>
        </p:txBody>
      </p:sp>
      <p:sp>
        <p:nvSpPr>
          <p:cNvPr id="8" name="object 8"/>
          <p:cNvSpPr/>
          <p:nvPr/>
        </p:nvSpPr>
        <p:spPr>
          <a:xfrm>
            <a:off x="239074" y="4161254"/>
            <a:ext cx="3218501" cy="2483103"/>
          </a:xfrm>
          <a:prstGeom prst="rect">
            <a:avLst/>
          </a:prstGeom>
          <a:blipFill>
            <a:blip r:embed="rId3" cstate="print"/>
            <a:stretch>
              <a:fillRect t="-18869" b="-10748"/>
            </a:stretch>
          </a:blipFill>
        </p:spPr>
        <p:txBody>
          <a:bodyPr wrap="square" lIns="0" tIns="0" rIns="0" bIns="0" rtlCol="0">
            <a:noAutofit/>
          </a:bodyPr>
          <a:lstStyle/>
          <a:p>
            <a:endParaRPr/>
          </a:p>
        </p:txBody>
      </p:sp>
      <p:sp>
        <p:nvSpPr>
          <p:cNvPr id="14" name="Title 13">
            <a:extLst>
              <a:ext uri="{FF2B5EF4-FFF2-40B4-BE49-F238E27FC236}">
                <a16:creationId xmlns:a16="http://schemas.microsoft.com/office/drawing/2014/main" id="{25FCD595-8D45-CB4A-AD03-20BF2990622C}"/>
              </a:ext>
            </a:extLst>
          </p:cNvPr>
          <p:cNvSpPr>
            <a:spLocks noGrp="1"/>
          </p:cNvSpPr>
          <p:nvPr>
            <p:ph type="title"/>
          </p:nvPr>
        </p:nvSpPr>
        <p:spPr/>
        <p:txBody>
          <a:bodyPr/>
          <a:lstStyle/>
          <a:p>
            <a:r>
              <a:rPr lang="en-US" dirty="0"/>
              <a:t>4. Acknowledging Behavior</a:t>
            </a:r>
          </a:p>
        </p:txBody>
      </p:sp>
    </p:spTree>
    <p:extLst>
      <p:ext uri="{BB962C8B-B14F-4D97-AF65-F5344CB8AC3E}">
        <p14:creationId xmlns:p14="http://schemas.microsoft.com/office/powerpoint/2010/main" val="27783014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4" name="object 4"/>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6" name="object 6"/>
          <p:cNvSpPr/>
          <p:nvPr/>
        </p:nvSpPr>
        <p:spPr>
          <a:xfrm>
            <a:off x="0" y="4293941"/>
            <a:ext cx="4414838" cy="2573902"/>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5035296" y="4343400"/>
            <a:ext cx="1243584" cy="591312"/>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5080987" y="4373575"/>
            <a:ext cx="1149300" cy="484200"/>
          </a:xfrm>
          <a:prstGeom prst="rect">
            <a:avLst/>
          </a:prstGeom>
          <a:blipFill>
            <a:blip r:embed="rId5" cstate="print"/>
            <a:stretch>
              <a:fillRect/>
            </a:stretch>
          </a:blipFill>
        </p:spPr>
        <p:txBody>
          <a:bodyPr wrap="square" lIns="0" tIns="0" rIns="0" bIns="0" rtlCol="0">
            <a:noAutofit/>
          </a:bodyPr>
          <a:lstStyle/>
          <a:p>
            <a:endParaRPr/>
          </a:p>
        </p:txBody>
      </p:sp>
      <p:sp>
        <p:nvSpPr>
          <p:cNvPr id="9" name="object 9"/>
          <p:cNvSpPr/>
          <p:nvPr/>
        </p:nvSpPr>
        <p:spPr>
          <a:xfrm>
            <a:off x="5080987" y="4373575"/>
            <a:ext cx="1149300" cy="484200"/>
          </a:xfrm>
          <a:custGeom>
            <a:avLst/>
            <a:gdLst/>
            <a:ahLst/>
            <a:cxnLst/>
            <a:rect l="l" t="t" r="r" b="b"/>
            <a:pathLst>
              <a:path w="1149300" h="484200">
                <a:moveTo>
                  <a:pt x="0" y="121050"/>
                </a:moveTo>
                <a:lnTo>
                  <a:pt x="907200" y="121050"/>
                </a:lnTo>
                <a:lnTo>
                  <a:pt x="907200" y="0"/>
                </a:lnTo>
                <a:lnTo>
                  <a:pt x="1149300" y="242100"/>
                </a:lnTo>
                <a:lnTo>
                  <a:pt x="907200" y="484200"/>
                </a:lnTo>
                <a:lnTo>
                  <a:pt x="907200" y="363150"/>
                </a:lnTo>
                <a:lnTo>
                  <a:pt x="0" y="363150"/>
                </a:lnTo>
                <a:lnTo>
                  <a:pt x="0" y="121050"/>
                </a:lnTo>
                <a:close/>
              </a:path>
            </a:pathLst>
          </a:custGeom>
          <a:ln w="9525">
            <a:solidFill>
              <a:srgbClr val="4A7DBA"/>
            </a:solidFill>
          </a:ln>
        </p:spPr>
        <p:txBody>
          <a:bodyPr wrap="square" lIns="0" tIns="0" rIns="0" bIns="0" rtlCol="0">
            <a:noAutofit/>
          </a:bodyPr>
          <a:lstStyle/>
          <a:p>
            <a:endParaRPr/>
          </a:p>
        </p:txBody>
      </p:sp>
      <p:sp>
        <p:nvSpPr>
          <p:cNvPr id="10" name="object 10"/>
          <p:cNvSpPr/>
          <p:nvPr/>
        </p:nvSpPr>
        <p:spPr>
          <a:xfrm>
            <a:off x="1100708" y="1498683"/>
            <a:ext cx="487679" cy="487679"/>
          </a:xfrm>
          <a:prstGeom prst="rect">
            <a:avLst/>
          </a:prstGeom>
          <a:blipFill>
            <a:blip r:embed="rId6" cstate="print"/>
            <a:stretch>
              <a:fillRect/>
            </a:stretch>
          </a:blipFill>
        </p:spPr>
        <p:txBody>
          <a:bodyPr wrap="square" lIns="0" tIns="0" rIns="0" bIns="0" rtlCol="0">
            <a:noAutofit/>
          </a:bodyPr>
          <a:lstStyle/>
          <a:p>
            <a:endParaRPr/>
          </a:p>
        </p:txBody>
      </p:sp>
      <p:sp>
        <p:nvSpPr>
          <p:cNvPr id="11" name="object 11"/>
          <p:cNvSpPr txBox="1"/>
          <p:nvPr/>
        </p:nvSpPr>
        <p:spPr>
          <a:xfrm>
            <a:off x="954597" y="1388757"/>
            <a:ext cx="7166609" cy="2917825"/>
          </a:xfrm>
          <a:prstGeom prst="rect">
            <a:avLst/>
          </a:prstGeom>
        </p:spPr>
        <p:txBody>
          <a:bodyPr vert="horz" wrap="square" lIns="0" tIns="0" rIns="0" bIns="0" rtlCol="0">
            <a:noAutofit/>
          </a:bodyPr>
          <a:lstStyle/>
          <a:p>
            <a:pPr marL="12700" marR="12700" indent="666115">
              <a:lnSpc>
                <a:spcPct val="147500"/>
              </a:lnSpc>
            </a:pPr>
            <a:r>
              <a:rPr sz="2400" spc="-5" dirty="0">
                <a:latin typeface="Calibri" panose="020F0502020204030204" pitchFamily="34" charset="0"/>
                <a:cs typeface="Calibri" panose="020F0502020204030204" pitchFamily="34" charset="0"/>
              </a:rPr>
              <a:t>I</a:t>
            </a:r>
            <a:r>
              <a:rPr sz="2400" spc="0" dirty="0">
                <a:latin typeface="Calibri" panose="020F0502020204030204" pitchFamily="34" charset="0"/>
                <a:cs typeface="Calibri" panose="020F0502020204030204" pitchFamily="34" charset="0"/>
              </a:rPr>
              <a:t>den</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i</a:t>
            </a:r>
            <a:r>
              <a:rPr sz="2400" spc="-5" dirty="0">
                <a:latin typeface="Calibri" panose="020F0502020204030204" pitchFamily="34" charset="0"/>
                <a:cs typeface="Calibri" panose="020F0502020204030204" pitchFamily="34" charset="0"/>
              </a:rPr>
              <a:t>f</a:t>
            </a:r>
            <a:r>
              <a:rPr sz="2400" spc="0" dirty="0">
                <a:latin typeface="Calibri" panose="020F0502020204030204" pitchFamily="34" charset="0"/>
                <a:cs typeface="Calibri" panose="020F0502020204030204" pitchFamily="34" charset="0"/>
              </a:rPr>
              <a:t>y</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how s</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uden</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s</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receive </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he rein</a:t>
            </a:r>
            <a:r>
              <a:rPr sz="2400" spc="-5" dirty="0">
                <a:latin typeface="Calibri" panose="020F0502020204030204" pitchFamily="34" charset="0"/>
                <a:cs typeface="Calibri" panose="020F0502020204030204" pitchFamily="34" charset="0"/>
              </a:rPr>
              <a:t>f</a:t>
            </a:r>
            <a:r>
              <a:rPr sz="2400" spc="0" dirty="0">
                <a:latin typeface="Calibri" panose="020F0502020204030204" pitchFamily="34" charset="0"/>
                <a:cs typeface="Calibri" panose="020F0502020204030204" pitchFamily="34" charset="0"/>
              </a:rPr>
              <a:t>orcemen</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 </a:t>
            </a:r>
            <a:r>
              <a:rPr sz="2400" spc="-5" dirty="0">
                <a:latin typeface="Calibri" panose="020F0502020204030204" pitchFamily="34" charset="0"/>
                <a:cs typeface="Calibri" panose="020F0502020204030204" pitchFamily="34" charset="0"/>
              </a:rPr>
              <a:t>P</a:t>
            </a:r>
            <a:r>
              <a:rPr sz="2400" spc="0" dirty="0">
                <a:latin typeface="Calibri" panose="020F0502020204030204" pitchFamily="34" charset="0"/>
                <a:cs typeface="Calibri" panose="020F0502020204030204" pitchFamily="34" charset="0"/>
              </a:rPr>
              <a:t>rovide posi</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ive acknowledgemen</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a:t>
            </a:r>
            <a:endParaRPr sz="2400" dirty="0">
              <a:latin typeface="Calibri" panose="020F0502020204030204" pitchFamily="34" charset="0"/>
              <a:cs typeface="Calibri" panose="020F0502020204030204" pitchFamily="34" charset="0"/>
            </a:endParaRPr>
          </a:p>
          <a:p>
            <a:pPr marL="469900" indent="-381000">
              <a:lnSpc>
                <a:spcPct val="100000"/>
              </a:lnSpc>
              <a:buFont typeface="Arial"/>
              <a:buChar char="●"/>
              <a:tabLst>
                <a:tab pos="469265" algn="l"/>
              </a:tabLst>
            </a:pPr>
            <a:r>
              <a:rPr sz="2400" dirty="0">
                <a:latin typeface="Calibri" panose="020F0502020204030204" pitchFamily="34" charset="0"/>
                <a:cs typeface="Calibri" panose="020F0502020204030204" pitchFamily="34" charset="0"/>
              </a:rPr>
              <a:t>Use a speci</a:t>
            </a:r>
            <a:r>
              <a:rPr sz="2400" spc="-5" dirty="0">
                <a:latin typeface="Calibri" panose="020F0502020204030204" pitchFamily="34" charset="0"/>
                <a:cs typeface="Calibri" panose="020F0502020204030204" pitchFamily="34" charset="0"/>
              </a:rPr>
              <a:t>f</a:t>
            </a:r>
            <a:r>
              <a:rPr sz="2400" spc="0" dirty="0">
                <a:latin typeface="Calibri" panose="020F0502020204030204" pitchFamily="34" charset="0"/>
                <a:cs typeface="Calibri" panose="020F0502020204030204" pitchFamily="34" charset="0"/>
              </a:rPr>
              <a:t>ic,</a:t>
            </a:r>
            <a:r>
              <a:rPr sz="2400" spc="-10"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posi</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ive s</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a</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ement</a:t>
            </a:r>
            <a:endParaRPr sz="2400" dirty="0">
              <a:latin typeface="Calibri" panose="020F0502020204030204" pitchFamily="34" charset="0"/>
              <a:cs typeface="Calibri" panose="020F0502020204030204" pitchFamily="34" charset="0"/>
            </a:endParaRPr>
          </a:p>
          <a:p>
            <a:pPr marL="469900" marR="2646680" indent="-381000">
              <a:lnSpc>
                <a:spcPct val="100000"/>
              </a:lnSpc>
              <a:buFont typeface="Arial"/>
              <a:buChar char="●"/>
              <a:tabLst>
                <a:tab pos="469265" algn="l"/>
              </a:tabLst>
            </a:pPr>
            <a:r>
              <a:rPr sz="2400" spc="-5" dirty="0">
                <a:latin typeface="Calibri" panose="020F0502020204030204" pitchFamily="34" charset="0"/>
                <a:cs typeface="Calibri" panose="020F0502020204030204" pitchFamily="34" charset="0"/>
              </a:rPr>
              <a:t>St</a:t>
            </a:r>
            <a:r>
              <a:rPr sz="2400" spc="0" dirty="0">
                <a:latin typeface="Calibri" panose="020F0502020204030204" pitchFamily="34" charset="0"/>
                <a:cs typeface="Calibri" panose="020F0502020204030204" pitchFamily="34" charset="0"/>
              </a:rPr>
              <a:t>a</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e </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he expec</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a</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ion </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hey</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are</a:t>
            </a:r>
            <a:r>
              <a:rPr lang="en-US" sz="2400" spc="0"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mee</a:t>
            </a:r>
            <a:r>
              <a:rPr sz="2400" spc="-5" dirty="0">
                <a:latin typeface="Calibri" panose="020F0502020204030204" pitchFamily="34" charset="0"/>
                <a:cs typeface="Calibri" panose="020F0502020204030204" pitchFamily="34" charset="0"/>
              </a:rPr>
              <a:t>t</a:t>
            </a:r>
            <a:r>
              <a:rPr sz="2400" spc="5" dirty="0">
                <a:latin typeface="Calibri" panose="020F0502020204030204" pitchFamily="34" charset="0"/>
                <a:cs typeface="Calibri" panose="020F0502020204030204" pitchFamily="34" charset="0"/>
              </a:rPr>
              <a:t>i</a:t>
            </a:r>
            <a:r>
              <a:rPr sz="2400" spc="0" dirty="0">
                <a:latin typeface="Calibri" panose="020F0502020204030204" pitchFamily="34" charset="0"/>
                <a:cs typeface="Calibri" panose="020F0502020204030204" pitchFamily="34" charset="0"/>
              </a:rPr>
              <a:t>ng</a:t>
            </a:r>
            <a:endParaRPr sz="2400" dirty="0">
              <a:latin typeface="Calibri" panose="020F0502020204030204" pitchFamily="34" charset="0"/>
              <a:cs typeface="Calibri" panose="020F0502020204030204" pitchFamily="34" charset="0"/>
            </a:endParaRPr>
          </a:p>
          <a:p>
            <a:pPr marL="469900" marR="2051050" indent="-381000">
              <a:lnSpc>
                <a:spcPct val="100000"/>
              </a:lnSpc>
              <a:buFont typeface="Arial"/>
              <a:buChar char="●"/>
              <a:tabLst>
                <a:tab pos="469265" algn="l"/>
              </a:tabLst>
            </a:pPr>
            <a:r>
              <a:rPr sz="2400" spc="-5" dirty="0">
                <a:latin typeface="Calibri" panose="020F0502020204030204" pitchFamily="34" charset="0"/>
                <a:cs typeface="Calibri" panose="020F0502020204030204" pitchFamily="34" charset="0"/>
              </a:rPr>
              <a:t>P</a:t>
            </a:r>
            <a:r>
              <a:rPr sz="2400" spc="0" dirty="0">
                <a:latin typeface="Calibri" panose="020F0502020204030204" pitchFamily="34" charset="0"/>
                <a:cs typeface="Calibri" panose="020F0502020204030204" pitchFamily="34" charset="0"/>
              </a:rPr>
              <a:t>air</a:t>
            </a:r>
            <a:r>
              <a:rPr sz="2400" spc="-5" dirty="0">
                <a:latin typeface="Calibri" panose="020F0502020204030204" pitchFamily="34" charset="0"/>
                <a:cs typeface="Calibri" panose="020F0502020204030204" pitchFamily="34" charset="0"/>
              </a:rPr>
              <a:t> t</a:t>
            </a:r>
            <a:r>
              <a:rPr sz="2400" spc="0" dirty="0">
                <a:latin typeface="Calibri" panose="020F0502020204030204" pitchFamily="34" charset="0"/>
                <a:cs typeface="Calibri" panose="020F0502020204030204" pitchFamily="34" charset="0"/>
              </a:rPr>
              <a:t>his</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verbal </a:t>
            </a:r>
            <a:r>
              <a:rPr sz="2400" spc="-5" dirty="0">
                <a:latin typeface="Calibri" panose="020F0502020204030204" pitchFamily="34" charset="0"/>
                <a:cs typeface="Calibri" panose="020F0502020204030204" pitchFamily="34" charset="0"/>
              </a:rPr>
              <a:t>f</a:t>
            </a:r>
            <a:r>
              <a:rPr sz="2400" spc="0" dirty="0">
                <a:latin typeface="Calibri" panose="020F0502020204030204" pitchFamily="34" charset="0"/>
                <a:cs typeface="Calibri" panose="020F0502020204030204" pitchFamily="34" charset="0"/>
              </a:rPr>
              <a:t>eedback</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wi</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h your school’s</a:t>
            </a:r>
            <a:r>
              <a:rPr sz="2400" spc="-5" dirty="0">
                <a:latin typeface="Calibri" panose="020F0502020204030204" pitchFamily="34" charset="0"/>
                <a:cs typeface="Calibri" panose="020F0502020204030204" pitchFamily="34" charset="0"/>
              </a:rPr>
              <a:t> t</a:t>
            </a:r>
            <a:r>
              <a:rPr sz="2400" spc="0" dirty="0">
                <a:latin typeface="Calibri" panose="020F0502020204030204" pitchFamily="34" charset="0"/>
                <a:cs typeface="Calibri" panose="020F0502020204030204" pitchFamily="34" charset="0"/>
              </a:rPr>
              <a:t>angible</a:t>
            </a:r>
            <a:endParaRPr sz="2400" dirty="0">
              <a:latin typeface="Calibri" panose="020F0502020204030204" pitchFamily="34" charset="0"/>
              <a:cs typeface="Calibri" panose="020F0502020204030204" pitchFamily="34" charset="0"/>
            </a:endParaRPr>
          </a:p>
        </p:txBody>
      </p:sp>
      <p:sp>
        <p:nvSpPr>
          <p:cNvPr id="12" name="object 12"/>
          <p:cNvSpPr/>
          <p:nvPr/>
        </p:nvSpPr>
        <p:spPr>
          <a:xfrm>
            <a:off x="6406896" y="2648711"/>
            <a:ext cx="2249424" cy="3523488"/>
          </a:xfrm>
          <a:prstGeom prst="rect">
            <a:avLst/>
          </a:prstGeom>
          <a:blipFill>
            <a:blip r:embed="rId7" cstate="print"/>
            <a:stretch>
              <a:fillRect/>
            </a:stretch>
          </a:blipFill>
        </p:spPr>
        <p:txBody>
          <a:bodyPr wrap="square" lIns="0" tIns="0" rIns="0" bIns="0" rtlCol="0">
            <a:noAutofit/>
          </a:bodyPr>
          <a:lstStyle/>
          <a:p>
            <a:endParaRPr/>
          </a:p>
        </p:txBody>
      </p:sp>
      <p:sp>
        <p:nvSpPr>
          <p:cNvPr id="17" name="Title 16">
            <a:extLst>
              <a:ext uri="{FF2B5EF4-FFF2-40B4-BE49-F238E27FC236}">
                <a16:creationId xmlns:a16="http://schemas.microsoft.com/office/drawing/2014/main" id="{C1258AFE-7AA7-944E-BB27-57F9F99F0384}"/>
              </a:ext>
            </a:extLst>
          </p:cNvPr>
          <p:cNvSpPr>
            <a:spLocks noGrp="1"/>
          </p:cNvSpPr>
          <p:nvPr>
            <p:ph type="title"/>
          </p:nvPr>
        </p:nvSpPr>
        <p:spPr>
          <a:xfrm>
            <a:off x="457200" y="208939"/>
            <a:ext cx="8229600" cy="1143000"/>
          </a:xfrm>
        </p:spPr>
        <p:txBody>
          <a:bodyPr/>
          <a:lstStyle/>
          <a:p>
            <a:r>
              <a:rPr lang="en-US" dirty="0"/>
              <a:t>4. How Do Students Get It?</a:t>
            </a:r>
          </a:p>
        </p:txBody>
      </p:sp>
    </p:spTree>
    <p:extLst>
      <p:ext uri="{BB962C8B-B14F-4D97-AF65-F5344CB8AC3E}">
        <p14:creationId xmlns:p14="http://schemas.microsoft.com/office/powerpoint/2010/main" val="210520239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noFill/>
        </p:spPr>
        <p:txBody>
          <a:bodyPr wrap="square" lIns="0" tIns="0" rIns="0" bIns="0" rtlCol="0">
            <a:noAutofit/>
          </a:bodyPr>
          <a:lstStyle/>
          <a:p>
            <a:endParaRPr/>
          </a:p>
        </p:txBody>
      </p:sp>
      <p:sp>
        <p:nvSpPr>
          <p:cNvPr id="4" name="object 4"/>
          <p:cNvSpPr txBox="1"/>
          <p:nvPr/>
        </p:nvSpPr>
        <p:spPr>
          <a:xfrm>
            <a:off x="1712912" y="1668271"/>
            <a:ext cx="1528445" cy="447040"/>
          </a:xfrm>
          <a:prstGeom prst="rect">
            <a:avLst/>
          </a:prstGeom>
        </p:spPr>
        <p:txBody>
          <a:bodyPr vert="horz" wrap="square" lIns="0" tIns="0" rIns="0" bIns="0" rtlCol="0">
            <a:noAutofit/>
          </a:bodyPr>
          <a:lstStyle/>
          <a:p>
            <a:pPr marL="12700">
              <a:lnSpc>
                <a:spcPct val="100000"/>
              </a:lnSpc>
            </a:pPr>
            <a:r>
              <a:rPr sz="2800" spc="-10" dirty="0">
                <a:latin typeface="Calibri"/>
                <a:cs typeface="Calibri"/>
              </a:rPr>
              <a:t>Cla</a:t>
            </a:r>
            <a:r>
              <a:rPr sz="2800" spc="0" dirty="0">
                <a:latin typeface="Calibri"/>
                <a:cs typeface="Calibri"/>
              </a:rPr>
              <a:t>ss</a:t>
            </a:r>
            <a:r>
              <a:rPr sz="2800" spc="-10" dirty="0">
                <a:latin typeface="Calibri"/>
                <a:cs typeface="Calibri"/>
              </a:rPr>
              <a:t>r</a:t>
            </a:r>
            <a:r>
              <a:rPr sz="2800" spc="-5" dirty="0">
                <a:latin typeface="Calibri"/>
                <a:cs typeface="Calibri"/>
              </a:rPr>
              <a:t>oo</a:t>
            </a:r>
            <a:r>
              <a:rPr sz="2800" spc="0" dirty="0">
                <a:latin typeface="Calibri"/>
                <a:cs typeface="Calibri"/>
              </a:rPr>
              <a:t>m</a:t>
            </a:r>
            <a:endParaRPr sz="2800">
              <a:latin typeface="Calibri"/>
              <a:cs typeface="Calibri"/>
            </a:endParaRPr>
          </a:p>
        </p:txBody>
      </p:sp>
      <p:sp>
        <p:nvSpPr>
          <p:cNvPr id="5" name="object 5"/>
          <p:cNvSpPr/>
          <p:nvPr/>
        </p:nvSpPr>
        <p:spPr>
          <a:xfrm>
            <a:off x="597408" y="2993135"/>
            <a:ext cx="3947160" cy="3133344"/>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txBox="1"/>
          <p:nvPr/>
        </p:nvSpPr>
        <p:spPr>
          <a:xfrm>
            <a:off x="4911124" y="1744471"/>
            <a:ext cx="3067050" cy="4439920"/>
          </a:xfrm>
          <a:prstGeom prst="rect">
            <a:avLst/>
          </a:prstGeom>
        </p:spPr>
        <p:txBody>
          <a:bodyPr vert="horz" wrap="square" lIns="0" tIns="0" rIns="0" bIns="0" rtlCol="0">
            <a:noAutofit/>
          </a:bodyPr>
          <a:lstStyle/>
          <a:p>
            <a:pPr marL="979805">
              <a:lnSpc>
                <a:spcPct val="100000"/>
              </a:lnSpc>
            </a:pPr>
            <a:r>
              <a:rPr sz="2800" spc="-10" dirty="0">
                <a:latin typeface="Calibri"/>
                <a:cs typeface="Calibri"/>
              </a:rPr>
              <a:t>C</a:t>
            </a:r>
            <a:r>
              <a:rPr sz="2800" spc="-15" dirty="0">
                <a:latin typeface="Calibri"/>
                <a:cs typeface="Calibri"/>
              </a:rPr>
              <a:t>e</a:t>
            </a:r>
            <a:r>
              <a:rPr sz="2800" spc="-10" dirty="0">
                <a:latin typeface="Calibri"/>
                <a:cs typeface="Calibri"/>
              </a:rPr>
              <a:t>l</a:t>
            </a:r>
            <a:r>
              <a:rPr sz="2800" spc="-15" dirty="0">
                <a:latin typeface="Calibri"/>
                <a:cs typeface="Calibri"/>
              </a:rPr>
              <a:t>e</a:t>
            </a:r>
            <a:r>
              <a:rPr sz="2800" spc="0" dirty="0">
                <a:latin typeface="Calibri"/>
                <a:cs typeface="Calibri"/>
              </a:rPr>
              <a:t>b</a:t>
            </a:r>
            <a:r>
              <a:rPr sz="2800" spc="-10" dirty="0">
                <a:latin typeface="Calibri"/>
                <a:cs typeface="Calibri"/>
              </a:rPr>
              <a:t>ra</a:t>
            </a:r>
            <a:r>
              <a:rPr sz="2800" spc="-5" dirty="0">
                <a:latin typeface="Calibri"/>
                <a:cs typeface="Calibri"/>
              </a:rPr>
              <a:t>t</a:t>
            </a:r>
            <a:r>
              <a:rPr sz="2800" spc="-10" dirty="0">
                <a:latin typeface="Calibri"/>
                <a:cs typeface="Calibri"/>
              </a:rPr>
              <a:t>i</a:t>
            </a:r>
            <a:r>
              <a:rPr sz="2800" spc="-5" dirty="0">
                <a:latin typeface="Calibri"/>
                <a:cs typeface="Calibri"/>
              </a:rPr>
              <a:t>o</a:t>
            </a:r>
            <a:r>
              <a:rPr sz="2800" spc="0" dirty="0">
                <a:latin typeface="Calibri"/>
                <a:cs typeface="Calibri"/>
              </a:rPr>
              <a:t>ns</a:t>
            </a:r>
            <a:endParaRPr sz="2800" dirty="0">
              <a:latin typeface="Calibri"/>
              <a:cs typeface="Calibri"/>
            </a:endParaRPr>
          </a:p>
          <a:p>
            <a:pPr>
              <a:lnSpc>
                <a:spcPts val="550"/>
              </a:lnSpc>
              <a:spcBef>
                <a:spcPts val="10"/>
              </a:spcBef>
            </a:pPr>
            <a:endParaRPr sz="55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marL="419100" indent="-406400">
              <a:lnSpc>
                <a:spcPct val="100000"/>
              </a:lnSpc>
              <a:buFont typeface="Arial"/>
              <a:buChar char="•"/>
              <a:tabLst>
                <a:tab pos="418465" algn="l"/>
              </a:tabLst>
            </a:pPr>
            <a:r>
              <a:rPr sz="2800" spc="-5" dirty="0">
                <a:latin typeface="Calibri"/>
                <a:cs typeface="Calibri"/>
              </a:rPr>
              <a:t>P</a:t>
            </a:r>
            <a:r>
              <a:rPr sz="2800" spc="-10" dirty="0">
                <a:latin typeface="Calibri"/>
                <a:cs typeface="Calibri"/>
              </a:rPr>
              <a:t>a</a:t>
            </a:r>
            <a:r>
              <a:rPr sz="2800" spc="0" dirty="0">
                <a:latin typeface="Calibri"/>
                <a:cs typeface="Calibri"/>
              </a:rPr>
              <a:t>j</a:t>
            </a:r>
            <a:r>
              <a:rPr sz="2800" spc="-10" dirty="0">
                <a:latin typeface="Calibri"/>
                <a:cs typeface="Calibri"/>
              </a:rPr>
              <a:t>am</a:t>
            </a:r>
            <a:r>
              <a:rPr sz="2800" spc="0" dirty="0">
                <a:latin typeface="Calibri"/>
                <a:cs typeface="Calibri"/>
              </a:rPr>
              <a:t>a</a:t>
            </a:r>
            <a:r>
              <a:rPr sz="2800" spc="-5" dirty="0">
                <a:latin typeface="Calibri"/>
                <a:cs typeface="Calibri"/>
              </a:rPr>
              <a:t> </a:t>
            </a:r>
            <a:r>
              <a:rPr sz="2800" spc="0" dirty="0">
                <a:latin typeface="Calibri"/>
                <a:cs typeface="Calibri"/>
              </a:rPr>
              <a:t>d</a:t>
            </a:r>
            <a:r>
              <a:rPr sz="2800" spc="-10" dirty="0">
                <a:latin typeface="Calibri"/>
                <a:cs typeface="Calibri"/>
              </a:rPr>
              <a:t>a</a:t>
            </a:r>
            <a:r>
              <a:rPr sz="2800" spc="0" dirty="0">
                <a:latin typeface="Calibri"/>
                <a:cs typeface="Calibri"/>
              </a:rPr>
              <a:t>y</a:t>
            </a:r>
            <a:endParaRPr sz="2800" dirty="0">
              <a:latin typeface="Calibri"/>
              <a:cs typeface="Calibri"/>
            </a:endParaRPr>
          </a:p>
          <a:p>
            <a:pPr marL="419100" indent="-406400">
              <a:lnSpc>
                <a:spcPct val="100000"/>
              </a:lnSpc>
              <a:buFont typeface="Arial"/>
              <a:buChar char="•"/>
              <a:tabLst>
                <a:tab pos="418465" algn="l"/>
              </a:tabLst>
            </a:pPr>
            <a:r>
              <a:rPr sz="2800" dirty="0">
                <a:latin typeface="Calibri"/>
                <a:cs typeface="Calibri"/>
              </a:rPr>
              <a:t>H</a:t>
            </a:r>
            <a:r>
              <a:rPr sz="2800" spc="-10" dirty="0">
                <a:latin typeface="Calibri"/>
                <a:cs typeface="Calibri"/>
              </a:rPr>
              <a:t>a</a:t>
            </a:r>
            <a:r>
              <a:rPr sz="2800" spc="0" dirty="0">
                <a:latin typeface="Calibri"/>
                <a:cs typeface="Calibri"/>
              </a:rPr>
              <a:t>t d</a:t>
            </a:r>
            <a:r>
              <a:rPr sz="2800" spc="-10" dirty="0">
                <a:latin typeface="Calibri"/>
                <a:cs typeface="Calibri"/>
              </a:rPr>
              <a:t>a</a:t>
            </a:r>
            <a:r>
              <a:rPr sz="2800" spc="0" dirty="0">
                <a:latin typeface="Calibri"/>
                <a:cs typeface="Calibri"/>
              </a:rPr>
              <a:t>y</a:t>
            </a:r>
            <a:endParaRPr sz="2800" dirty="0">
              <a:latin typeface="Calibri"/>
              <a:cs typeface="Calibri"/>
            </a:endParaRPr>
          </a:p>
          <a:p>
            <a:pPr marL="419100" marR="12700" indent="-406400">
              <a:lnSpc>
                <a:spcPct val="100000"/>
              </a:lnSpc>
              <a:buFont typeface="Arial"/>
              <a:buChar char="•"/>
              <a:tabLst>
                <a:tab pos="418465" algn="l"/>
              </a:tabLst>
            </a:pPr>
            <a:r>
              <a:rPr sz="2800" spc="-10" dirty="0">
                <a:latin typeface="Calibri"/>
                <a:cs typeface="Calibri"/>
              </a:rPr>
              <a:t>E</a:t>
            </a:r>
            <a:r>
              <a:rPr sz="2800" spc="-5" dirty="0">
                <a:latin typeface="Calibri"/>
                <a:cs typeface="Calibri"/>
              </a:rPr>
              <a:t>xtr</a:t>
            </a:r>
            <a:r>
              <a:rPr sz="2800" spc="0" dirty="0">
                <a:latin typeface="Calibri"/>
                <a:cs typeface="Calibri"/>
              </a:rPr>
              <a:t>a</a:t>
            </a:r>
            <a:r>
              <a:rPr sz="2800" spc="-5" dirty="0">
                <a:latin typeface="Calibri"/>
                <a:cs typeface="Calibri"/>
              </a:rPr>
              <a:t> </a:t>
            </a:r>
            <a:r>
              <a:rPr sz="2800" spc="0" dirty="0">
                <a:latin typeface="Calibri"/>
                <a:cs typeface="Calibri"/>
              </a:rPr>
              <a:t>5</a:t>
            </a:r>
            <a:r>
              <a:rPr sz="2800" spc="5" dirty="0">
                <a:latin typeface="Calibri"/>
                <a:cs typeface="Calibri"/>
              </a:rPr>
              <a:t> </a:t>
            </a:r>
            <a:r>
              <a:rPr sz="2800" spc="-5" dirty="0">
                <a:latin typeface="Calibri"/>
                <a:cs typeface="Calibri"/>
              </a:rPr>
              <a:t>m</a:t>
            </a:r>
            <a:r>
              <a:rPr sz="2800" spc="-10" dirty="0">
                <a:latin typeface="Calibri"/>
                <a:cs typeface="Calibri"/>
              </a:rPr>
              <a:t>i</a:t>
            </a:r>
            <a:r>
              <a:rPr sz="2800" spc="-5" dirty="0">
                <a:latin typeface="Calibri"/>
                <a:cs typeface="Calibri"/>
              </a:rPr>
              <a:t>nut</a:t>
            </a:r>
            <a:r>
              <a:rPr sz="2800" spc="-10" dirty="0">
                <a:latin typeface="Calibri"/>
                <a:cs typeface="Calibri"/>
              </a:rPr>
              <a:t>e</a:t>
            </a:r>
            <a:r>
              <a:rPr sz="2800" spc="0" dirty="0">
                <a:latin typeface="Calibri"/>
                <a:cs typeface="Calibri"/>
              </a:rPr>
              <a:t>s</a:t>
            </a:r>
            <a:r>
              <a:rPr sz="2800" spc="5" dirty="0">
                <a:latin typeface="Calibri"/>
                <a:cs typeface="Calibri"/>
              </a:rPr>
              <a:t> </a:t>
            </a:r>
            <a:r>
              <a:rPr sz="2800" spc="-10" dirty="0">
                <a:latin typeface="Calibri"/>
                <a:cs typeface="Calibri"/>
              </a:rPr>
              <a:t>o</a:t>
            </a:r>
            <a:r>
              <a:rPr sz="2800" spc="0" dirty="0">
                <a:latin typeface="Calibri"/>
                <a:cs typeface="Calibri"/>
              </a:rPr>
              <a:t>f </a:t>
            </a:r>
            <a:r>
              <a:rPr sz="2800" spc="-5" dirty="0">
                <a:latin typeface="Calibri"/>
                <a:cs typeface="Calibri"/>
              </a:rPr>
              <a:t>r</a:t>
            </a:r>
            <a:r>
              <a:rPr sz="2800" spc="-10" dirty="0">
                <a:latin typeface="Calibri"/>
                <a:cs typeface="Calibri"/>
              </a:rPr>
              <a:t>e</a:t>
            </a:r>
            <a:r>
              <a:rPr sz="2800" spc="0" dirty="0">
                <a:latin typeface="Calibri"/>
                <a:cs typeface="Calibri"/>
              </a:rPr>
              <a:t>c</a:t>
            </a:r>
            <a:r>
              <a:rPr sz="2800" spc="-10" dirty="0">
                <a:latin typeface="Calibri"/>
                <a:cs typeface="Calibri"/>
              </a:rPr>
              <a:t>e</a:t>
            </a:r>
            <a:r>
              <a:rPr sz="2800" spc="0" dirty="0">
                <a:latin typeface="Calibri"/>
                <a:cs typeface="Calibri"/>
              </a:rPr>
              <a:t>ss</a:t>
            </a:r>
            <a:endParaRPr sz="2800" dirty="0">
              <a:latin typeface="Calibri"/>
              <a:cs typeface="Calibri"/>
            </a:endParaRPr>
          </a:p>
          <a:p>
            <a:pPr marL="419100" indent="-406400">
              <a:lnSpc>
                <a:spcPct val="100000"/>
              </a:lnSpc>
              <a:buFont typeface="Arial"/>
              <a:buChar char="•"/>
              <a:tabLst>
                <a:tab pos="418465" algn="l"/>
              </a:tabLst>
            </a:pPr>
            <a:r>
              <a:rPr sz="2800" spc="-10" dirty="0">
                <a:latin typeface="Calibri"/>
                <a:cs typeface="Calibri"/>
              </a:rPr>
              <a:t>O</a:t>
            </a:r>
            <a:r>
              <a:rPr sz="2800" spc="-5" dirty="0">
                <a:latin typeface="Calibri"/>
                <a:cs typeface="Calibri"/>
              </a:rPr>
              <a:t>t</a:t>
            </a:r>
            <a:r>
              <a:rPr sz="2800" spc="0" dirty="0">
                <a:latin typeface="Calibri"/>
                <a:cs typeface="Calibri"/>
              </a:rPr>
              <a:t>h</a:t>
            </a:r>
            <a:r>
              <a:rPr sz="2800" spc="-15" dirty="0">
                <a:latin typeface="Calibri"/>
                <a:cs typeface="Calibri"/>
              </a:rPr>
              <a:t>e</a:t>
            </a:r>
            <a:r>
              <a:rPr sz="2800" spc="0" dirty="0">
                <a:latin typeface="Calibri"/>
                <a:cs typeface="Calibri"/>
              </a:rPr>
              <a:t>r </a:t>
            </a:r>
            <a:r>
              <a:rPr sz="2800" u="heavy" spc="0" dirty="0">
                <a:solidFill>
                  <a:srgbClr val="0000FF"/>
                </a:solidFill>
                <a:latin typeface="Calibri"/>
                <a:cs typeface="Calibri"/>
                <a:hlinkClick r:id="rId3"/>
              </a:rPr>
              <a:t>su</a:t>
            </a:r>
            <a:r>
              <a:rPr sz="2800" u="heavy" spc="-10" dirty="0">
                <a:solidFill>
                  <a:srgbClr val="0000FF"/>
                </a:solidFill>
                <a:latin typeface="Calibri"/>
                <a:cs typeface="Calibri"/>
                <a:hlinkClick r:id="rId3"/>
              </a:rPr>
              <a:t>gg</a:t>
            </a:r>
            <a:r>
              <a:rPr sz="2800" u="heavy" spc="-15" dirty="0">
                <a:solidFill>
                  <a:srgbClr val="0000FF"/>
                </a:solidFill>
                <a:latin typeface="Calibri"/>
                <a:cs typeface="Calibri"/>
                <a:hlinkClick r:id="rId3"/>
              </a:rPr>
              <a:t>e</a:t>
            </a:r>
            <a:r>
              <a:rPr sz="2800" u="heavy" spc="0" dirty="0">
                <a:solidFill>
                  <a:srgbClr val="0000FF"/>
                </a:solidFill>
                <a:latin typeface="Calibri"/>
                <a:cs typeface="Calibri"/>
                <a:hlinkClick r:id="rId3"/>
              </a:rPr>
              <a:t>s</a:t>
            </a:r>
            <a:r>
              <a:rPr sz="2800" u="heavy" spc="-5" dirty="0">
                <a:solidFill>
                  <a:srgbClr val="0000FF"/>
                </a:solidFill>
                <a:latin typeface="Calibri"/>
                <a:cs typeface="Calibri"/>
                <a:hlinkClick r:id="rId3"/>
              </a:rPr>
              <a:t>t</a:t>
            </a:r>
            <a:r>
              <a:rPr sz="2800" u="heavy" spc="-10" dirty="0">
                <a:solidFill>
                  <a:srgbClr val="0000FF"/>
                </a:solidFill>
                <a:latin typeface="Calibri"/>
                <a:cs typeface="Calibri"/>
                <a:hlinkClick r:id="rId3"/>
              </a:rPr>
              <a:t>i</a:t>
            </a:r>
            <a:r>
              <a:rPr sz="2800" u="heavy" spc="-5" dirty="0">
                <a:solidFill>
                  <a:srgbClr val="0000FF"/>
                </a:solidFill>
                <a:latin typeface="Calibri"/>
                <a:cs typeface="Calibri"/>
                <a:hlinkClick r:id="rId3"/>
              </a:rPr>
              <a:t>o</a:t>
            </a:r>
            <a:r>
              <a:rPr sz="2800" u="heavy" spc="0" dirty="0">
                <a:solidFill>
                  <a:srgbClr val="0000FF"/>
                </a:solidFill>
                <a:latin typeface="Calibri"/>
                <a:cs typeface="Calibri"/>
                <a:hlinkClick r:id="rId3"/>
              </a:rPr>
              <a:t>ns</a:t>
            </a:r>
            <a:endParaRPr sz="2800" dirty="0">
              <a:latin typeface="Calibri"/>
              <a:cs typeface="Calibri"/>
            </a:endParaRPr>
          </a:p>
        </p:txBody>
      </p:sp>
      <p:sp>
        <p:nvSpPr>
          <p:cNvPr id="8" name="Title 7">
            <a:extLst>
              <a:ext uri="{FF2B5EF4-FFF2-40B4-BE49-F238E27FC236}">
                <a16:creationId xmlns:a16="http://schemas.microsoft.com/office/drawing/2014/main" id="{D5FA7BB3-EB6E-D74D-9F80-D15D1BC88AE8}"/>
              </a:ext>
            </a:extLst>
          </p:cNvPr>
          <p:cNvSpPr>
            <a:spLocks noGrp="1"/>
          </p:cNvSpPr>
          <p:nvPr>
            <p:ph type="title"/>
          </p:nvPr>
        </p:nvSpPr>
        <p:spPr>
          <a:ln>
            <a:noFill/>
          </a:ln>
        </p:spPr>
        <p:txBody>
          <a:bodyPr/>
          <a:lstStyle/>
          <a:p>
            <a:r>
              <a:rPr lang="en-US" dirty="0"/>
              <a:t>4. What Do Students Do With It?</a:t>
            </a:r>
          </a:p>
        </p:txBody>
      </p:sp>
      <p:sp>
        <p:nvSpPr>
          <p:cNvPr id="7" name="Rectangle 6">
            <a:extLst>
              <a:ext uri="{FF2B5EF4-FFF2-40B4-BE49-F238E27FC236}">
                <a16:creationId xmlns:a16="http://schemas.microsoft.com/office/drawing/2014/main" id="{CE4107CC-D8F3-A24C-9452-BD9F9E254472}"/>
              </a:ext>
            </a:extLst>
          </p:cNvPr>
          <p:cNvSpPr/>
          <p:nvPr/>
        </p:nvSpPr>
        <p:spPr>
          <a:xfrm>
            <a:off x="4544568" y="5160028"/>
            <a:ext cx="4572000" cy="1135054"/>
          </a:xfrm>
          <a:prstGeom prst="rect">
            <a:avLst/>
          </a:prstGeom>
        </p:spPr>
        <p:txBody>
          <a:bodyPr>
            <a:spAutoFit/>
          </a:bodyPr>
          <a:lstStyle/>
          <a:p>
            <a:pPr algn="ctr" eaLnBrk="1" hangingPunct="1">
              <a:lnSpc>
                <a:spcPct val="80000"/>
              </a:lnSpc>
              <a:defRPr/>
            </a:pPr>
            <a:r>
              <a:rPr lang="en-US" altLang="en-US" sz="2800" b="1" dirty="0">
                <a:solidFill>
                  <a:srgbClr val="C00000"/>
                </a:solidFill>
                <a:latin typeface="Calibri" panose="020F0502020204030204" pitchFamily="34" charset="0"/>
                <a:ea typeface="ＭＳ Ｐゴシック" pitchFamily="34" charset="-128"/>
                <a:cs typeface="Calibri" panose="020F0502020204030204" pitchFamily="34" charset="0"/>
              </a:rPr>
              <a:t>The best way to know what will be reinforcing to students? </a:t>
            </a:r>
            <a:r>
              <a:rPr lang="en-US" altLang="en-US" sz="2800" b="1" i="1" u="sng" dirty="0">
                <a:solidFill>
                  <a:srgbClr val="C00000"/>
                </a:solidFill>
                <a:latin typeface="Calibri" panose="020F0502020204030204" pitchFamily="34" charset="0"/>
                <a:ea typeface="ＭＳ Ｐゴシック" pitchFamily="34" charset="-128"/>
                <a:cs typeface="Calibri" panose="020F0502020204030204" pitchFamily="34" charset="0"/>
              </a:rPr>
              <a:t>ASK!</a:t>
            </a:r>
            <a:endParaRPr lang="en-US" altLang="en-US" sz="2800" b="1" dirty="0">
              <a:solidFill>
                <a:srgbClr val="C00000"/>
              </a:solidFill>
              <a:latin typeface="Calibri" panose="020F0502020204030204" pitchFamily="34" charset="0"/>
              <a:ea typeface="ＭＳ Ｐゴシック" pitchFamily="34" charset="-128"/>
              <a:cs typeface="Calibri" panose="020F0502020204030204" pitchFamily="34" charset="0"/>
            </a:endParaRPr>
          </a:p>
        </p:txBody>
      </p:sp>
    </p:spTree>
    <p:extLst>
      <p:ext uri="{BB962C8B-B14F-4D97-AF65-F5344CB8AC3E}">
        <p14:creationId xmlns:p14="http://schemas.microsoft.com/office/powerpoint/2010/main" val="29673954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4" name="object 4"/>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6" name="object 6"/>
          <p:cNvSpPr txBox="1"/>
          <p:nvPr/>
        </p:nvSpPr>
        <p:spPr>
          <a:xfrm>
            <a:off x="1791193" y="1545495"/>
            <a:ext cx="1854200" cy="447040"/>
          </a:xfrm>
          <a:prstGeom prst="rect">
            <a:avLst/>
          </a:prstGeom>
        </p:spPr>
        <p:txBody>
          <a:bodyPr vert="horz" wrap="square" lIns="0" tIns="0" rIns="0" bIns="0" rtlCol="0">
            <a:noAutofit/>
          </a:bodyPr>
          <a:lstStyle/>
          <a:p>
            <a:pPr marL="12700">
              <a:lnSpc>
                <a:spcPct val="100000"/>
              </a:lnSpc>
            </a:pPr>
            <a:r>
              <a:rPr sz="2800" spc="-5" dirty="0">
                <a:latin typeface="Calibri"/>
                <a:cs typeface="Calibri"/>
              </a:rPr>
              <a:t>Sch</a:t>
            </a:r>
            <a:r>
              <a:rPr sz="2800" spc="-10" dirty="0">
                <a:latin typeface="Calibri"/>
                <a:cs typeface="Calibri"/>
              </a:rPr>
              <a:t>ool</a:t>
            </a:r>
            <a:r>
              <a:rPr sz="2800" spc="0" dirty="0">
                <a:latin typeface="Calibri"/>
                <a:cs typeface="Calibri"/>
              </a:rPr>
              <a:t>-</a:t>
            </a:r>
            <a:r>
              <a:rPr sz="2800" spc="-15" dirty="0">
                <a:latin typeface="Calibri"/>
                <a:cs typeface="Calibri"/>
              </a:rPr>
              <a:t>W</a:t>
            </a:r>
            <a:r>
              <a:rPr sz="2800" spc="-10" dirty="0">
                <a:latin typeface="Calibri"/>
                <a:cs typeface="Calibri"/>
              </a:rPr>
              <a:t>i</a:t>
            </a:r>
            <a:r>
              <a:rPr sz="2800" spc="-5" dirty="0">
                <a:latin typeface="Calibri"/>
                <a:cs typeface="Calibri"/>
              </a:rPr>
              <a:t>d</a:t>
            </a:r>
            <a:r>
              <a:rPr sz="2800" spc="0" dirty="0">
                <a:latin typeface="Calibri"/>
                <a:cs typeface="Calibri"/>
              </a:rPr>
              <a:t>e</a:t>
            </a:r>
            <a:endParaRPr sz="2800" dirty="0">
              <a:latin typeface="Calibri"/>
              <a:cs typeface="Calibri"/>
            </a:endParaRPr>
          </a:p>
        </p:txBody>
      </p:sp>
      <p:sp>
        <p:nvSpPr>
          <p:cNvPr id="7" name="object 7"/>
          <p:cNvSpPr txBox="1"/>
          <p:nvPr/>
        </p:nvSpPr>
        <p:spPr>
          <a:xfrm>
            <a:off x="5745274" y="1561591"/>
            <a:ext cx="1842770" cy="447040"/>
          </a:xfrm>
          <a:prstGeom prst="rect">
            <a:avLst/>
          </a:prstGeom>
        </p:spPr>
        <p:txBody>
          <a:bodyPr vert="horz" wrap="square" lIns="0" tIns="0" rIns="0" bIns="0" rtlCol="0">
            <a:noAutofit/>
          </a:bodyPr>
          <a:lstStyle/>
          <a:p>
            <a:pPr marL="12700">
              <a:lnSpc>
                <a:spcPct val="100000"/>
              </a:lnSpc>
            </a:pPr>
            <a:r>
              <a:rPr sz="2800" spc="-10" dirty="0">
                <a:latin typeface="Calibri"/>
                <a:cs typeface="Calibri"/>
              </a:rPr>
              <a:t>C</a:t>
            </a:r>
            <a:r>
              <a:rPr sz="2800" spc="-15" dirty="0">
                <a:latin typeface="Calibri"/>
                <a:cs typeface="Calibri"/>
              </a:rPr>
              <a:t>e</a:t>
            </a:r>
            <a:r>
              <a:rPr sz="2800" spc="-10" dirty="0">
                <a:latin typeface="Calibri"/>
                <a:cs typeface="Calibri"/>
              </a:rPr>
              <a:t>l</a:t>
            </a:r>
            <a:r>
              <a:rPr sz="2800" spc="-15" dirty="0">
                <a:latin typeface="Calibri"/>
                <a:cs typeface="Calibri"/>
              </a:rPr>
              <a:t>e</a:t>
            </a:r>
            <a:r>
              <a:rPr sz="2800" spc="0" dirty="0">
                <a:latin typeface="Calibri"/>
                <a:cs typeface="Calibri"/>
              </a:rPr>
              <a:t>b</a:t>
            </a:r>
            <a:r>
              <a:rPr sz="2800" spc="-10" dirty="0">
                <a:latin typeface="Calibri"/>
                <a:cs typeface="Calibri"/>
              </a:rPr>
              <a:t>ra</a:t>
            </a:r>
            <a:r>
              <a:rPr sz="2800" spc="-5" dirty="0">
                <a:latin typeface="Calibri"/>
                <a:cs typeface="Calibri"/>
              </a:rPr>
              <a:t>t</a:t>
            </a:r>
            <a:r>
              <a:rPr sz="2800" spc="-10" dirty="0">
                <a:latin typeface="Calibri"/>
                <a:cs typeface="Calibri"/>
              </a:rPr>
              <a:t>i</a:t>
            </a:r>
            <a:r>
              <a:rPr sz="2800" spc="-5" dirty="0">
                <a:latin typeface="Calibri"/>
                <a:cs typeface="Calibri"/>
              </a:rPr>
              <a:t>o</a:t>
            </a:r>
            <a:r>
              <a:rPr sz="2800" spc="0" dirty="0">
                <a:latin typeface="Calibri"/>
                <a:cs typeface="Calibri"/>
              </a:rPr>
              <a:t>ns</a:t>
            </a:r>
            <a:endParaRPr sz="2800">
              <a:latin typeface="Calibri"/>
              <a:cs typeface="Calibri"/>
            </a:endParaRPr>
          </a:p>
        </p:txBody>
      </p:sp>
      <p:sp>
        <p:nvSpPr>
          <p:cNvPr id="8" name="object 8"/>
          <p:cNvSpPr txBox="1"/>
          <p:nvPr/>
        </p:nvSpPr>
        <p:spPr>
          <a:xfrm>
            <a:off x="4777724" y="2567432"/>
            <a:ext cx="3472179" cy="3007360"/>
          </a:xfrm>
          <a:prstGeom prst="rect">
            <a:avLst/>
          </a:prstGeom>
        </p:spPr>
        <p:txBody>
          <a:bodyPr vert="horz" wrap="square" lIns="0" tIns="0" rIns="0" bIns="0" rtlCol="0">
            <a:noAutofit/>
          </a:bodyPr>
          <a:lstStyle/>
          <a:p>
            <a:pPr marL="419100" marR="12700" indent="-406400">
              <a:lnSpc>
                <a:spcPct val="100000"/>
              </a:lnSpc>
              <a:buFont typeface="Arial"/>
              <a:buChar char="•"/>
              <a:tabLst>
                <a:tab pos="418465" algn="l"/>
              </a:tabLst>
            </a:pPr>
            <a:r>
              <a:rPr sz="2800" spc="-10" dirty="0">
                <a:latin typeface="Calibri"/>
                <a:cs typeface="Calibri"/>
              </a:rPr>
              <a:t>E</a:t>
            </a:r>
            <a:r>
              <a:rPr sz="2800" spc="-5" dirty="0">
                <a:latin typeface="Calibri"/>
                <a:cs typeface="Calibri"/>
              </a:rPr>
              <a:t>n</a:t>
            </a:r>
            <a:r>
              <a:rPr sz="2800" spc="0" dirty="0">
                <a:latin typeface="Calibri"/>
                <a:cs typeface="Calibri"/>
              </a:rPr>
              <a:t>d </a:t>
            </a:r>
            <a:r>
              <a:rPr sz="2800" spc="-10" dirty="0">
                <a:latin typeface="Calibri"/>
                <a:cs typeface="Calibri"/>
              </a:rPr>
              <a:t>o</a:t>
            </a:r>
            <a:r>
              <a:rPr sz="2800" spc="0" dirty="0">
                <a:latin typeface="Calibri"/>
                <a:cs typeface="Calibri"/>
              </a:rPr>
              <a:t>f</a:t>
            </a:r>
            <a:r>
              <a:rPr sz="2800" spc="-5" dirty="0">
                <a:latin typeface="Calibri"/>
                <a:cs typeface="Calibri"/>
              </a:rPr>
              <a:t> th</a:t>
            </a:r>
            <a:r>
              <a:rPr sz="2800" spc="0" dirty="0">
                <a:latin typeface="Calibri"/>
                <a:cs typeface="Calibri"/>
              </a:rPr>
              <a:t>e</a:t>
            </a:r>
            <a:r>
              <a:rPr sz="2800" spc="-5" dirty="0">
                <a:latin typeface="Calibri"/>
                <a:cs typeface="Calibri"/>
              </a:rPr>
              <a:t> d</a:t>
            </a:r>
            <a:r>
              <a:rPr sz="2800" spc="-10" dirty="0">
                <a:latin typeface="Calibri"/>
                <a:cs typeface="Calibri"/>
              </a:rPr>
              <a:t>a</a:t>
            </a:r>
            <a:r>
              <a:rPr sz="2800" spc="0" dirty="0">
                <a:latin typeface="Calibri"/>
                <a:cs typeface="Calibri"/>
              </a:rPr>
              <a:t>y</a:t>
            </a:r>
            <a:r>
              <a:rPr sz="2800" spc="-5" dirty="0">
                <a:latin typeface="Calibri"/>
                <a:cs typeface="Calibri"/>
              </a:rPr>
              <a:t> d</a:t>
            </a:r>
            <a:r>
              <a:rPr sz="2800" spc="-10" dirty="0">
                <a:latin typeface="Calibri"/>
                <a:cs typeface="Calibri"/>
              </a:rPr>
              <a:t>a</a:t>
            </a:r>
            <a:r>
              <a:rPr sz="2800" spc="-5" dirty="0">
                <a:latin typeface="Calibri"/>
                <a:cs typeface="Calibri"/>
              </a:rPr>
              <a:t>n</a:t>
            </a:r>
            <a:r>
              <a:rPr sz="2800" spc="0" dirty="0">
                <a:latin typeface="Calibri"/>
                <a:cs typeface="Calibri"/>
              </a:rPr>
              <a:t>ce p</a:t>
            </a:r>
            <a:r>
              <a:rPr sz="2800" spc="-10" dirty="0">
                <a:latin typeface="Calibri"/>
                <a:cs typeface="Calibri"/>
              </a:rPr>
              <a:t>a</a:t>
            </a:r>
            <a:r>
              <a:rPr sz="2800" spc="-5" dirty="0">
                <a:latin typeface="Calibri"/>
                <a:cs typeface="Calibri"/>
              </a:rPr>
              <a:t>rt</a:t>
            </a:r>
            <a:r>
              <a:rPr sz="2800" spc="0" dirty="0">
                <a:latin typeface="Calibri"/>
                <a:cs typeface="Calibri"/>
              </a:rPr>
              <a:t>y</a:t>
            </a:r>
            <a:r>
              <a:rPr sz="2800" spc="-5" dirty="0">
                <a:latin typeface="Calibri"/>
                <a:cs typeface="Calibri"/>
              </a:rPr>
              <a:t> (</a:t>
            </a:r>
            <a:r>
              <a:rPr sz="2800" spc="0" dirty="0">
                <a:latin typeface="Calibri"/>
                <a:cs typeface="Calibri"/>
              </a:rPr>
              <a:t>10</a:t>
            </a:r>
            <a:r>
              <a:rPr sz="2800" spc="5" dirty="0">
                <a:latin typeface="Calibri"/>
                <a:cs typeface="Calibri"/>
              </a:rPr>
              <a:t> </a:t>
            </a:r>
            <a:r>
              <a:rPr sz="2800" spc="-10" dirty="0">
                <a:latin typeface="Calibri"/>
                <a:cs typeface="Calibri"/>
              </a:rPr>
              <a:t>mi</a:t>
            </a:r>
            <a:r>
              <a:rPr sz="2800" spc="0" dirty="0">
                <a:latin typeface="Calibri"/>
                <a:cs typeface="Calibri"/>
              </a:rPr>
              <a:t>ns)</a:t>
            </a:r>
            <a:endParaRPr sz="2800" dirty="0">
              <a:latin typeface="Calibri"/>
              <a:cs typeface="Calibri"/>
            </a:endParaRPr>
          </a:p>
          <a:p>
            <a:pPr marL="419100" indent="-406400">
              <a:lnSpc>
                <a:spcPct val="100000"/>
              </a:lnSpc>
              <a:buFont typeface="Arial"/>
              <a:buChar char="•"/>
              <a:tabLst>
                <a:tab pos="418465" algn="l"/>
              </a:tabLst>
            </a:pPr>
            <a:r>
              <a:rPr sz="2800" spc="-10" dirty="0">
                <a:latin typeface="Calibri"/>
                <a:cs typeface="Calibri"/>
              </a:rPr>
              <a:t>E</a:t>
            </a:r>
            <a:r>
              <a:rPr sz="2800" spc="-5" dirty="0">
                <a:latin typeface="Calibri"/>
                <a:cs typeface="Calibri"/>
              </a:rPr>
              <a:t>xtr</a:t>
            </a:r>
            <a:r>
              <a:rPr sz="2800" spc="0" dirty="0">
                <a:latin typeface="Calibri"/>
                <a:cs typeface="Calibri"/>
              </a:rPr>
              <a:t>a</a:t>
            </a:r>
            <a:r>
              <a:rPr sz="2800" spc="-5" dirty="0">
                <a:latin typeface="Calibri"/>
                <a:cs typeface="Calibri"/>
              </a:rPr>
              <a:t> r</a:t>
            </a:r>
            <a:r>
              <a:rPr sz="2800" spc="-10" dirty="0">
                <a:latin typeface="Calibri"/>
                <a:cs typeface="Calibri"/>
              </a:rPr>
              <a:t>e</a:t>
            </a:r>
            <a:r>
              <a:rPr sz="2800" spc="0" dirty="0">
                <a:latin typeface="Calibri"/>
                <a:cs typeface="Calibri"/>
              </a:rPr>
              <a:t>c</a:t>
            </a:r>
            <a:r>
              <a:rPr sz="2800" spc="-10" dirty="0">
                <a:latin typeface="Calibri"/>
                <a:cs typeface="Calibri"/>
              </a:rPr>
              <a:t>e</a:t>
            </a:r>
            <a:r>
              <a:rPr sz="2800" spc="0" dirty="0">
                <a:latin typeface="Calibri"/>
                <a:cs typeface="Calibri"/>
              </a:rPr>
              <a:t>ss</a:t>
            </a:r>
            <a:r>
              <a:rPr sz="2800" spc="5" dirty="0">
                <a:latin typeface="Calibri"/>
                <a:cs typeface="Calibri"/>
              </a:rPr>
              <a:t> </a:t>
            </a:r>
            <a:r>
              <a:rPr sz="2800" spc="-5" dirty="0">
                <a:latin typeface="Calibri"/>
                <a:cs typeface="Calibri"/>
              </a:rPr>
              <a:t>t</a:t>
            </a:r>
            <a:r>
              <a:rPr sz="2800" spc="-10" dirty="0">
                <a:latin typeface="Calibri"/>
                <a:cs typeface="Calibri"/>
              </a:rPr>
              <a:t>i</a:t>
            </a:r>
            <a:r>
              <a:rPr sz="2800" spc="-5" dirty="0">
                <a:latin typeface="Calibri"/>
                <a:cs typeface="Calibri"/>
              </a:rPr>
              <a:t>m</a:t>
            </a:r>
            <a:r>
              <a:rPr sz="2800" spc="0" dirty="0">
                <a:latin typeface="Calibri"/>
                <a:cs typeface="Calibri"/>
              </a:rPr>
              <a:t>e</a:t>
            </a:r>
            <a:endParaRPr sz="2800" dirty="0">
              <a:latin typeface="Calibri"/>
              <a:cs typeface="Calibri"/>
            </a:endParaRPr>
          </a:p>
          <a:p>
            <a:pPr marL="419100" marR="189230" indent="-406400">
              <a:lnSpc>
                <a:spcPct val="100000"/>
              </a:lnSpc>
              <a:buFont typeface="Arial"/>
              <a:buChar char="•"/>
              <a:tabLst>
                <a:tab pos="418465" algn="l"/>
              </a:tabLst>
            </a:pPr>
            <a:r>
              <a:rPr sz="2800" spc="-5" dirty="0">
                <a:latin typeface="Calibri"/>
                <a:cs typeface="Calibri"/>
              </a:rPr>
              <a:t>S</a:t>
            </a:r>
            <a:r>
              <a:rPr sz="2800" spc="-10" dirty="0">
                <a:latin typeface="Calibri"/>
                <a:cs typeface="Calibri"/>
              </a:rPr>
              <a:t>li</a:t>
            </a:r>
            <a:r>
              <a:rPr sz="2800" spc="0" dirty="0">
                <a:latin typeface="Calibri"/>
                <a:cs typeface="Calibri"/>
              </a:rPr>
              <a:t>d</a:t>
            </a:r>
            <a:r>
              <a:rPr sz="2800" spc="-10" dirty="0">
                <a:latin typeface="Calibri"/>
                <a:cs typeface="Calibri"/>
              </a:rPr>
              <a:t>i</a:t>
            </a:r>
            <a:r>
              <a:rPr sz="2800" spc="0" dirty="0">
                <a:latin typeface="Calibri"/>
                <a:cs typeface="Calibri"/>
              </a:rPr>
              <a:t>ng</a:t>
            </a:r>
            <a:r>
              <a:rPr sz="2800" spc="-5" dirty="0">
                <a:latin typeface="Calibri"/>
                <a:cs typeface="Calibri"/>
              </a:rPr>
              <a:t> </a:t>
            </a:r>
            <a:r>
              <a:rPr sz="2800" spc="0" dirty="0">
                <a:latin typeface="Calibri"/>
                <a:cs typeface="Calibri"/>
              </a:rPr>
              <a:t>p</a:t>
            </a:r>
            <a:r>
              <a:rPr sz="2800" spc="-10" dirty="0">
                <a:latin typeface="Calibri"/>
                <a:cs typeface="Calibri"/>
              </a:rPr>
              <a:t>a</a:t>
            </a:r>
            <a:r>
              <a:rPr sz="2800" spc="-5" dirty="0">
                <a:latin typeface="Calibri"/>
                <a:cs typeface="Calibri"/>
              </a:rPr>
              <a:t>rt</a:t>
            </a:r>
            <a:r>
              <a:rPr sz="2800" spc="0" dirty="0">
                <a:latin typeface="Calibri"/>
                <a:cs typeface="Calibri"/>
              </a:rPr>
              <a:t>y</a:t>
            </a:r>
            <a:r>
              <a:rPr sz="2800" spc="-5" dirty="0">
                <a:latin typeface="Calibri"/>
                <a:cs typeface="Calibri"/>
              </a:rPr>
              <a:t> (</a:t>
            </a:r>
            <a:r>
              <a:rPr sz="2800" spc="-10" dirty="0">
                <a:latin typeface="Calibri"/>
                <a:cs typeface="Calibri"/>
              </a:rPr>
              <a:t>famil</a:t>
            </a:r>
            <a:r>
              <a:rPr sz="2800" spc="0" dirty="0">
                <a:latin typeface="Calibri"/>
                <a:cs typeface="Calibri"/>
              </a:rPr>
              <a:t>y p</a:t>
            </a:r>
            <a:r>
              <a:rPr sz="2800" spc="-10" dirty="0">
                <a:latin typeface="Calibri"/>
                <a:cs typeface="Calibri"/>
              </a:rPr>
              <a:t>a</a:t>
            </a:r>
            <a:r>
              <a:rPr sz="2800" spc="-5" dirty="0">
                <a:latin typeface="Calibri"/>
                <a:cs typeface="Calibri"/>
              </a:rPr>
              <a:t>rt</a:t>
            </a:r>
            <a:r>
              <a:rPr sz="2800" spc="-10" dirty="0">
                <a:latin typeface="Calibri"/>
                <a:cs typeface="Calibri"/>
              </a:rPr>
              <a:t>i</a:t>
            </a:r>
            <a:r>
              <a:rPr sz="2800" spc="0" dirty="0">
                <a:latin typeface="Calibri"/>
                <a:cs typeface="Calibri"/>
              </a:rPr>
              <a:t>c</a:t>
            </a:r>
            <a:r>
              <a:rPr sz="2800" spc="-10" dirty="0">
                <a:latin typeface="Calibri"/>
                <a:cs typeface="Calibri"/>
              </a:rPr>
              <a:t>i</a:t>
            </a:r>
            <a:r>
              <a:rPr sz="2800" spc="0" dirty="0">
                <a:latin typeface="Calibri"/>
                <a:cs typeface="Calibri"/>
              </a:rPr>
              <a:t>p</a:t>
            </a:r>
            <a:r>
              <a:rPr sz="2800" spc="-10" dirty="0">
                <a:latin typeface="Calibri"/>
                <a:cs typeface="Calibri"/>
              </a:rPr>
              <a:t>a</a:t>
            </a:r>
            <a:r>
              <a:rPr sz="2800" spc="-5" dirty="0">
                <a:latin typeface="Calibri"/>
                <a:cs typeface="Calibri"/>
              </a:rPr>
              <a:t>t</a:t>
            </a:r>
            <a:r>
              <a:rPr sz="2800" spc="-10" dirty="0">
                <a:latin typeface="Calibri"/>
                <a:cs typeface="Calibri"/>
              </a:rPr>
              <a:t>io</a:t>
            </a:r>
            <a:r>
              <a:rPr sz="2800" spc="0" dirty="0">
                <a:latin typeface="Calibri"/>
                <a:cs typeface="Calibri"/>
              </a:rPr>
              <a:t>n)</a:t>
            </a:r>
            <a:endParaRPr sz="2800" dirty="0">
              <a:latin typeface="Calibri"/>
              <a:cs typeface="Calibri"/>
            </a:endParaRPr>
          </a:p>
          <a:p>
            <a:pPr marL="419100" indent="-406400">
              <a:lnSpc>
                <a:spcPct val="100000"/>
              </a:lnSpc>
              <a:buFont typeface="Arial"/>
              <a:buChar char="•"/>
              <a:tabLst>
                <a:tab pos="418465" algn="l"/>
              </a:tabLst>
            </a:pPr>
            <a:r>
              <a:rPr sz="2800" spc="-10" dirty="0">
                <a:latin typeface="Calibri"/>
                <a:cs typeface="Calibri"/>
              </a:rPr>
              <a:t>O</a:t>
            </a:r>
            <a:r>
              <a:rPr sz="2800" spc="-5" dirty="0">
                <a:latin typeface="Calibri"/>
                <a:cs typeface="Calibri"/>
              </a:rPr>
              <a:t>t</a:t>
            </a:r>
            <a:r>
              <a:rPr sz="2800" spc="0" dirty="0">
                <a:latin typeface="Calibri"/>
                <a:cs typeface="Calibri"/>
              </a:rPr>
              <a:t>h</a:t>
            </a:r>
            <a:r>
              <a:rPr sz="2800" spc="-15" dirty="0">
                <a:latin typeface="Calibri"/>
                <a:cs typeface="Calibri"/>
              </a:rPr>
              <a:t>e</a:t>
            </a:r>
            <a:r>
              <a:rPr sz="2800" spc="0" dirty="0">
                <a:latin typeface="Calibri"/>
                <a:cs typeface="Calibri"/>
              </a:rPr>
              <a:t>r </a:t>
            </a:r>
            <a:r>
              <a:rPr sz="2800" u="heavy" spc="0" dirty="0">
                <a:solidFill>
                  <a:srgbClr val="0000FF"/>
                </a:solidFill>
                <a:latin typeface="Calibri"/>
                <a:cs typeface="Calibri"/>
                <a:hlinkClick r:id="rId2"/>
              </a:rPr>
              <a:t>su</a:t>
            </a:r>
            <a:r>
              <a:rPr sz="2800" u="heavy" spc="-10" dirty="0">
                <a:solidFill>
                  <a:srgbClr val="0000FF"/>
                </a:solidFill>
                <a:latin typeface="Calibri"/>
                <a:cs typeface="Calibri"/>
                <a:hlinkClick r:id="rId2"/>
              </a:rPr>
              <a:t>gg</a:t>
            </a:r>
            <a:r>
              <a:rPr sz="2800" u="heavy" spc="-15" dirty="0">
                <a:solidFill>
                  <a:srgbClr val="0000FF"/>
                </a:solidFill>
                <a:latin typeface="Calibri"/>
                <a:cs typeface="Calibri"/>
                <a:hlinkClick r:id="rId2"/>
              </a:rPr>
              <a:t>e</a:t>
            </a:r>
            <a:r>
              <a:rPr sz="2800" u="heavy" spc="0" dirty="0">
                <a:solidFill>
                  <a:srgbClr val="0000FF"/>
                </a:solidFill>
                <a:latin typeface="Calibri"/>
                <a:cs typeface="Calibri"/>
                <a:hlinkClick r:id="rId2"/>
              </a:rPr>
              <a:t>s</a:t>
            </a:r>
            <a:r>
              <a:rPr sz="2800" u="heavy" spc="-5" dirty="0">
                <a:solidFill>
                  <a:srgbClr val="0000FF"/>
                </a:solidFill>
                <a:latin typeface="Calibri"/>
                <a:cs typeface="Calibri"/>
                <a:hlinkClick r:id="rId2"/>
              </a:rPr>
              <a:t>t</a:t>
            </a:r>
            <a:r>
              <a:rPr sz="2800" u="heavy" spc="-10" dirty="0">
                <a:solidFill>
                  <a:srgbClr val="0000FF"/>
                </a:solidFill>
                <a:latin typeface="Calibri"/>
                <a:cs typeface="Calibri"/>
                <a:hlinkClick r:id="rId2"/>
              </a:rPr>
              <a:t>i</a:t>
            </a:r>
            <a:r>
              <a:rPr sz="2800" u="heavy" spc="-5" dirty="0">
                <a:solidFill>
                  <a:srgbClr val="0000FF"/>
                </a:solidFill>
                <a:latin typeface="Calibri"/>
                <a:cs typeface="Calibri"/>
                <a:hlinkClick r:id="rId2"/>
              </a:rPr>
              <a:t>o</a:t>
            </a:r>
            <a:r>
              <a:rPr sz="2800" u="heavy" spc="0" dirty="0">
                <a:solidFill>
                  <a:srgbClr val="0000FF"/>
                </a:solidFill>
                <a:latin typeface="Calibri"/>
                <a:cs typeface="Calibri"/>
                <a:hlinkClick r:id="rId2"/>
              </a:rPr>
              <a:t>ns</a:t>
            </a:r>
            <a:endParaRPr sz="2800" dirty="0">
              <a:latin typeface="Calibri"/>
              <a:cs typeface="Calibri"/>
            </a:endParaRPr>
          </a:p>
        </p:txBody>
      </p:sp>
      <p:sp>
        <p:nvSpPr>
          <p:cNvPr id="10" name="object 10"/>
          <p:cNvSpPr/>
          <p:nvPr/>
        </p:nvSpPr>
        <p:spPr>
          <a:xfrm>
            <a:off x="1511808" y="2075688"/>
            <a:ext cx="1929383" cy="3959352"/>
          </a:xfrm>
          <a:prstGeom prst="rect">
            <a:avLst/>
          </a:prstGeom>
          <a:blipFill>
            <a:blip r:embed="rId3" cstate="print"/>
            <a:stretch>
              <a:fillRect/>
            </a:stretch>
          </a:blipFill>
        </p:spPr>
        <p:txBody>
          <a:bodyPr wrap="square" lIns="0" tIns="0" rIns="0" bIns="0" rtlCol="0">
            <a:noAutofit/>
          </a:bodyPr>
          <a:lstStyle/>
          <a:p>
            <a:endParaRPr/>
          </a:p>
        </p:txBody>
      </p:sp>
      <p:sp>
        <p:nvSpPr>
          <p:cNvPr id="12" name="object 12"/>
          <p:cNvSpPr/>
          <p:nvPr/>
        </p:nvSpPr>
        <p:spPr>
          <a:xfrm>
            <a:off x="2032908" y="1063792"/>
            <a:ext cx="658216" cy="502236"/>
          </a:xfrm>
          <a:custGeom>
            <a:avLst/>
            <a:gdLst/>
            <a:ahLst/>
            <a:cxnLst/>
            <a:rect l="l" t="t" r="r" b="b"/>
            <a:pathLst>
              <a:path w="658216" h="502236">
                <a:moveTo>
                  <a:pt x="479404" y="121886"/>
                </a:moveTo>
                <a:lnTo>
                  <a:pt x="290312" y="121886"/>
                </a:lnTo>
                <a:lnTo>
                  <a:pt x="302178" y="123145"/>
                </a:lnTo>
                <a:lnTo>
                  <a:pt x="313740" y="125922"/>
                </a:lnTo>
                <a:lnTo>
                  <a:pt x="353854" y="151213"/>
                </a:lnTo>
                <a:lnTo>
                  <a:pt x="495481" y="421419"/>
                </a:lnTo>
                <a:lnTo>
                  <a:pt x="441236" y="449091"/>
                </a:lnTo>
                <a:lnTo>
                  <a:pt x="605069" y="502236"/>
                </a:lnTo>
                <a:lnTo>
                  <a:pt x="649240" y="366075"/>
                </a:lnTo>
                <a:lnTo>
                  <a:pt x="603971" y="366075"/>
                </a:lnTo>
                <a:lnTo>
                  <a:pt x="479404" y="121886"/>
                </a:lnTo>
                <a:close/>
              </a:path>
              <a:path w="658216" h="502236">
                <a:moveTo>
                  <a:pt x="658216" y="338404"/>
                </a:moveTo>
                <a:lnTo>
                  <a:pt x="603971" y="366075"/>
                </a:lnTo>
                <a:lnTo>
                  <a:pt x="649240" y="366075"/>
                </a:lnTo>
                <a:lnTo>
                  <a:pt x="658216" y="338404"/>
                </a:lnTo>
                <a:close/>
              </a:path>
              <a:path w="658216" h="502236">
                <a:moveTo>
                  <a:pt x="287918" y="0"/>
                </a:moveTo>
                <a:lnTo>
                  <a:pt x="238297" y="5560"/>
                </a:lnTo>
                <a:lnTo>
                  <a:pt x="189857" y="23317"/>
                </a:lnTo>
                <a:lnTo>
                  <a:pt x="0" y="120168"/>
                </a:lnTo>
                <a:lnTo>
                  <a:pt x="55344" y="228658"/>
                </a:lnTo>
                <a:lnTo>
                  <a:pt x="254426" y="127717"/>
                </a:lnTo>
                <a:lnTo>
                  <a:pt x="266282" y="124122"/>
                </a:lnTo>
                <a:lnTo>
                  <a:pt x="278295" y="122195"/>
                </a:lnTo>
                <a:lnTo>
                  <a:pt x="290312" y="121886"/>
                </a:lnTo>
                <a:lnTo>
                  <a:pt x="479404" y="121886"/>
                </a:lnTo>
                <a:lnTo>
                  <a:pt x="476566" y="116323"/>
                </a:lnTo>
                <a:lnTo>
                  <a:pt x="447774" y="73513"/>
                </a:lnTo>
                <a:lnTo>
                  <a:pt x="410866" y="39883"/>
                </a:lnTo>
                <a:lnTo>
                  <a:pt x="367834" y="16080"/>
                </a:lnTo>
                <a:lnTo>
                  <a:pt x="320672" y="2749"/>
                </a:lnTo>
                <a:lnTo>
                  <a:pt x="304377" y="745"/>
                </a:lnTo>
                <a:lnTo>
                  <a:pt x="287918" y="0"/>
                </a:lnTo>
                <a:close/>
              </a:path>
            </a:pathLst>
          </a:custGeom>
          <a:solidFill>
            <a:srgbClr val="0B5394"/>
          </a:solidFill>
        </p:spPr>
        <p:txBody>
          <a:bodyPr wrap="square" lIns="0" tIns="0" rIns="0" bIns="0" rtlCol="0">
            <a:noAutofit/>
          </a:bodyPr>
          <a:lstStyle/>
          <a:p>
            <a:endParaRPr/>
          </a:p>
        </p:txBody>
      </p:sp>
      <p:sp>
        <p:nvSpPr>
          <p:cNvPr id="13" name="object 13"/>
          <p:cNvSpPr/>
          <p:nvPr/>
        </p:nvSpPr>
        <p:spPr>
          <a:xfrm>
            <a:off x="634553" y="2414464"/>
            <a:ext cx="658216" cy="502237"/>
          </a:xfrm>
          <a:custGeom>
            <a:avLst/>
            <a:gdLst/>
            <a:ahLst/>
            <a:cxnLst/>
            <a:rect l="l" t="t" r="r" b="b"/>
            <a:pathLst>
              <a:path w="658216" h="502237">
                <a:moveTo>
                  <a:pt x="0" y="120168"/>
                </a:moveTo>
                <a:lnTo>
                  <a:pt x="189857" y="23317"/>
                </a:lnTo>
                <a:lnTo>
                  <a:pt x="238297" y="5560"/>
                </a:lnTo>
                <a:lnTo>
                  <a:pt x="287918" y="0"/>
                </a:lnTo>
                <a:lnTo>
                  <a:pt x="304377" y="745"/>
                </a:lnTo>
                <a:lnTo>
                  <a:pt x="352474" y="10440"/>
                </a:lnTo>
                <a:lnTo>
                  <a:pt x="397104" y="30825"/>
                </a:lnTo>
                <a:lnTo>
                  <a:pt x="436274" y="61251"/>
                </a:lnTo>
                <a:lnTo>
                  <a:pt x="467993" y="101073"/>
                </a:lnTo>
                <a:lnTo>
                  <a:pt x="603971" y="366075"/>
                </a:lnTo>
                <a:lnTo>
                  <a:pt x="658216" y="338403"/>
                </a:lnTo>
                <a:lnTo>
                  <a:pt x="605069" y="502237"/>
                </a:lnTo>
                <a:lnTo>
                  <a:pt x="441235" y="449091"/>
                </a:lnTo>
                <a:lnTo>
                  <a:pt x="495481" y="421419"/>
                </a:lnTo>
                <a:lnTo>
                  <a:pt x="368076" y="171666"/>
                </a:lnTo>
                <a:lnTo>
                  <a:pt x="340500" y="139326"/>
                </a:lnTo>
                <a:lnTo>
                  <a:pt x="302666" y="123231"/>
                </a:lnTo>
                <a:lnTo>
                  <a:pt x="288897" y="121840"/>
                </a:lnTo>
                <a:lnTo>
                  <a:pt x="274950" y="122566"/>
                </a:lnTo>
                <a:lnTo>
                  <a:pt x="261065" y="125487"/>
                </a:lnTo>
                <a:lnTo>
                  <a:pt x="247483" y="130682"/>
                </a:lnTo>
                <a:lnTo>
                  <a:pt x="55343" y="228658"/>
                </a:lnTo>
                <a:lnTo>
                  <a:pt x="0" y="120168"/>
                </a:lnTo>
                <a:close/>
              </a:path>
            </a:pathLst>
          </a:custGeom>
          <a:ln w="9525">
            <a:solidFill>
              <a:srgbClr val="1F497D"/>
            </a:solidFill>
          </a:ln>
        </p:spPr>
        <p:txBody>
          <a:bodyPr wrap="square" lIns="0" tIns="0" rIns="0" bIns="0" rtlCol="0">
            <a:noAutofit/>
          </a:bodyPr>
          <a:lstStyle/>
          <a:p>
            <a:endParaRPr/>
          </a:p>
        </p:txBody>
      </p:sp>
      <p:sp>
        <p:nvSpPr>
          <p:cNvPr id="17" name="Title 16">
            <a:extLst>
              <a:ext uri="{FF2B5EF4-FFF2-40B4-BE49-F238E27FC236}">
                <a16:creationId xmlns:a16="http://schemas.microsoft.com/office/drawing/2014/main" id="{D98D593F-C326-2341-BA34-87E9733D2DB0}"/>
              </a:ext>
            </a:extLst>
          </p:cNvPr>
          <p:cNvSpPr>
            <a:spLocks noGrp="1"/>
          </p:cNvSpPr>
          <p:nvPr>
            <p:ph type="title"/>
          </p:nvPr>
        </p:nvSpPr>
        <p:spPr/>
        <p:txBody>
          <a:bodyPr/>
          <a:lstStyle/>
          <a:p>
            <a:r>
              <a:rPr lang="en-US" dirty="0"/>
              <a:t>4. Classroom to School-Wide</a:t>
            </a:r>
          </a:p>
        </p:txBody>
      </p:sp>
      <p:sp>
        <p:nvSpPr>
          <p:cNvPr id="11" name="object 11"/>
          <p:cNvSpPr/>
          <p:nvPr/>
        </p:nvSpPr>
        <p:spPr>
          <a:xfrm>
            <a:off x="136129" y="722695"/>
            <a:ext cx="1655064" cy="1676400"/>
          </a:xfrm>
          <a:prstGeom prst="rect">
            <a:avLst/>
          </a:prstGeom>
          <a:blipFill>
            <a:blip r:embed="rId4" cstate="print"/>
            <a:stretch>
              <a:fillRect/>
            </a:stretch>
          </a:blipFill>
        </p:spPr>
        <p:txBody>
          <a:bodyPr wrap="square" lIns="0" tIns="0" rIns="0" bIns="0" rtlCol="0">
            <a:noAutofit/>
          </a:bodyPr>
          <a:lstStyle/>
          <a:p>
            <a:endParaRPr/>
          </a:p>
        </p:txBody>
      </p:sp>
      <p:sp>
        <p:nvSpPr>
          <p:cNvPr id="3" name="TextBox 2">
            <a:extLst>
              <a:ext uri="{FF2B5EF4-FFF2-40B4-BE49-F238E27FC236}">
                <a16:creationId xmlns:a16="http://schemas.microsoft.com/office/drawing/2014/main" id="{0BA79C6F-07A5-B645-8897-1528591C631B}"/>
              </a:ext>
            </a:extLst>
          </p:cNvPr>
          <p:cNvSpPr txBox="1"/>
          <p:nvPr/>
        </p:nvSpPr>
        <p:spPr>
          <a:xfrm>
            <a:off x="3829050" y="5472113"/>
            <a:ext cx="5129213" cy="830997"/>
          </a:xfrm>
          <a:prstGeom prst="rect">
            <a:avLst/>
          </a:prstGeom>
          <a:noFill/>
        </p:spPr>
        <p:txBody>
          <a:bodyPr wrap="square" rtlCol="0">
            <a:spAutoFit/>
          </a:bodyPr>
          <a:lstStyle/>
          <a:p>
            <a:pPr algn="ctr"/>
            <a:r>
              <a:rPr lang="en-US" b="1" i="1" dirty="0">
                <a:solidFill>
                  <a:srgbClr val="C00000"/>
                </a:solidFill>
                <a:latin typeface="Calibri" panose="020F0502020204030204" pitchFamily="34" charset="0"/>
                <a:cs typeface="Calibri" panose="020F0502020204030204" pitchFamily="34" charset="0"/>
              </a:rPr>
              <a:t>Consider how you might include the community!</a:t>
            </a:r>
          </a:p>
        </p:txBody>
      </p:sp>
    </p:spTree>
    <p:extLst>
      <p:ext uri="{BB962C8B-B14F-4D97-AF65-F5344CB8AC3E}">
        <p14:creationId xmlns:p14="http://schemas.microsoft.com/office/powerpoint/2010/main" val="249501350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8B38C6E-5B13-0E4E-88A8-28B2C5FFAE8E}"/>
              </a:ext>
            </a:extLst>
          </p:cNvPr>
          <p:cNvSpPr>
            <a:spLocks noGrp="1"/>
          </p:cNvSpPr>
          <p:nvPr>
            <p:ph idx="1"/>
          </p:nvPr>
        </p:nvSpPr>
        <p:spPr>
          <a:xfrm>
            <a:off x="457200" y="4595018"/>
            <a:ext cx="8229600" cy="1934368"/>
          </a:xfrm>
        </p:spPr>
        <p:txBody>
          <a:bodyPr/>
          <a:lstStyle/>
          <a:p>
            <a:r>
              <a:rPr lang="en-US" sz="2400" dirty="0"/>
              <a:t>Read </a:t>
            </a:r>
            <a:r>
              <a:rPr lang="en-US" sz="2400" dirty="0">
                <a:hlinkClick r:id="rId3"/>
              </a:rPr>
              <a:t>this article</a:t>
            </a:r>
            <a:r>
              <a:rPr lang="en-US" sz="2400" u="sng" dirty="0">
                <a:hlinkClick r:id="rId3"/>
              </a:rPr>
              <a:t> </a:t>
            </a:r>
            <a:r>
              <a:rPr lang="en-US" sz="2400" dirty="0"/>
              <a:t>and discuss with your team.</a:t>
            </a:r>
          </a:p>
          <a:p>
            <a:r>
              <a:rPr lang="en-US" sz="2400" dirty="0">
                <a:latin typeface="Calibri" panose="020F0502020204030204" pitchFamily="34" charset="0"/>
                <a:cs typeface="Calibri" panose="020F0502020204030204" pitchFamily="34" charset="0"/>
              </a:rPr>
              <a:t>What improvements do you need to make to your student acknowledgement system? How can you keep the momentum going throughout the year?</a:t>
            </a:r>
          </a:p>
        </p:txBody>
      </p:sp>
      <p:pic>
        <p:nvPicPr>
          <p:cNvPr id="4" name="Picture 3">
            <a:extLst>
              <a:ext uri="{FF2B5EF4-FFF2-40B4-BE49-F238E27FC236}">
                <a16:creationId xmlns:a16="http://schemas.microsoft.com/office/drawing/2014/main" id="{D2F46617-1EAC-6B4E-9C52-6F3E817F457C}"/>
              </a:ext>
            </a:extLst>
          </p:cNvPr>
          <p:cNvPicPr>
            <a:picLocks noChangeAspect="1"/>
          </p:cNvPicPr>
          <p:nvPr/>
        </p:nvPicPr>
        <p:blipFill>
          <a:blip r:embed="rId4"/>
          <a:stretch>
            <a:fillRect/>
          </a:stretch>
        </p:blipFill>
        <p:spPr>
          <a:xfrm>
            <a:off x="1164431" y="1510943"/>
            <a:ext cx="6815138" cy="2990770"/>
          </a:xfrm>
          <a:prstGeom prst="rect">
            <a:avLst/>
          </a:prstGeom>
        </p:spPr>
      </p:pic>
      <p:sp>
        <p:nvSpPr>
          <p:cNvPr id="5" name="Title 7">
            <a:extLst>
              <a:ext uri="{FF2B5EF4-FFF2-40B4-BE49-F238E27FC236}">
                <a16:creationId xmlns:a16="http://schemas.microsoft.com/office/drawing/2014/main" id="{912EABA3-748D-8B45-9C15-4253F3D95D3E}"/>
              </a:ext>
            </a:extLst>
          </p:cNvPr>
          <p:cNvSpPr>
            <a:spLocks noGrp="1"/>
          </p:cNvSpPr>
          <p:nvPr>
            <p:ph type="title"/>
          </p:nvPr>
        </p:nvSpPr>
        <p:spPr>
          <a:xfrm>
            <a:off x="457200" y="274638"/>
            <a:ext cx="8229600" cy="1143000"/>
          </a:xfrm>
        </p:spPr>
        <p:txBody>
          <a:bodyPr/>
          <a:lstStyle/>
          <a:p>
            <a:r>
              <a:rPr lang="en-US" dirty="0"/>
              <a:t>Team Activity or Homework</a:t>
            </a:r>
          </a:p>
        </p:txBody>
      </p:sp>
    </p:spTree>
    <p:extLst>
      <p:ext uri="{BB962C8B-B14F-4D97-AF65-F5344CB8AC3E}">
        <p14:creationId xmlns:p14="http://schemas.microsoft.com/office/powerpoint/2010/main" val="17522015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535924" y="1632833"/>
            <a:ext cx="5421630" cy="2834005"/>
          </a:xfrm>
          <a:prstGeom prst="rect">
            <a:avLst/>
          </a:prstGeom>
        </p:spPr>
        <p:txBody>
          <a:bodyPr vert="horz" wrap="square" lIns="0" tIns="0" rIns="0" bIns="0" rtlCol="0">
            <a:noAutofit/>
          </a:bodyPr>
          <a:lstStyle/>
          <a:p>
            <a:pPr marL="469900" marR="12700" indent="-457200">
              <a:lnSpc>
                <a:spcPct val="115599"/>
              </a:lnSpc>
              <a:buFont typeface="Arial" panose="020B0604020202020204" pitchFamily="34" charset="0"/>
              <a:buChar char="•"/>
            </a:pPr>
            <a:r>
              <a:rPr sz="2800" spc="-20" dirty="0">
                <a:latin typeface="Calibri"/>
                <a:cs typeface="Calibri"/>
              </a:rPr>
              <a:t>R</a:t>
            </a:r>
            <a:r>
              <a:rPr sz="2800" spc="-25" dirty="0">
                <a:latin typeface="Calibri"/>
                <a:cs typeface="Calibri"/>
              </a:rPr>
              <a:t>e</a:t>
            </a:r>
            <a:r>
              <a:rPr sz="2800" spc="-20" dirty="0">
                <a:latin typeface="Calibri"/>
                <a:cs typeface="Calibri"/>
              </a:rPr>
              <a:t>cord</a:t>
            </a:r>
            <a:r>
              <a:rPr sz="2800" spc="10" dirty="0">
                <a:latin typeface="Calibri"/>
                <a:cs typeface="Calibri"/>
              </a:rPr>
              <a:t> </a:t>
            </a:r>
            <a:r>
              <a:rPr sz="2800" spc="-20" dirty="0">
                <a:latin typeface="Calibri"/>
                <a:cs typeface="Calibri"/>
              </a:rPr>
              <a:t>yo</a:t>
            </a:r>
            <a:r>
              <a:rPr sz="2800" spc="-15" dirty="0">
                <a:latin typeface="Calibri"/>
                <a:cs typeface="Calibri"/>
              </a:rPr>
              <a:t>u</a:t>
            </a:r>
            <a:r>
              <a:rPr sz="2800" spc="-20" dirty="0">
                <a:latin typeface="Calibri"/>
                <a:cs typeface="Calibri"/>
              </a:rPr>
              <a:t>r</a:t>
            </a:r>
            <a:r>
              <a:rPr sz="2800" spc="-15" dirty="0">
                <a:latin typeface="Calibri"/>
                <a:cs typeface="Calibri"/>
              </a:rPr>
              <a:t>s</a:t>
            </a:r>
            <a:r>
              <a:rPr sz="2800" spc="-25" dirty="0">
                <a:latin typeface="Calibri"/>
                <a:cs typeface="Calibri"/>
              </a:rPr>
              <a:t>e</a:t>
            </a:r>
            <a:r>
              <a:rPr sz="2800" spc="-5" dirty="0">
                <a:latin typeface="Calibri"/>
                <a:cs typeface="Calibri"/>
              </a:rPr>
              <a:t>l</a:t>
            </a:r>
            <a:r>
              <a:rPr sz="2800" spc="-10" dirty="0">
                <a:latin typeface="Calibri"/>
                <a:cs typeface="Calibri"/>
              </a:rPr>
              <a:t>f </a:t>
            </a:r>
            <a:r>
              <a:rPr sz="2800" spc="-5" dirty="0">
                <a:latin typeface="Calibri"/>
                <a:cs typeface="Calibri"/>
              </a:rPr>
              <a:t>i</a:t>
            </a:r>
            <a:r>
              <a:rPr sz="2800" spc="-20" dirty="0">
                <a:latin typeface="Calibri"/>
                <a:cs typeface="Calibri"/>
              </a:rPr>
              <a:t>n</a:t>
            </a:r>
            <a:r>
              <a:rPr sz="2800" spc="10" dirty="0">
                <a:latin typeface="Calibri"/>
                <a:cs typeface="Calibri"/>
              </a:rPr>
              <a:t> </a:t>
            </a:r>
            <a:r>
              <a:rPr sz="2800" spc="5" dirty="0">
                <a:latin typeface="Calibri"/>
                <a:cs typeface="Calibri"/>
              </a:rPr>
              <a:t>t</a:t>
            </a:r>
            <a:r>
              <a:rPr sz="2800" spc="-15" dirty="0">
                <a:latin typeface="Calibri"/>
                <a:cs typeface="Calibri"/>
              </a:rPr>
              <a:t>h</a:t>
            </a:r>
            <a:r>
              <a:rPr sz="2800" spc="-20" dirty="0">
                <a:latin typeface="Calibri"/>
                <a:cs typeface="Calibri"/>
              </a:rPr>
              <a:t>e </a:t>
            </a:r>
            <a:r>
              <a:rPr sz="2800" spc="-15" dirty="0">
                <a:latin typeface="Calibri"/>
                <a:cs typeface="Calibri"/>
              </a:rPr>
              <a:t>c</a:t>
            </a:r>
            <a:r>
              <a:rPr sz="2800" spc="-5" dirty="0">
                <a:latin typeface="Calibri"/>
                <a:cs typeface="Calibri"/>
              </a:rPr>
              <a:t>l</a:t>
            </a:r>
            <a:r>
              <a:rPr sz="2800" spc="-15" dirty="0">
                <a:latin typeface="Calibri"/>
                <a:cs typeface="Calibri"/>
              </a:rPr>
              <a:t>ass</a:t>
            </a:r>
            <a:r>
              <a:rPr sz="2800" spc="-20" dirty="0">
                <a:latin typeface="Calibri"/>
                <a:cs typeface="Calibri"/>
              </a:rPr>
              <a:t>room</a:t>
            </a:r>
            <a:r>
              <a:rPr sz="2800" spc="-15" dirty="0">
                <a:latin typeface="Calibri"/>
                <a:cs typeface="Calibri"/>
              </a:rPr>
              <a:t> </a:t>
            </a:r>
            <a:endParaRPr lang="en-US" sz="2800" spc="-15" dirty="0">
              <a:latin typeface="Calibri"/>
              <a:cs typeface="Calibri"/>
            </a:endParaRPr>
          </a:p>
          <a:p>
            <a:pPr marL="469900" marR="12700" indent="-457200">
              <a:lnSpc>
                <a:spcPct val="115599"/>
              </a:lnSpc>
              <a:buFont typeface="Arial" panose="020B0604020202020204" pitchFamily="34" charset="0"/>
              <a:buChar char="•"/>
            </a:pPr>
            <a:r>
              <a:rPr sz="2800" spc="-15" dirty="0">
                <a:latin typeface="Calibri"/>
                <a:cs typeface="Calibri"/>
              </a:rPr>
              <a:t>Ask </a:t>
            </a:r>
            <a:r>
              <a:rPr sz="2800" spc="-20" dirty="0">
                <a:latin typeface="Calibri"/>
                <a:cs typeface="Calibri"/>
              </a:rPr>
              <a:t>a</a:t>
            </a:r>
            <a:r>
              <a:rPr sz="2800" spc="10" dirty="0">
                <a:latin typeface="Calibri"/>
                <a:cs typeface="Calibri"/>
              </a:rPr>
              <a:t> </a:t>
            </a:r>
            <a:r>
              <a:rPr sz="2800" spc="-20" dirty="0">
                <a:latin typeface="Calibri"/>
                <a:cs typeface="Calibri"/>
              </a:rPr>
              <a:t>c</a:t>
            </a:r>
            <a:r>
              <a:rPr sz="2800" spc="-15" dirty="0">
                <a:latin typeface="Calibri"/>
                <a:cs typeface="Calibri"/>
              </a:rPr>
              <a:t>ollea</a:t>
            </a:r>
            <a:r>
              <a:rPr sz="2800" spc="-10" dirty="0">
                <a:latin typeface="Calibri"/>
                <a:cs typeface="Calibri"/>
              </a:rPr>
              <a:t>gu</a:t>
            </a:r>
            <a:r>
              <a:rPr sz="2800" spc="-20" dirty="0">
                <a:latin typeface="Calibri"/>
                <a:cs typeface="Calibri"/>
              </a:rPr>
              <a:t>e </a:t>
            </a:r>
            <a:r>
              <a:rPr sz="2800" spc="5" dirty="0">
                <a:latin typeface="Calibri"/>
                <a:cs typeface="Calibri"/>
              </a:rPr>
              <a:t>t</a:t>
            </a:r>
            <a:r>
              <a:rPr sz="2800" spc="-20" dirty="0">
                <a:latin typeface="Calibri"/>
                <a:cs typeface="Calibri"/>
              </a:rPr>
              <a:t>o</a:t>
            </a:r>
            <a:r>
              <a:rPr sz="2800" spc="5" dirty="0">
                <a:latin typeface="Calibri"/>
                <a:cs typeface="Calibri"/>
              </a:rPr>
              <a:t> </a:t>
            </a:r>
            <a:r>
              <a:rPr sz="2800" spc="-20" dirty="0">
                <a:latin typeface="Calibri"/>
                <a:cs typeface="Calibri"/>
              </a:rPr>
              <a:t>o</a:t>
            </a:r>
            <a:r>
              <a:rPr sz="2800" spc="-10" dirty="0">
                <a:latin typeface="Calibri"/>
                <a:cs typeface="Calibri"/>
              </a:rPr>
              <a:t>b</a:t>
            </a:r>
            <a:r>
              <a:rPr sz="2800" spc="-15" dirty="0">
                <a:latin typeface="Calibri"/>
                <a:cs typeface="Calibri"/>
              </a:rPr>
              <a:t>s</a:t>
            </a:r>
            <a:r>
              <a:rPr sz="2800" spc="-25" dirty="0">
                <a:latin typeface="Calibri"/>
                <a:cs typeface="Calibri"/>
              </a:rPr>
              <a:t>e</a:t>
            </a:r>
            <a:r>
              <a:rPr sz="2800" spc="-20" dirty="0">
                <a:latin typeface="Calibri"/>
                <a:cs typeface="Calibri"/>
              </a:rPr>
              <a:t>r</a:t>
            </a:r>
            <a:r>
              <a:rPr sz="2800" spc="-10" dirty="0">
                <a:latin typeface="Calibri"/>
                <a:cs typeface="Calibri"/>
              </a:rPr>
              <a:t>v</a:t>
            </a:r>
            <a:r>
              <a:rPr sz="2800" spc="-20" dirty="0">
                <a:latin typeface="Calibri"/>
                <a:cs typeface="Calibri"/>
              </a:rPr>
              <a:t>e</a:t>
            </a:r>
            <a:endParaRPr sz="2800" dirty="0">
              <a:latin typeface="Calibri"/>
              <a:cs typeface="Calibri"/>
            </a:endParaRPr>
          </a:p>
          <a:p>
            <a:pPr marL="469900" marR="1534160" indent="-457200">
              <a:lnSpc>
                <a:spcPct val="114999"/>
              </a:lnSpc>
              <a:spcBef>
                <a:spcPts val="20"/>
              </a:spcBef>
              <a:buFont typeface="Arial" panose="020B0604020202020204" pitchFamily="34" charset="0"/>
              <a:buChar char="•"/>
            </a:pPr>
            <a:r>
              <a:rPr sz="2800" spc="-10" dirty="0">
                <a:latin typeface="Calibri"/>
                <a:cs typeface="Calibri"/>
              </a:rPr>
              <a:t>S</a:t>
            </a:r>
            <a:r>
              <a:rPr sz="2800" spc="-25" dirty="0">
                <a:latin typeface="Calibri"/>
                <a:cs typeface="Calibri"/>
              </a:rPr>
              <a:t>e</a:t>
            </a:r>
            <a:r>
              <a:rPr sz="2800" spc="0" dirty="0">
                <a:latin typeface="Calibri"/>
                <a:cs typeface="Calibri"/>
              </a:rPr>
              <a:t>t</a:t>
            </a:r>
            <a:r>
              <a:rPr sz="2800" spc="5" dirty="0">
                <a:latin typeface="Calibri"/>
                <a:cs typeface="Calibri"/>
              </a:rPr>
              <a:t> </a:t>
            </a:r>
            <a:r>
              <a:rPr sz="2800" spc="-20" dirty="0">
                <a:latin typeface="Calibri"/>
                <a:cs typeface="Calibri"/>
              </a:rPr>
              <a:t>a</a:t>
            </a:r>
            <a:r>
              <a:rPr sz="2800" spc="10" dirty="0">
                <a:latin typeface="Calibri"/>
                <a:cs typeface="Calibri"/>
              </a:rPr>
              <a:t> </a:t>
            </a:r>
            <a:r>
              <a:rPr sz="2800" spc="-20" dirty="0">
                <a:latin typeface="Calibri"/>
                <a:cs typeface="Calibri"/>
              </a:rPr>
              <a:t>r</a:t>
            </a:r>
            <a:r>
              <a:rPr sz="2800" spc="-25" dirty="0">
                <a:latin typeface="Calibri"/>
                <a:cs typeface="Calibri"/>
              </a:rPr>
              <a:t>e</a:t>
            </a:r>
            <a:r>
              <a:rPr sz="2800" spc="-15" dirty="0">
                <a:latin typeface="Calibri"/>
                <a:cs typeface="Calibri"/>
              </a:rPr>
              <a:t>aso</a:t>
            </a:r>
            <a:r>
              <a:rPr sz="2800" spc="-10" dirty="0">
                <a:latin typeface="Calibri"/>
                <a:cs typeface="Calibri"/>
              </a:rPr>
              <a:t>n</a:t>
            </a:r>
            <a:r>
              <a:rPr sz="2800" spc="-15" dirty="0">
                <a:latin typeface="Calibri"/>
                <a:cs typeface="Calibri"/>
              </a:rPr>
              <a:t>a</a:t>
            </a:r>
            <a:r>
              <a:rPr sz="2800" spc="-10" dirty="0">
                <a:latin typeface="Calibri"/>
                <a:cs typeface="Calibri"/>
              </a:rPr>
              <a:t>b</a:t>
            </a:r>
            <a:r>
              <a:rPr sz="2800" spc="-5" dirty="0">
                <a:latin typeface="Calibri"/>
                <a:cs typeface="Calibri"/>
              </a:rPr>
              <a:t>l</a:t>
            </a:r>
            <a:r>
              <a:rPr sz="2800" spc="-20" dirty="0">
                <a:latin typeface="Calibri"/>
                <a:cs typeface="Calibri"/>
              </a:rPr>
              <a:t>e </a:t>
            </a:r>
            <a:r>
              <a:rPr sz="2800" spc="-10" dirty="0">
                <a:latin typeface="Calibri"/>
                <a:cs typeface="Calibri"/>
              </a:rPr>
              <a:t>goal</a:t>
            </a:r>
            <a:r>
              <a:rPr sz="2800" spc="-5" dirty="0">
                <a:latin typeface="Calibri"/>
                <a:cs typeface="Calibri"/>
              </a:rPr>
              <a:t> </a:t>
            </a:r>
            <a:endParaRPr lang="en-US" sz="2800" spc="-5" dirty="0">
              <a:latin typeface="Calibri"/>
              <a:cs typeface="Calibri"/>
            </a:endParaRPr>
          </a:p>
          <a:p>
            <a:pPr marL="469900" marR="1534160" indent="-457200">
              <a:lnSpc>
                <a:spcPct val="114999"/>
              </a:lnSpc>
              <a:spcBef>
                <a:spcPts val="20"/>
              </a:spcBef>
              <a:buFont typeface="Arial" panose="020B0604020202020204" pitchFamily="34" charset="0"/>
              <a:buChar char="•"/>
            </a:pPr>
            <a:r>
              <a:rPr sz="2800" spc="-20" dirty="0">
                <a:latin typeface="Calibri"/>
                <a:cs typeface="Calibri"/>
              </a:rPr>
              <a:t>Pr</a:t>
            </a:r>
            <a:r>
              <a:rPr sz="2800" spc="-10" dirty="0">
                <a:latin typeface="Calibri"/>
                <a:cs typeface="Calibri"/>
              </a:rPr>
              <a:t>a</a:t>
            </a:r>
            <a:r>
              <a:rPr sz="2800" spc="-20" dirty="0">
                <a:latin typeface="Calibri"/>
                <a:cs typeface="Calibri"/>
              </a:rPr>
              <a:t>c</a:t>
            </a:r>
            <a:r>
              <a:rPr sz="2800" spc="-10" dirty="0">
                <a:latin typeface="Calibri"/>
                <a:cs typeface="Calibri"/>
              </a:rPr>
              <a:t>ti</a:t>
            </a:r>
            <a:r>
              <a:rPr sz="2800" spc="-20" dirty="0">
                <a:latin typeface="Calibri"/>
                <a:cs typeface="Calibri"/>
              </a:rPr>
              <a:t>ce</a:t>
            </a:r>
            <a:r>
              <a:rPr sz="2800" spc="-5" dirty="0">
                <a:latin typeface="Calibri"/>
                <a:cs typeface="Calibri"/>
              </a:rPr>
              <a:t> </a:t>
            </a:r>
            <a:r>
              <a:rPr sz="2800" spc="-15" dirty="0">
                <a:latin typeface="Calibri"/>
                <a:cs typeface="Calibri"/>
              </a:rPr>
              <a:t>in</a:t>
            </a:r>
            <a:r>
              <a:rPr sz="2800" spc="10" dirty="0">
                <a:latin typeface="Calibri"/>
                <a:cs typeface="Calibri"/>
              </a:rPr>
              <a:t> </a:t>
            </a:r>
            <a:r>
              <a:rPr sz="2800" spc="5" dirty="0">
                <a:latin typeface="Calibri"/>
                <a:cs typeface="Calibri"/>
              </a:rPr>
              <a:t>t</a:t>
            </a:r>
            <a:r>
              <a:rPr sz="2800" spc="-10" dirty="0">
                <a:latin typeface="Calibri"/>
                <a:cs typeface="Calibri"/>
              </a:rPr>
              <a:t>h</a:t>
            </a:r>
            <a:r>
              <a:rPr sz="2800" spc="-20" dirty="0">
                <a:latin typeface="Calibri"/>
                <a:cs typeface="Calibri"/>
              </a:rPr>
              <a:t>e</a:t>
            </a:r>
            <a:r>
              <a:rPr sz="2800" spc="-5" dirty="0">
                <a:latin typeface="Calibri"/>
                <a:cs typeface="Calibri"/>
              </a:rPr>
              <a:t> </a:t>
            </a:r>
            <a:r>
              <a:rPr sz="2800" spc="-20" dirty="0">
                <a:latin typeface="Calibri"/>
                <a:cs typeface="Calibri"/>
              </a:rPr>
              <a:t>m</a:t>
            </a:r>
            <a:r>
              <a:rPr sz="2800" spc="-15" dirty="0">
                <a:latin typeface="Calibri"/>
                <a:cs typeface="Calibri"/>
              </a:rPr>
              <a:t>o</a:t>
            </a:r>
            <a:r>
              <a:rPr sz="2800" spc="-20" dirty="0">
                <a:latin typeface="Calibri"/>
                <a:cs typeface="Calibri"/>
              </a:rPr>
              <a:t>m</a:t>
            </a:r>
            <a:r>
              <a:rPr sz="2800" spc="-25" dirty="0">
                <a:latin typeface="Calibri"/>
                <a:cs typeface="Calibri"/>
              </a:rPr>
              <a:t>e</a:t>
            </a:r>
            <a:r>
              <a:rPr sz="2800" spc="-10" dirty="0">
                <a:latin typeface="Calibri"/>
                <a:cs typeface="Calibri"/>
              </a:rPr>
              <a:t>n</a:t>
            </a:r>
            <a:r>
              <a:rPr sz="2800" spc="0" dirty="0">
                <a:latin typeface="Calibri"/>
                <a:cs typeface="Calibri"/>
              </a:rPr>
              <a:t>t</a:t>
            </a:r>
            <a:endParaRPr lang="en-US" sz="2800" spc="0" dirty="0">
              <a:latin typeface="Calibri"/>
              <a:cs typeface="Calibri"/>
            </a:endParaRPr>
          </a:p>
          <a:p>
            <a:pPr marL="469900" marR="1534160" indent="-457200">
              <a:lnSpc>
                <a:spcPct val="114999"/>
              </a:lnSpc>
              <a:spcBef>
                <a:spcPts val="20"/>
              </a:spcBef>
              <a:buFont typeface="Arial" panose="020B0604020202020204" pitchFamily="34" charset="0"/>
              <a:buChar char="•"/>
            </a:pPr>
            <a:r>
              <a:rPr sz="2800" spc="-15" dirty="0">
                <a:latin typeface="Calibri"/>
                <a:cs typeface="Calibri"/>
              </a:rPr>
              <a:t>Ta</a:t>
            </a:r>
            <a:r>
              <a:rPr sz="2800" spc="-20" dirty="0">
                <a:latin typeface="Calibri"/>
                <a:cs typeface="Calibri"/>
              </a:rPr>
              <a:t>ke a</a:t>
            </a:r>
            <a:r>
              <a:rPr sz="2800" spc="10" dirty="0">
                <a:latin typeface="Calibri"/>
                <a:cs typeface="Calibri"/>
              </a:rPr>
              <a:t> </a:t>
            </a:r>
            <a:r>
              <a:rPr sz="2800" spc="-10" dirty="0">
                <a:latin typeface="Calibri"/>
                <a:cs typeface="Calibri"/>
              </a:rPr>
              <a:t>b</a:t>
            </a:r>
            <a:r>
              <a:rPr sz="2800" spc="-20" dirty="0">
                <a:latin typeface="Calibri"/>
                <a:cs typeface="Calibri"/>
              </a:rPr>
              <a:t>r</a:t>
            </a:r>
            <a:r>
              <a:rPr sz="2800" spc="-25" dirty="0">
                <a:latin typeface="Calibri"/>
                <a:cs typeface="Calibri"/>
              </a:rPr>
              <a:t>e</a:t>
            </a:r>
            <a:r>
              <a:rPr sz="2800" spc="-15" dirty="0">
                <a:latin typeface="Calibri"/>
                <a:cs typeface="Calibri"/>
              </a:rPr>
              <a:t>ak a</a:t>
            </a:r>
            <a:r>
              <a:rPr sz="2800" spc="-10" dirty="0">
                <a:latin typeface="Calibri"/>
                <a:cs typeface="Calibri"/>
              </a:rPr>
              <a:t>n</a:t>
            </a:r>
            <a:r>
              <a:rPr sz="2800" spc="-20" dirty="0">
                <a:latin typeface="Calibri"/>
                <a:cs typeface="Calibri"/>
              </a:rPr>
              <a:t>d</a:t>
            </a:r>
            <a:r>
              <a:rPr sz="2800" spc="10" dirty="0">
                <a:latin typeface="Calibri"/>
                <a:cs typeface="Calibri"/>
              </a:rPr>
              <a:t> </a:t>
            </a:r>
            <a:r>
              <a:rPr sz="2800" spc="5" dirty="0">
                <a:latin typeface="Calibri"/>
                <a:cs typeface="Calibri"/>
              </a:rPr>
              <a:t>t</a:t>
            </a:r>
            <a:r>
              <a:rPr sz="2800" spc="-10" dirty="0">
                <a:latin typeface="Calibri"/>
                <a:cs typeface="Calibri"/>
              </a:rPr>
              <a:t>hin</a:t>
            </a:r>
            <a:r>
              <a:rPr sz="2800" spc="-15" dirty="0">
                <a:latin typeface="Calibri"/>
                <a:cs typeface="Calibri"/>
              </a:rPr>
              <a:t>k</a:t>
            </a:r>
            <a:endParaRPr sz="2800" dirty="0">
              <a:latin typeface="Calibri"/>
              <a:cs typeface="Calibri"/>
            </a:endParaRPr>
          </a:p>
        </p:txBody>
      </p:sp>
      <p:sp>
        <p:nvSpPr>
          <p:cNvPr id="5" name="object 5"/>
          <p:cNvSpPr/>
          <p:nvPr/>
        </p:nvSpPr>
        <p:spPr>
          <a:xfrm>
            <a:off x="569976" y="4532376"/>
            <a:ext cx="1222248" cy="1222248"/>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7549895" y="1691639"/>
            <a:ext cx="1051559" cy="1127760"/>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5553455" y="3258311"/>
            <a:ext cx="3261359" cy="3267455"/>
          </a:xfrm>
          <a:prstGeom prst="rect">
            <a:avLst/>
          </a:prstGeom>
          <a:blipFill>
            <a:blip r:embed="rId4" cstate="print"/>
            <a:stretch>
              <a:fillRect/>
            </a:stretch>
          </a:blipFill>
        </p:spPr>
        <p:txBody>
          <a:bodyPr wrap="square" lIns="0" tIns="0" rIns="0" bIns="0" rtlCol="0">
            <a:noAutofit/>
          </a:bodyPr>
          <a:lstStyle/>
          <a:p>
            <a:endParaRPr/>
          </a:p>
        </p:txBody>
      </p:sp>
      <p:sp>
        <p:nvSpPr>
          <p:cNvPr id="8" name="object 8"/>
          <p:cNvSpPr/>
          <p:nvPr/>
        </p:nvSpPr>
        <p:spPr>
          <a:xfrm>
            <a:off x="2243327" y="4788408"/>
            <a:ext cx="2855976" cy="1901952"/>
          </a:xfrm>
          <a:prstGeom prst="rect">
            <a:avLst/>
          </a:prstGeom>
          <a:blipFill>
            <a:blip r:embed="rId5" cstate="print"/>
            <a:stretch>
              <a:fillRect/>
            </a:stretch>
          </a:blipFill>
        </p:spPr>
        <p:txBody>
          <a:bodyPr wrap="square" lIns="0" tIns="0" rIns="0" bIns="0" rtlCol="0">
            <a:noAutofit/>
          </a:bodyPr>
          <a:lstStyle/>
          <a:p>
            <a:endParaRPr/>
          </a:p>
        </p:txBody>
      </p:sp>
      <p:sp>
        <p:nvSpPr>
          <p:cNvPr id="10" name="Title 9">
            <a:extLst>
              <a:ext uri="{FF2B5EF4-FFF2-40B4-BE49-F238E27FC236}">
                <a16:creationId xmlns:a16="http://schemas.microsoft.com/office/drawing/2014/main" id="{B8548B00-8181-1A4B-8382-C754B6208D3E}"/>
              </a:ext>
            </a:extLst>
          </p:cNvPr>
          <p:cNvSpPr>
            <a:spLocks noGrp="1"/>
          </p:cNvSpPr>
          <p:nvPr>
            <p:ph type="title"/>
          </p:nvPr>
        </p:nvSpPr>
        <p:spPr/>
        <p:txBody>
          <a:bodyPr/>
          <a:lstStyle/>
          <a:p>
            <a:r>
              <a:rPr lang="en-US" dirty="0"/>
              <a:t>Strategies for Improving Adult Skills</a:t>
            </a:r>
          </a:p>
        </p:txBody>
      </p:sp>
    </p:spTree>
    <p:extLst>
      <p:ext uri="{BB962C8B-B14F-4D97-AF65-F5344CB8AC3E}">
        <p14:creationId xmlns:p14="http://schemas.microsoft.com/office/powerpoint/2010/main" val="169252737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44F5-1DEF-834D-A5E4-018E5F220F75}"/>
              </a:ext>
            </a:extLst>
          </p:cNvPr>
          <p:cNvSpPr>
            <a:spLocks noGrp="1"/>
          </p:cNvSpPr>
          <p:nvPr>
            <p:ph type="title"/>
          </p:nvPr>
        </p:nvSpPr>
        <p:spPr/>
        <p:txBody>
          <a:bodyPr/>
          <a:lstStyle/>
          <a:p>
            <a:r>
              <a:rPr lang="en-US" dirty="0"/>
              <a:t>4. Acknowledging Behavior</a:t>
            </a:r>
          </a:p>
        </p:txBody>
      </p:sp>
      <p:sp>
        <p:nvSpPr>
          <p:cNvPr id="314369" name="Subtitle 4"/>
          <p:cNvSpPr>
            <a:spLocks noGrp="1"/>
          </p:cNvSpPr>
          <p:nvPr>
            <p:ph idx="1"/>
          </p:nvPr>
        </p:nvSpPr>
        <p:spPr/>
        <p:txBody>
          <a:bodyPr/>
          <a:lstStyle/>
          <a:p>
            <a:pPr marL="0" indent="0" algn="ctr" eaLnBrk="1" hangingPunct="1">
              <a:buFont typeface="Symbol" charset="2"/>
              <a:buNone/>
            </a:pPr>
            <a:r>
              <a:rPr lang="en-US" altLang="en-US" sz="2600" dirty="0">
                <a:latin typeface="Calibri" panose="020F0502020204030204" pitchFamily="34" charset="0"/>
                <a:ea typeface="ＭＳ Ｐゴシック" charset="-128"/>
                <a:cs typeface="Calibri" panose="020F0502020204030204" pitchFamily="34" charset="0"/>
              </a:rPr>
              <a:t>Don’t forget to acknowledge your staff!</a:t>
            </a:r>
          </a:p>
          <a:p>
            <a:pPr marL="0" indent="0" algn="ctr" eaLnBrk="1" hangingPunct="1">
              <a:buFont typeface="Symbol" charset="2"/>
              <a:buNone/>
            </a:pPr>
            <a:endParaRPr lang="en-US" altLang="en-US" sz="2600" dirty="0">
              <a:solidFill>
                <a:srgbClr val="898989"/>
              </a:solidFill>
              <a:latin typeface="Calibri" panose="020F0502020204030204" pitchFamily="34" charset="0"/>
              <a:ea typeface="ＭＳ Ｐゴシック" charset="-128"/>
              <a:cs typeface="Calibri" panose="020F0502020204030204" pitchFamily="34" charset="0"/>
            </a:endParaRPr>
          </a:p>
          <a:p>
            <a:pPr marL="0" indent="0" algn="ctr" eaLnBrk="1" hangingPunct="1">
              <a:buNone/>
            </a:pPr>
            <a:r>
              <a:rPr lang="en-US" dirty="0">
                <a:latin typeface="Calibri" panose="020F0502020204030204" pitchFamily="34" charset="0"/>
                <a:cs typeface="Calibri" panose="020F0502020204030204" pitchFamily="34" charset="0"/>
                <a:hlinkClick r:id="rId3"/>
              </a:rPr>
              <a:t>https://youtu.be/Cbk980jV7Ao</a:t>
            </a:r>
            <a:endParaRPr lang="en-US" altLang="en-US" dirty="0">
              <a:solidFill>
                <a:srgbClr val="898989"/>
              </a:solidFill>
              <a:latin typeface="Calibri" panose="020F0502020204030204" pitchFamily="34" charset="0"/>
              <a:ea typeface="ＭＳ Ｐゴシック" charset="-128"/>
              <a:cs typeface="Calibri" panose="020F0502020204030204" pitchFamily="34" charset="0"/>
            </a:endParaRPr>
          </a:p>
        </p:txBody>
      </p:sp>
      <p:sp>
        <p:nvSpPr>
          <p:cNvPr id="5" name="object 4">
            <a:extLst>
              <a:ext uri="{FF2B5EF4-FFF2-40B4-BE49-F238E27FC236}">
                <a16:creationId xmlns:a16="http://schemas.microsoft.com/office/drawing/2014/main" id="{7675F3E6-CCBC-2443-9615-01D0D96FB73A}"/>
              </a:ext>
            </a:extLst>
          </p:cNvPr>
          <p:cNvSpPr/>
          <p:nvPr/>
        </p:nvSpPr>
        <p:spPr>
          <a:xfrm>
            <a:off x="4837430" y="3631530"/>
            <a:ext cx="3779520" cy="2825495"/>
          </a:xfrm>
          <a:prstGeom prst="rect">
            <a:avLst/>
          </a:prstGeom>
          <a:blipFill>
            <a:blip r:embed="rId4" cstate="print"/>
            <a:stretch>
              <a:fillRect/>
            </a:stretch>
          </a:blipFill>
        </p:spPr>
        <p:txBody>
          <a:bodyPr wrap="square" lIns="0" tIns="0" rIns="0" bIns="0" rtlCol="0">
            <a:noAutofit/>
          </a:bodyPr>
          <a:lstStyle/>
          <a:p>
            <a:endParaRPr/>
          </a:p>
        </p:txBody>
      </p:sp>
      <p:sp>
        <p:nvSpPr>
          <p:cNvPr id="6" name="object 3">
            <a:extLst>
              <a:ext uri="{FF2B5EF4-FFF2-40B4-BE49-F238E27FC236}">
                <a16:creationId xmlns:a16="http://schemas.microsoft.com/office/drawing/2014/main" id="{C7AF1527-C364-4646-811A-432258D90E1A}"/>
              </a:ext>
            </a:extLst>
          </p:cNvPr>
          <p:cNvSpPr/>
          <p:nvPr/>
        </p:nvSpPr>
        <p:spPr>
          <a:xfrm>
            <a:off x="527050" y="3634577"/>
            <a:ext cx="3657600" cy="2822448"/>
          </a:xfrm>
          <a:prstGeom prst="rect">
            <a:avLst/>
          </a:prstGeom>
          <a:blipFill>
            <a:blip r:embed="rId5" cstate="print"/>
            <a:stretch>
              <a:fillRect/>
            </a:stretch>
          </a:blipFill>
        </p:spPr>
        <p:txBody>
          <a:bodyPr wrap="square" lIns="0" tIns="0" rIns="0" bIns="0" rtlCol="0">
            <a:noAutofit/>
          </a:bodyPr>
          <a:lstStyle/>
          <a:p>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DB529-6E97-A242-838E-388C92542C14}"/>
              </a:ext>
            </a:extLst>
          </p:cNvPr>
          <p:cNvSpPr>
            <a:spLocks noGrp="1"/>
          </p:cNvSpPr>
          <p:nvPr>
            <p:ph type="title"/>
          </p:nvPr>
        </p:nvSpPr>
        <p:spPr/>
        <p:txBody>
          <a:bodyPr/>
          <a:lstStyle/>
          <a:p>
            <a:r>
              <a:rPr lang="en-US" dirty="0"/>
              <a:t>4. Why reinforce staff?</a:t>
            </a:r>
          </a:p>
        </p:txBody>
      </p:sp>
      <p:sp>
        <p:nvSpPr>
          <p:cNvPr id="3" name="Content Placeholder 2">
            <a:extLst>
              <a:ext uri="{FF2B5EF4-FFF2-40B4-BE49-F238E27FC236}">
                <a16:creationId xmlns:a16="http://schemas.microsoft.com/office/drawing/2014/main" id="{164A2B38-28A5-0444-BF0E-91F184E900C5}"/>
              </a:ext>
            </a:extLst>
          </p:cNvPr>
          <p:cNvSpPr>
            <a:spLocks noGrp="1"/>
          </p:cNvSpPr>
          <p:nvPr>
            <p:ph idx="1"/>
          </p:nvPr>
        </p:nvSpPr>
        <p:spPr/>
        <p:txBody>
          <a:bodyPr/>
          <a:lstStyle/>
          <a:p>
            <a:r>
              <a:rPr lang="en-US" sz="2400" dirty="0"/>
              <a:t>Teacher emotional exhaustion is associated with low level PBIS implementation in the classroom </a:t>
            </a:r>
            <a:r>
              <a:rPr lang="en-US" sz="1800" dirty="0">
                <a:solidFill>
                  <a:schemeClr val="bg1">
                    <a:lumMod val="50000"/>
                  </a:schemeClr>
                </a:solidFill>
              </a:rPr>
              <a:t>(Reinke, Herman, &amp; Stormont, 2013)</a:t>
            </a:r>
          </a:p>
          <a:p>
            <a:r>
              <a:rPr lang="en-US" sz="2400" dirty="0"/>
              <a:t>Teachers who experience high levels of burnout or feel emotionally exhausted demonstrate lower quality teaching and impaired relationships </a:t>
            </a:r>
            <a:r>
              <a:rPr lang="en-US" sz="1800" dirty="0">
                <a:solidFill>
                  <a:schemeClr val="bg1">
                    <a:lumMod val="50000"/>
                  </a:schemeClr>
                </a:solidFill>
              </a:rPr>
              <a:t>(Maslach &amp; Jackson, 1981)</a:t>
            </a:r>
          </a:p>
          <a:p>
            <a:r>
              <a:rPr lang="en-US" sz="2400" dirty="0"/>
              <a:t>Teacher stress contributes to teacher turnover </a:t>
            </a:r>
            <a:r>
              <a:rPr lang="en-US" sz="1800" dirty="0">
                <a:solidFill>
                  <a:schemeClr val="bg1">
                    <a:lumMod val="50000"/>
                  </a:schemeClr>
                </a:solidFill>
              </a:rPr>
              <a:t>(Johnson, </a:t>
            </a:r>
            <a:r>
              <a:rPr lang="en-US" sz="1800" dirty="0" err="1">
                <a:solidFill>
                  <a:schemeClr val="bg1">
                    <a:lumMod val="50000"/>
                  </a:schemeClr>
                </a:solidFill>
              </a:rPr>
              <a:t>et.al</a:t>
            </a:r>
            <a:r>
              <a:rPr lang="en-US" sz="1800" dirty="0">
                <a:solidFill>
                  <a:schemeClr val="bg1">
                    <a:lumMod val="50000"/>
                  </a:schemeClr>
                </a:solidFill>
              </a:rPr>
              <a:t>, 2005)</a:t>
            </a:r>
          </a:p>
          <a:p>
            <a:r>
              <a:rPr lang="en-US" sz="2400" dirty="0"/>
              <a:t>High stress and low coping of teachers is correlated with poor student behavior and academic outcomes </a:t>
            </a:r>
            <a:r>
              <a:rPr lang="en-US" sz="1800" dirty="0">
                <a:solidFill>
                  <a:schemeClr val="bg1">
                    <a:lumMod val="50000"/>
                  </a:schemeClr>
                </a:solidFill>
              </a:rPr>
              <a:t>(Herman, </a:t>
            </a:r>
            <a:r>
              <a:rPr lang="en-US" sz="1800" dirty="0" err="1">
                <a:solidFill>
                  <a:schemeClr val="bg1">
                    <a:lumMod val="50000"/>
                  </a:schemeClr>
                </a:solidFill>
              </a:rPr>
              <a:t>Hickmon</a:t>
            </a:r>
            <a:r>
              <a:rPr lang="en-US" sz="1800" dirty="0">
                <a:solidFill>
                  <a:schemeClr val="bg1">
                    <a:lumMod val="50000"/>
                  </a:schemeClr>
                </a:solidFill>
              </a:rPr>
              <a:t>-Rosa, Reinke, 2018)</a:t>
            </a:r>
          </a:p>
          <a:p>
            <a:pPr marL="0" indent="0">
              <a:buNone/>
            </a:pPr>
            <a:endParaRPr lang="en-US" sz="2400" dirty="0"/>
          </a:p>
        </p:txBody>
      </p:sp>
    </p:spTree>
    <p:extLst>
      <p:ext uri="{BB962C8B-B14F-4D97-AF65-F5344CB8AC3E}">
        <p14:creationId xmlns:p14="http://schemas.microsoft.com/office/powerpoint/2010/main" val="3331324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le 1"/>
          <p:cNvSpPr>
            <a:spLocks noGrp="1"/>
          </p:cNvSpPr>
          <p:nvPr>
            <p:ph type="title"/>
          </p:nvPr>
        </p:nvSpPr>
        <p:spPr/>
        <p:txBody>
          <a:bodyPr/>
          <a:lstStyle/>
          <a:p>
            <a:r>
              <a:rPr lang="en-US" altLang="en-US"/>
              <a:t>Importance of Roles and Norms</a:t>
            </a:r>
          </a:p>
        </p:txBody>
      </p:sp>
      <p:sp>
        <p:nvSpPr>
          <p:cNvPr id="3" name="Content Placeholder 2"/>
          <p:cNvSpPr>
            <a:spLocks noGrp="1"/>
          </p:cNvSpPr>
          <p:nvPr>
            <p:ph idx="1"/>
          </p:nvPr>
        </p:nvSpPr>
        <p:spPr>
          <a:xfrm>
            <a:off x="457200" y="1611313"/>
            <a:ext cx="4652963" cy="3911600"/>
          </a:xfrm>
        </p:spPr>
        <p:txBody>
          <a:bodyPr/>
          <a:lstStyle/>
          <a:p>
            <a:pPr>
              <a:buFont typeface="Arial" pitchFamily="34" charset="0"/>
              <a:buChar char="•"/>
              <a:defRPr/>
            </a:pPr>
            <a:r>
              <a:rPr lang="en-US" sz="3800" dirty="0"/>
              <a:t>Effective collaboration </a:t>
            </a:r>
          </a:p>
          <a:p>
            <a:pPr marL="0" indent="0">
              <a:buFont typeface="Arial" pitchFamily="34" charset="0"/>
              <a:buNone/>
              <a:defRPr/>
            </a:pPr>
            <a:endParaRPr lang="en-US" sz="2200" dirty="0"/>
          </a:p>
          <a:p>
            <a:pPr>
              <a:buFont typeface="Arial" pitchFamily="34" charset="0"/>
              <a:buChar char="•"/>
              <a:defRPr/>
            </a:pPr>
            <a:r>
              <a:rPr lang="en-US" sz="3800" dirty="0"/>
              <a:t>Accountability </a:t>
            </a:r>
          </a:p>
          <a:p>
            <a:pPr>
              <a:buFont typeface="Arial" pitchFamily="34" charset="0"/>
              <a:buChar char="•"/>
              <a:defRPr/>
            </a:pPr>
            <a:endParaRPr lang="en-US" sz="2200" dirty="0"/>
          </a:p>
          <a:p>
            <a:pPr>
              <a:buFont typeface="Arial" pitchFamily="34" charset="0"/>
              <a:buChar char="•"/>
              <a:defRPr/>
            </a:pPr>
            <a:r>
              <a:rPr lang="en-US" sz="3800" dirty="0"/>
              <a:t>Efficient and focused meetings</a:t>
            </a:r>
          </a:p>
        </p:txBody>
      </p:sp>
      <p:sp>
        <p:nvSpPr>
          <p:cNvPr id="39939" name="TextBox 7"/>
          <p:cNvSpPr txBox="1">
            <a:spLocks noChangeArrowheads="1"/>
          </p:cNvSpPr>
          <p:nvPr/>
        </p:nvSpPr>
        <p:spPr bwMode="auto">
          <a:xfrm>
            <a:off x="246063" y="5824538"/>
            <a:ext cx="87757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a:latin typeface="Arial" charset="0"/>
                <a:hlinkClick r:id="rId3" invalidUrl="http://www.schoolimprovementcoach.org/manual/7 Norms and Roles.pdf"/>
              </a:rPr>
              <a:t>http://www.schoolimprovementcoach.org/manual/7%20Norms%20and%20Roles.pdf</a:t>
            </a:r>
            <a:endParaRPr lang="en-US" altLang="en-US" sz="1800" dirty="0">
              <a:latin typeface="Arial" charset="0"/>
            </a:endParaRPr>
          </a:p>
          <a:p>
            <a:pPr eaLnBrk="1" hangingPunct="1">
              <a:spcBef>
                <a:spcPct val="0"/>
              </a:spcBef>
              <a:buFontTx/>
              <a:buNone/>
            </a:pPr>
            <a:endParaRPr lang="en-US" altLang="en-US" sz="1800" dirty="0">
              <a:latin typeface="Arial" charset="0"/>
            </a:endParaRPr>
          </a:p>
        </p:txBody>
      </p:sp>
      <p:pic>
        <p:nvPicPr>
          <p:cNvPr id="3994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0163" y="1462088"/>
            <a:ext cx="391160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368968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535924" y="1937685"/>
            <a:ext cx="5676265" cy="1107440"/>
          </a:xfrm>
          <a:prstGeom prst="rect">
            <a:avLst/>
          </a:prstGeom>
        </p:spPr>
        <p:txBody>
          <a:bodyPr vert="horz" wrap="square" lIns="0" tIns="0" rIns="0" bIns="0" rtlCol="0">
            <a:noAutofit/>
          </a:bodyPr>
          <a:lstStyle/>
          <a:p>
            <a:pPr marL="393700" indent="-381000">
              <a:lnSpc>
                <a:spcPct val="100000"/>
              </a:lnSpc>
              <a:buFont typeface="Arial"/>
              <a:buChar char="•"/>
              <a:tabLst>
                <a:tab pos="393065" algn="l"/>
              </a:tabLst>
            </a:pPr>
            <a:r>
              <a:rPr sz="2800" dirty="0">
                <a:latin typeface="Calibri" panose="020F0502020204030204" pitchFamily="34" charset="0"/>
                <a:cs typeface="Calibri" panose="020F0502020204030204" pitchFamily="34" charset="0"/>
              </a:rPr>
              <a:t>Discuss</a:t>
            </a:r>
            <a:r>
              <a:rPr sz="2800" spc="-5" dirty="0">
                <a:latin typeface="Calibri" panose="020F0502020204030204" pitchFamily="34" charset="0"/>
                <a:cs typeface="Calibri" panose="020F0502020204030204" pitchFamily="34" charset="0"/>
              </a:rPr>
              <a:t> </a:t>
            </a:r>
            <a:r>
              <a:rPr sz="2800" spc="0" dirty="0">
                <a:latin typeface="Calibri" panose="020F0502020204030204" pitchFamily="34" charset="0"/>
                <a:cs typeface="Calibri" panose="020F0502020204030204" pitchFamily="34" charset="0"/>
              </a:rPr>
              <a:t>crea</a:t>
            </a:r>
            <a:r>
              <a:rPr sz="2800" spc="-5" dirty="0">
                <a:latin typeface="Calibri" panose="020F0502020204030204" pitchFamily="34" charset="0"/>
                <a:cs typeface="Calibri" panose="020F0502020204030204" pitchFamily="34" charset="0"/>
              </a:rPr>
              <a:t>t</a:t>
            </a:r>
            <a:r>
              <a:rPr sz="2800" spc="0" dirty="0">
                <a:latin typeface="Calibri" panose="020F0502020204030204" pitchFamily="34" charset="0"/>
                <a:cs typeface="Calibri" panose="020F0502020204030204" pitchFamily="34" charset="0"/>
              </a:rPr>
              <a:t>ive ways</a:t>
            </a:r>
            <a:r>
              <a:rPr sz="2800" spc="-5" dirty="0">
                <a:latin typeface="Calibri" panose="020F0502020204030204" pitchFamily="34" charset="0"/>
                <a:cs typeface="Calibri" panose="020F0502020204030204" pitchFamily="34" charset="0"/>
              </a:rPr>
              <a:t> t</a:t>
            </a:r>
            <a:r>
              <a:rPr sz="2800" spc="0" dirty="0">
                <a:latin typeface="Calibri" panose="020F0502020204030204" pitchFamily="34" charset="0"/>
                <a:cs typeface="Calibri" panose="020F0502020204030204" pitchFamily="34" charset="0"/>
              </a:rPr>
              <a:t>o rein</a:t>
            </a:r>
            <a:r>
              <a:rPr sz="2800" spc="-5" dirty="0">
                <a:latin typeface="Calibri" panose="020F0502020204030204" pitchFamily="34" charset="0"/>
                <a:cs typeface="Calibri" panose="020F0502020204030204" pitchFamily="34" charset="0"/>
              </a:rPr>
              <a:t>f</a:t>
            </a:r>
            <a:r>
              <a:rPr sz="2800" spc="0" dirty="0">
                <a:latin typeface="Calibri" panose="020F0502020204030204" pitchFamily="34" charset="0"/>
                <a:cs typeface="Calibri" panose="020F0502020204030204" pitchFamily="34" charset="0"/>
              </a:rPr>
              <a:t>orce s</a:t>
            </a:r>
            <a:r>
              <a:rPr sz="2800" spc="-5" dirty="0">
                <a:latin typeface="Calibri" panose="020F0502020204030204" pitchFamily="34" charset="0"/>
                <a:cs typeface="Calibri" panose="020F0502020204030204" pitchFamily="34" charset="0"/>
              </a:rPr>
              <a:t>t</a:t>
            </a:r>
            <a:r>
              <a:rPr sz="2800" spc="0" dirty="0">
                <a:latin typeface="Calibri" panose="020F0502020204030204" pitchFamily="34" charset="0"/>
                <a:cs typeface="Calibri" panose="020F0502020204030204" pitchFamily="34" charset="0"/>
              </a:rPr>
              <a:t>a</a:t>
            </a:r>
            <a:r>
              <a:rPr sz="2800" spc="-5" dirty="0">
                <a:latin typeface="Calibri" panose="020F0502020204030204" pitchFamily="34" charset="0"/>
                <a:cs typeface="Calibri" panose="020F0502020204030204" pitchFamily="34" charset="0"/>
              </a:rPr>
              <a:t>f</a:t>
            </a:r>
            <a:r>
              <a:rPr sz="2800" spc="0" dirty="0">
                <a:latin typeface="Calibri" panose="020F0502020204030204" pitchFamily="34" charset="0"/>
                <a:cs typeface="Calibri" panose="020F0502020204030204" pitchFamily="34" charset="0"/>
              </a:rPr>
              <a:t>f</a:t>
            </a:r>
            <a:endParaRPr sz="2800" dirty="0">
              <a:latin typeface="Calibri" panose="020F0502020204030204" pitchFamily="34" charset="0"/>
              <a:cs typeface="Calibri" panose="020F0502020204030204" pitchFamily="34" charset="0"/>
            </a:endParaRPr>
          </a:p>
          <a:p>
            <a:pPr marL="393700" indent="-381000">
              <a:lnSpc>
                <a:spcPct val="100000"/>
              </a:lnSpc>
              <a:buFont typeface="Arial"/>
              <a:buChar char="•"/>
              <a:tabLst>
                <a:tab pos="393065" algn="l"/>
              </a:tabLst>
            </a:pPr>
            <a:r>
              <a:rPr sz="2800" spc="-5" dirty="0">
                <a:latin typeface="Calibri" panose="020F0502020204030204" pitchFamily="34" charset="0"/>
                <a:cs typeface="Calibri" panose="020F0502020204030204" pitchFamily="34" charset="0"/>
              </a:rPr>
              <a:t>W</a:t>
            </a:r>
            <a:r>
              <a:rPr sz="2800" spc="0" dirty="0">
                <a:latin typeface="Calibri" panose="020F0502020204030204" pitchFamily="34" charset="0"/>
                <a:cs typeface="Calibri" panose="020F0502020204030204" pitchFamily="34" charset="0"/>
              </a:rPr>
              <a:t>ri</a:t>
            </a:r>
            <a:r>
              <a:rPr sz="2800" spc="-5" dirty="0">
                <a:latin typeface="Calibri" panose="020F0502020204030204" pitchFamily="34" charset="0"/>
                <a:cs typeface="Calibri" panose="020F0502020204030204" pitchFamily="34" charset="0"/>
              </a:rPr>
              <a:t>t</a:t>
            </a:r>
            <a:r>
              <a:rPr sz="2800" spc="0" dirty="0">
                <a:latin typeface="Calibri" panose="020F0502020204030204" pitchFamily="34" charset="0"/>
                <a:cs typeface="Calibri" panose="020F0502020204030204" pitchFamily="34" charset="0"/>
              </a:rPr>
              <a:t>e each idea on a pos</a:t>
            </a:r>
            <a:r>
              <a:rPr sz="2800" spc="-5" dirty="0">
                <a:latin typeface="Calibri" panose="020F0502020204030204" pitchFamily="34" charset="0"/>
                <a:cs typeface="Calibri" panose="020F0502020204030204" pitchFamily="34" charset="0"/>
              </a:rPr>
              <a:t>t</a:t>
            </a:r>
            <a:r>
              <a:rPr sz="2800" spc="0" dirty="0">
                <a:latin typeface="Calibri" panose="020F0502020204030204" pitchFamily="34" charset="0"/>
                <a:cs typeface="Calibri" panose="020F0502020204030204" pitchFamily="34" charset="0"/>
              </a:rPr>
              <a:t>-it</a:t>
            </a:r>
            <a:endParaRPr sz="2800" dirty="0">
              <a:latin typeface="Calibri" panose="020F0502020204030204" pitchFamily="34" charset="0"/>
              <a:cs typeface="Calibri" panose="020F0502020204030204" pitchFamily="34" charset="0"/>
            </a:endParaRPr>
          </a:p>
          <a:p>
            <a:pPr marL="393700" indent="-381000">
              <a:lnSpc>
                <a:spcPct val="100000"/>
              </a:lnSpc>
              <a:buFont typeface="Arial"/>
              <a:buChar char="•"/>
              <a:tabLst>
                <a:tab pos="393065" algn="l"/>
              </a:tabLst>
            </a:pPr>
            <a:r>
              <a:rPr sz="2800" spc="-5" dirty="0">
                <a:latin typeface="Calibri" panose="020F0502020204030204" pitchFamily="34" charset="0"/>
                <a:cs typeface="Calibri" panose="020F0502020204030204" pitchFamily="34" charset="0"/>
              </a:rPr>
              <a:t>P</a:t>
            </a:r>
            <a:r>
              <a:rPr sz="2800" spc="0" dirty="0">
                <a:latin typeface="Calibri" panose="020F0502020204030204" pitchFamily="34" charset="0"/>
                <a:cs typeface="Calibri" panose="020F0502020204030204" pitchFamily="34" charset="0"/>
              </a:rPr>
              <a:t>lace on chart</a:t>
            </a:r>
            <a:r>
              <a:rPr sz="2800" spc="-10" dirty="0">
                <a:latin typeface="Calibri" panose="020F0502020204030204" pitchFamily="34" charset="0"/>
                <a:cs typeface="Calibri" panose="020F0502020204030204" pitchFamily="34" charset="0"/>
              </a:rPr>
              <a:t> </a:t>
            </a:r>
            <a:r>
              <a:rPr sz="2800" spc="0" dirty="0">
                <a:latin typeface="Calibri" panose="020F0502020204030204" pitchFamily="34" charset="0"/>
                <a:cs typeface="Calibri" panose="020F0502020204030204" pitchFamily="34" charset="0"/>
              </a:rPr>
              <a:t>paper</a:t>
            </a:r>
            <a:endParaRPr sz="2800" dirty="0">
              <a:latin typeface="Calibri" panose="020F0502020204030204" pitchFamily="34" charset="0"/>
              <a:cs typeface="Calibri" panose="020F0502020204030204" pitchFamily="34" charset="0"/>
            </a:endParaRPr>
          </a:p>
        </p:txBody>
      </p:sp>
      <p:sp>
        <p:nvSpPr>
          <p:cNvPr id="5" name="object 5"/>
          <p:cNvSpPr txBox="1"/>
          <p:nvPr/>
        </p:nvSpPr>
        <p:spPr>
          <a:xfrm>
            <a:off x="535924" y="4059935"/>
            <a:ext cx="3993214" cy="741680"/>
          </a:xfrm>
          <a:prstGeom prst="rect">
            <a:avLst/>
          </a:prstGeom>
        </p:spPr>
        <p:txBody>
          <a:bodyPr vert="horz" wrap="square" lIns="0" tIns="0" rIns="0" bIns="0" rtlCol="0">
            <a:noAutofit/>
          </a:bodyPr>
          <a:lstStyle/>
          <a:p>
            <a:pPr marL="12700">
              <a:lnSpc>
                <a:spcPct val="100000"/>
              </a:lnSpc>
            </a:pPr>
            <a:endParaRPr sz="2800" dirty="0">
              <a:latin typeface="Calibri" panose="020F0502020204030204" pitchFamily="34" charset="0"/>
              <a:cs typeface="Calibri" panose="020F0502020204030204" pitchFamily="34" charset="0"/>
            </a:endParaRPr>
          </a:p>
        </p:txBody>
      </p:sp>
      <p:sp>
        <p:nvSpPr>
          <p:cNvPr id="8" name="Title 7">
            <a:extLst>
              <a:ext uri="{FF2B5EF4-FFF2-40B4-BE49-F238E27FC236}">
                <a16:creationId xmlns:a16="http://schemas.microsoft.com/office/drawing/2014/main" id="{B9DE3E28-A01A-254A-BBE8-69CFEA8A0283}"/>
              </a:ext>
            </a:extLst>
          </p:cNvPr>
          <p:cNvSpPr>
            <a:spLocks noGrp="1"/>
          </p:cNvSpPr>
          <p:nvPr>
            <p:ph type="title"/>
          </p:nvPr>
        </p:nvSpPr>
        <p:spPr>
          <a:solidFill>
            <a:schemeClr val="accent4">
              <a:lumMod val="60000"/>
              <a:lumOff val="40000"/>
            </a:schemeClr>
          </a:solidFill>
        </p:spPr>
        <p:txBody>
          <a:bodyPr/>
          <a:lstStyle/>
          <a:p>
            <a:r>
              <a:rPr lang="en-US" dirty="0"/>
              <a:t>Team Activity</a:t>
            </a:r>
          </a:p>
        </p:txBody>
      </p:sp>
      <p:sp>
        <p:nvSpPr>
          <p:cNvPr id="9" name="Rectangle 8">
            <a:extLst>
              <a:ext uri="{FF2B5EF4-FFF2-40B4-BE49-F238E27FC236}">
                <a16:creationId xmlns:a16="http://schemas.microsoft.com/office/drawing/2014/main" id="{11E6E231-8308-4D4A-A468-DC7D6E86C291}"/>
              </a:ext>
            </a:extLst>
          </p:cNvPr>
          <p:cNvSpPr/>
          <p:nvPr/>
        </p:nvSpPr>
        <p:spPr>
          <a:xfrm>
            <a:off x="775168" y="4302779"/>
            <a:ext cx="4572000" cy="1824474"/>
          </a:xfrm>
          <a:prstGeom prst="rect">
            <a:avLst/>
          </a:prstGeom>
        </p:spPr>
        <p:txBody>
          <a:bodyPr>
            <a:spAutoFit/>
          </a:bodyPr>
          <a:lstStyle/>
          <a:p>
            <a:pPr algn="ctr" eaLnBrk="1" hangingPunct="1">
              <a:lnSpc>
                <a:spcPct val="80000"/>
              </a:lnSpc>
              <a:defRPr/>
            </a:pPr>
            <a:r>
              <a:rPr lang="en-US" altLang="en-US" sz="2800" dirty="0">
                <a:latin typeface="Calibri" panose="020F0502020204030204" pitchFamily="34" charset="0"/>
                <a:ea typeface="ＭＳ Ｐゴシック" pitchFamily="34" charset="-128"/>
                <a:cs typeface="Calibri" panose="020F0502020204030204" pitchFamily="34" charset="0"/>
              </a:rPr>
              <a:t>The best way to know what will be reinforcing to staff? </a:t>
            </a:r>
            <a:r>
              <a:rPr lang="en-US" altLang="en-US" sz="2800" b="1" i="1" u="sng" dirty="0">
                <a:latin typeface="Calibri" panose="020F0502020204030204" pitchFamily="34" charset="0"/>
                <a:ea typeface="ＭＳ Ｐゴシック" pitchFamily="34" charset="-128"/>
                <a:cs typeface="Calibri" panose="020F0502020204030204" pitchFamily="34" charset="0"/>
              </a:rPr>
              <a:t>ASK!</a:t>
            </a:r>
          </a:p>
          <a:p>
            <a:pPr marL="0" indent="0" algn="ctr" eaLnBrk="1" hangingPunct="1">
              <a:lnSpc>
                <a:spcPct val="80000"/>
              </a:lnSpc>
              <a:buFont typeface="Arial" charset="0"/>
              <a:buNone/>
              <a:defRPr/>
            </a:pPr>
            <a:endParaRPr lang="en-US" altLang="en-US" sz="2800" dirty="0">
              <a:latin typeface="Calibri" panose="020F0502020204030204" pitchFamily="34" charset="0"/>
              <a:ea typeface="ＭＳ Ｐゴシック" pitchFamily="34" charset="-128"/>
              <a:cs typeface="Calibri" panose="020F0502020204030204" pitchFamily="34" charset="0"/>
            </a:endParaRPr>
          </a:p>
          <a:p>
            <a:pPr algn="ctr" eaLnBrk="1" hangingPunct="1">
              <a:lnSpc>
                <a:spcPct val="80000"/>
              </a:lnSpc>
              <a:buFont typeface="Arial" pitchFamily="34" charset="0"/>
              <a:buChar char="•"/>
              <a:defRPr/>
            </a:pPr>
            <a:endParaRPr lang="en-US" altLang="en-US" sz="2800" dirty="0">
              <a:latin typeface="Calibri" panose="020F0502020204030204" pitchFamily="34" charset="0"/>
              <a:ea typeface="ＭＳ Ｐゴシック" pitchFamily="34" charset="-128"/>
              <a:cs typeface="Calibri" panose="020F0502020204030204" pitchFamily="34" charset="0"/>
            </a:endParaRPr>
          </a:p>
        </p:txBody>
      </p:sp>
      <p:pic>
        <p:nvPicPr>
          <p:cNvPr id="10" name="Picture 9">
            <a:extLst>
              <a:ext uri="{FF2B5EF4-FFF2-40B4-BE49-F238E27FC236}">
                <a16:creationId xmlns:a16="http://schemas.microsoft.com/office/drawing/2014/main" id="{B2DD4812-539E-BC4D-A975-97D317DC4634}"/>
              </a:ext>
            </a:extLst>
          </p:cNvPr>
          <p:cNvPicPr>
            <a:picLocks noChangeAspect="1"/>
          </p:cNvPicPr>
          <p:nvPr/>
        </p:nvPicPr>
        <p:blipFill rotWithShape="1">
          <a:blip r:embed="rId3"/>
          <a:srcRect l="5177" r="4698"/>
          <a:stretch/>
        </p:blipFill>
        <p:spPr>
          <a:xfrm>
            <a:off x="5872163" y="1538922"/>
            <a:ext cx="2814637" cy="4164032"/>
          </a:xfrm>
          <a:prstGeom prst="rect">
            <a:avLst/>
          </a:prstGeom>
          <a:effectLst/>
        </p:spPr>
      </p:pic>
    </p:spTree>
    <p:extLst>
      <p:ext uri="{BB962C8B-B14F-4D97-AF65-F5344CB8AC3E}">
        <p14:creationId xmlns:p14="http://schemas.microsoft.com/office/powerpoint/2010/main" val="148868586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4864B-72E5-3B4B-94A1-9478891CD9DE}"/>
              </a:ext>
            </a:extLst>
          </p:cNvPr>
          <p:cNvSpPr>
            <a:spLocks noGrp="1"/>
          </p:cNvSpPr>
          <p:nvPr>
            <p:ph type="title"/>
          </p:nvPr>
        </p:nvSpPr>
        <p:spPr/>
        <p:txBody>
          <a:bodyPr/>
          <a:lstStyle/>
          <a:p>
            <a:r>
              <a:rPr lang="en-US" dirty="0"/>
              <a:t>Where can you find more ideas?</a:t>
            </a:r>
          </a:p>
        </p:txBody>
      </p:sp>
      <p:pic>
        <p:nvPicPr>
          <p:cNvPr id="4" name="Content Placeholder 3">
            <a:extLst>
              <a:ext uri="{FF2B5EF4-FFF2-40B4-BE49-F238E27FC236}">
                <a16:creationId xmlns:a16="http://schemas.microsoft.com/office/drawing/2014/main" id="{4FE40D7F-C4BB-5442-9CF0-9C8CDC4BB723}"/>
              </a:ext>
            </a:extLst>
          </p:cNvPr>
          <p:cNvPicPr>
            <a:picLocks noGrp="1" noChangeAspect="1"/>
          </p:cNvPicPr>
          <p:nvPr>
            <p:ph idx="1"/>
          </p:nvPr>
        </p:nvPicPr>
        <p:blipFill>
          <a:blip r:embed="rId3"/>
          <a:stretch>
            <a:fillRect/>
          </a:stretch>
        </p:blipFill>
        <p:spPr>
          <a:xfrm>
            <a:off x="100013" y="1707469"/>
            <a:ext cx="6472238" cy="2519301"/>
          </a:xfrm>
          <a:prstGeom prst="rect">
            <a:avLst/>
          </a:prstGeom>
        </p:spPr>
      </p:pic>
      <p:cxnSp>
        <p:nvCxnSpPr>
          <p:cNvPr id="5" name="Curved Connector 4">
            <a:extLst>
              <a:ext uri="{FF2B5EF4-FFF2-40B4-BE49-F238E27FC236}">
                <a16:creationId xmlns:a16="http://schemas.microsoft.com/office/drawing/2014/main" id="{D9D8C07D-611C-3649-9257-8E490942062F}"/>
              </a:ext>
            </a:extLst>
          </p:cNvPr>
          <p:cNvCxnSpPr>
            <a:cxnSpLocks/>
          </p:cNvCxnSpPr>
          <p:nvPr/>
        </p:nvCxnSpPr>
        <p:spPr>
          <a:xfrm flipV="1">
            <a:off x="3787601" y="3342110"/>
            <a:ext cx="825848" cy="749300"/>
          </a:xfrm>
          <a:prstGeom prst="curvedConnector3">
            <a:avLst/>
          </a:prstGeom>
          <a:ln>
            <a:tailEnd type="triangle"/>
          </a:ln>
        </p:spPr>
        <p:style>
          <a:lnRef idx="2">
            <a:schemeClr val="dk1"/>
          </a:lnRef>
          <a:fillRef idx="0">
            <a:schemeClr val="dk1"/>
          </a:fillRef>
          <a:effectRef idx="1">
            <a:schemeClr val="dk1"/>
          </a:effectRef>
          <a:fontRef idx="minor">
            <a:schemeClr val="tx1"/>
          </a:fontRef>
        </p:style>
      </p:cxnSp>
      <p:pic>
        <p:nvPicPr>
          <p:cNvPr id="6" name="Picture 5">
            <a:hlinkClick r:id="rId4"/>
            <a:extLst>
              <a:ext uri="{FF2B5EF4-FFF2-40B4-BE49-F238E27FC236}">
                <a16:creationId xmlns:a16="http://schemas.microsoft.com/office/drawing/2014/main" id="{9963EBF5-E458-334D-8005-36E1E5D3A808}"/>
              </a:ext>
            </a:extLst>
          </p:cNvPr>
          <p:cNvPicPr>
            <a:picLocks noChangeAspect="1"/>
          </p:cNvPicPr>
          <p:nvPr/>
        </p:nvPicPr>
        <p:blipFill>
          <a:blip r:embed="rId5"/>
          <a:stretch>
            <a:fillRect/>
          </a:stretch>
        </p:blipFill>
        <p:spPr>
          <a:xfrm>
            <a:off x="4625377" y="3187865"/>
            <a:ext cx="4361462" cy="2461136"/>
          </a:xfrm>
          <a:prstGeom prst="rect">
            <a:avLst/>
          </a:prstGeom>
        </p:spPr>
      </p:pic>
      <p:sp>
        <p:nvSpPr>
          <p:cNvPr id="3" name="Rectangle 2">
            <a:extLst>
              <a:ext uri="{FF2B5EF4-FFF2-40B4-BE49-F238E27FC236}">
                <a16:creationId xmlns:a16="http://schemas.microsoft.com/office/drawing/2014/main" id="{B4AC6632-8DAE-524F-82FE-04D5F4226CB6}"/>
              </a:ext>
            </a:extLst>
          </p:cNvPr>
          <p:cNvSpPr/>
          <p:nvPr/>
        </p:nvSpPr>
        <p:spPr>
          <a:xfrm>
            <a:off x="100013" y="4818004"/>
            <a:ext cx="4572000" cy="830997"/>
          </a:xfrm>
          <a:prstGeom prst="rect">
            <a:avLst/>
          </a:prstGeom>
        </p:spPr>
        <p:txBody>
          <a:bodyPr>
            <a:spAutoFit/>
          </a:bodyPr>
          <a:lstStyle/>
          <a:p>
            <a:pPr marL="12700">
              <a:lnSpc>
                <a:spcPct val="100000"/>
              </a:lnSpc>
            </a:pPr>
            <a:r>
              <a:rPr lang="en-US" spc="-5" dirty="0">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ddi</a:t>
            </a:r>
            <a:r>
              <a:rPr lang="en-US" spc="-10" dirty="0">
                <a:latin typeface="Calibri" panose="020F0502020204030204" pitchFamily="34" charset="0"/>
                <a:cs typeface="Calibri" panose="020F0502020204030204" pitchFamily="34" charset="0"/>
              </a:rPr>
              <a:t>t</a:t>
            </a:r>
            <a:r>
              <a:rPr lang="en-US" dirty="0">
                <a:latin typeface="Calibri" panose="020F0502020204030204" pitchFamily="34" charset="0"/>
                <a:cs typeface="Calibri" panose="020F0502020204030204" pitchFamily="34" charset="0"/>
              </a:rPr>
              <a:t>ional</a:t>
            </a:r>
            <a:r>
              <a:rPr lang="en-US" spc="-5" dirty="0">
                <a:latin typeface="Calibri" panose="020F0502020204030204" pitchFamily="34" charset="0"/>
                <a:cs typeface="Calibri" panose="020F0502020204030204" pitchFamily="34" charset="0"/>
              </a:rPr>
              <a:t> </a:t>
            </a:r>
            <a:r>
              <a:rPr lang="en-US" u="heavy" dirty="0">
                <a:solidFill>
                  <a:srgbClr val="0000FF"/>
                </a:solidFill>
                <a:latin typeface="Calibri" panose="020F0502020204030204" pitchFamily="34" charset="0"/>
                <a:cs typeface="Calibri" panose="020F0502020204030204" pitchFamily="34" charset="0"/>
                <a:hlinkClick r:id="rId6"/>
              </a:rPr>
              <a:t>resources</a:t>
            </a:r>
            <a:r>
              <a:rPr lang="en-US" spc="-5" dirty="0">
                <a:solidFill>
                  <a:srgbClr val="0000FF"/>
                </a:solidFill>
                <a:latin typeface="Calibri" panose="020F0502020204030204" pitchFamily="34" charset="0"/>
                <a:cs typeface="Calibri" panose="020F0502020204030204" pitchFamily="34" charset="0"/>
                <a:hlinkClick r:id="rId6"/>
              </a:rPr>
              <a:t> </a:t>
            </a:r>
            <a:r>
              <a:rPr lang="en-US" spc="-5" dirty="0">
                <a:latin typeface="Calibri" panose="020F0502020204030204" pitchFamily="34" charset="0"/>
                <a:cs typeface="Calibri" panose="020F0502020204030204" pitchFamily="34" charset="0"/>
              </a:rPr>
              <a:t>f</a:t>
            </a:r>
            <a:r>
              <a:rPr lang="en-US" dirty="0">
                <a:latin typeface="Calibri" panose="020F0502020204030204" pitchFamily="34" charset="0"/>
                <a:cs typeface="Calibri" panose="020F0502020204030204" pitchFamily="34" charset="0"/>
              </a:rPr>
              <a:t>or</a:t>
            </a:r>
          </a:p>
          <a:p>
            <a:pPr marL="12700">
              <a:lnSpc>
                <a:spcPct val="100000"/>
              </a:lnSpc>
            </a:pPr>
            <a:r>
              <a:rPr lang="en-US" u="heavy" dirty="0">
                <a:solidFill>
                  <a:srgbClr val="0000FF"/>
                </a:solidFill>
                <a:latin typeface="Calibri" panose="020F0502020204030204" pitchFamily="34" charset="0"/>
                <a:cs typeface="Calibri" panose="020F0502020204030204" pitchFamily="34" charset="0"/>
                <a:hlinkClick r:id="rId7"/>
              </a:rPr>
              <a:t>rein</a:t>
            </a:r>
            <a:r>
              <a:rPr lang="en-US" u="heavy" spc="-5" dirty="0">
                <a:solidFill>
                  <a:srgbClr val="0000FF"/>
                </a:solidFill>
                <a:latin typeface="Calibri" panose="020F0502020204030204" pitchFamily="34" charset="0"/>
                <a:cs typeface="Calibri" panose="020F0502020204030204" pitchFamily="34" charset="0"/>
                <a:hlinkClick r:id="rId7"/>
              </a:rPr>
              <a:t>f</a:t>
            </a:r>
            <a:r>
              <a:rPr lang="en-US" u="heavy" dirty="0">
                <a:solidFill>
                  <a:srgbClr val="0000FF"/>
                </a:solidFill>
                <a:latin typeface="Calibri" panose="020F0502020204030204" pitchFamily="34" charset="0"/>
                <a:cs typeface="Calibri" panose="020F0502020204030204" pitchFamily="34" charset="0"/>
                <a:hlinkClick r:id="rId7"/>
              </a:rPr>
              <a:t>orcing</a:t>
            </a:r>
            <a:r>
              <a:rPr lang="en-US" dirty="0">
                <a:solidFill>
                  <a:srgbClr val="0000FF"/>
                </a:solidFill>
                <a:latin typeface="Calibri" panose="020F0502020204030204" pitchFamily="34" charset="0"/>
                <a:cs typeface="Calibri" panose="020F0502020204030204" pitchFamily="34" charset="0"/>
                <a:hlinkClick r:id="rId7"/>
              </a:rPr>
              <a:t> </a:t>
            </a:r>
            <a:r>
              <a:rPr lang="en-US" dirty="0">
                <a:latin typeface="Calibri" panose="020F0502020204030204" pitchFamily="34" charset="0"/>
                <a:cs typeface="Calibri" panose="020F0502020204030204" pitchFamily="34" charset="0"/>
              </a:rPr>
              <a:t>s</a:t>
            </a:r>
            <a:r>
              <a:rPr lang="en-US" spc="-5" dirty="0">
                <a:latin typeface="Calibri" panose="020F0502020204030204" pitchFamily="34" charset="0"/>
                <a:cs typeface="Calibri" panose="020F0502020204030204" pitchFamily="34" charset="0"/>
              </a:rPr>
              <a:t>t</a:t>
            </a:r>
            <a:r>
              <a:rPr lang="en-US" dirty="0">
                <a:latin typeface="Calibri" panose="020F0502020204030204" pitchFamily="34" charset="0"/>
                <a:cs typeface="Calibri" panose="020F0502020204030204" pitchFamily="34" charset="0"/>
              </a:rPr>
              <a:t>a</a:t>
            </a:r>
            <a:r>
              <a:rPr lang="en-US" spc="-5" dirty="0">
                <a:latin typeface="Calibri" panose="020F0502020204030204" pitchFamily="34" charset="0"/>
                <a:cs typeface="Calibri" panose="020F0502020204030204" pitchFamily="34" charset="0"/>
              </a:rPr>
              <a:t>ff</a:t>
            </a:r>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57433057"/>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Title 1"/>
          <p:cNvSpPr>
            <a:spLocks noGrp="1"/>
          </p:cNvSpPr>
          <p:nvPr>
            <p:ph type="title"/>
          </p:nvPr>
        </p:nvSpPr>
        <p:spPr/>
        <p:txBody>
          <a:bodyPr/>
          <a:lstStyle/>
          <a:p>
            <a:pPr eaLnBrk="1" hangingPunct="1"/>
            <a:r>
              <a:rPr lang="en-US" altLang="en-US" sz="4000" dirty="0">
                <a:ea typeface="ＭＳ Ｐゴシック" charset="-128"/>
              </a:rPr>
              <a:t>5. Discouraging Problem Behavior</a:t>
            </a:r>
          </a:p>
        </p:txBody>
      </p:sp>
      <p:sp>
        <p:nvSpPr>
          <p:cNvPr id="317441" name="Content Placeholder 2"/>
          <p:cNvSpPr>
            <a:spLocks noGrp="1"/>
          </p:cNvSpPr>
          <p:nvPr>
            <p:ph idx="1"/>
          </p:nvPr>
        </p:nvSpPr>
        <p:spPr>
          <a:xfrm>
            <a:off x="457200" y="1600200"/>
            <a:ext cx="4037013" cy="4525963"/>
          </a:xfrm>
        </p:spPr>
        <p:txBody>
          <a:bodyPr/>
          <a:lstStyle/>
          <a:p>
            <a:pPr eaLnBrk="1" hangingPunct="1">
              <a:buFont typeface="Arial" charset="0"/>
              <a:buNone/>
            </a:pPr>
            <a:r>
              <a:rPr lang="en-US" altLang="en-US" sz="3000" dirty="0">
                <a:ea typeface="ＭＳ Ｐゴシック" charset="-128"/>
              </a:rPr>
              <a:t>This involves:</a:t>
            </a:r>
            <a:endParaRPr lang="en-US" altLang="en-US" sz="2000" dirty="0">
              <a:ea typeface="ＭＳ Ｐゴシック" charset="-128"/>
            </a:endParaRPr>
          </a:p>
          <a:p>
            <a:pPr lvl="1" eaLnBrk="1" hangingPunct="1">
              <a:spcBef>
                <a:spcPct val="0"/>
              </a:spcBef>
            </a:pPr>
            <a:r>
              <a:rPr lang="en-US" altLang="en-US" sz="2500" dirty="0">
                <a:ea typeface="ＭＳ Ｐゴシック" charset="-128"/>
              </a:rPr>
              <a:t>Consistent practices for </a:t>
            </a:r>
            <a:r>
              <a:rPr lang="en-US" altLang="en-US" sz="2500" dirty="0">
                <a:solidFill>
                  <a:srgbClr val="0000FF"/>
                </a:solidFill>
                <a:ea typeface="ＭＳ Ｐゴシック" charset="-128"/>
              </a:rPr>
              <a:t>preventing</a:t>
            </a:r>
            <a:r>
              <a:rPr lang="en-US" altLang="en-US" sz="2500" dirty="0">
                <a:ea typeface="ＭＳ Ｐゴシック" charset="-128"/>
              </a:rPr>
              <a:t> problem behaviors</a:t>
            </a:r>
          </a:p>
          <a:p>
            <a:pPr lvl="1" eaLnBrk="1" hangingPunct="1">
              <a:spcBef>
                <a:spcPct val="0"/>
              </a:spcBef>
            </a:pPr>
            <a:r>
              <a:rPr lang="en-US" altLang="en-US" sz="2500" dirty="0">
                <a:ea typeface="ＭＳ Ｐゴシック" charset="-128"/>
              </a:rPr>
              <a:t>Distinguishing between </a:t>
            </a:r>
            <a:r>
              <a:rPr lang="en-US" altLang="en-US" sz="2500" dirty="0">
                <a:solidFill>
                  <a:srgbClr val="0000FF"/>
                </a:solidFill>
                <a:ea typeface="ＭＳ Ｐゴシック" charset="-128"/>
              </a:rPr>
              <a:t>minor and major behaviors</a:t>
            </a:r>
          </a:p>
          <a:p>
            <a:pPr lvl="1" eaLnBrk="1" hangingPunct="1">
              <a:spcBef>
                <a:spcPct val="0"/>
              </a:spcBef>
            </a:pPr>
            <a:r>
              <a:rPr lang="en-US" altLang="en-US" sz="2500" dirty="0">
                <a:ea typeface="ＭＳ Ｐゴシック" charset="-128"/>
              </a:rPr>
              <a:t>Practices for </a:t>
            </a:r>
            <a:r>
              <a:rPr lang="en-US" altLang="en-US" sz="2500" dirty="0">
                <a:solidFill>
                  <a:srgbClr val="0000FF"/>
                </a:solidFill>
                <a:ea typeface="ＭＳ Ｐゴシック" charset="-128"/>
              </a:rPr>
              <a:t>responding</a:t>
            </a:r>
            <a:r>
              <a:rPr lang="en-US" altLang="en-US" sz="2500" dirty="0">
                <a:ea typeface="ＭＳ Ｐゴシック" charset="-128"/>
              </a:rPr>
              <a:t> to problem behaviors</a:t>
            </a:r>
          </a:p>
          <a:p>
            <a:pPr lvl="1" eaLnBrk="1" hangingPunct="1">
              <a:spcBef>
                <a:spcPct val="0"/>
              </a:spcBef>
            </a:pPr>
            <a:r>
              <a:rPr lang="en-US" altLang="en-US" sz="2500" dirty="0">
                <a:ea typeface="ＭＳ Ｐゴシック" charset="-128"/>
              </a:rPr>
              <a:t>Continuum of Procedures for responding to problem behavior  </a:t>
            </a:r>
          </a:p>
          <a:p>
            <a:pPr eaLnBrk="1" hangingPunct="1">
              <a:buFont typeface="Arial" charset="0"/>
              <a:buNone/>
            </a:pPr>
            <a:endParaRPr lang="en-US" altLang="en-US" dirty="0">
              <a:ea typeface="ＭＳ Ｐゴシック" charset="-128"/>
            </a:endParaRPr>
          </a:p>
        </p:txBody>
      </p:sp>
      <p:pic>
        <p:nvPicPr>
          <p:cNvPr id="31744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94213" y="1417638"/>
            <a:ext cx="4592637" cy="531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Title 1"/>
          <p:cNvSpPr>
            <a:spLocks noGrp="1"/>
          </p:cNvSpPr>
          <p:nvPr>
            <p:ph type="title"/>
          </p:nvPr>
        </p:nvSpPr>
        <p:spPr/>
        <p:txBody>
          <a:bodyPr/>
          <a:lstStyle/>
          <a:p>
            <a:pPr eaLnBrk="1" hangingPunct="1"/>
            <a:r>
              <a:rPr lang="en-US" altLang="en-US">
                <a:latin typeface="Arial" charset="0"/>
                <a:ea typeface="ＭＳ Ｐゴシック" charset="-128"/>
              </a:rPr>
              <a:t> Activity!</a:t>
            </a:r>
          </a:p>
        </p:txBody>
      </p:sp>
      <p:sp>
        <p:nvSpPr>
          <p:cNvPr id="323586" name="Content Placeholder 2"/>
          <p:cNvSpPr>
            <a:spLocks noGrp="1"/>
          </p:cNvSpPr>
          <p:nvPr>
            <p:ph idx="1"/>
          </p:nvPr>
        </p:nvSpPr>
        <p:spPr/>
        <p:txBody>
          <a:bodyPr/>
          <a:lstStyle/>
          <a:p>
            <a:pPr marL="0" indent="0" eaLnBrk="1" hangingPunct="1">
              <a:buFont typeface="Symbol" charset="2"/>
              <a:buNone/>
            </a:pPr>
            <a:r>
              <a:rPr lang="en-US" altLang="en-US" sz="2800" dirty="0">
                <a:latin typeface="Calibri" panose="020F0502020204030204" pitchFamily="34" charset="0"/>
                <a:ea typeface="ＭＳ Ｐゴシック" charset="-128"/>
                <a:cs typeface="Calibri" panose="020F0502020204030204" pitchFamily="34" charset="0"/>
              </a:rPr>
              <a:t>Count off by 5’s. Go to the poster that corresponds with your number. Discuss responses to these questions:</a:t>
            </a:r>
          </a:p>
          <a:p>
            <a:pPr marL="514350" indent="-514350" eaLnBrk="1" hangingPunct="1">
              <a:buFont typeface="Symbol" charset="2"/>
              <a:buAutoNum type="arabicPeriod"/>
            </a:pPr>
            <a:r>
              <a:rPr lang="en-US" altLang="en-US" sz="2400" i="1" dirty="0">
                <a:latin typeface="Calibri" panose="020F0502020204030204" pitchFamily="34" charset="0"/>
                <a:ea typeface="ＭＳ Ｐゴシック" charset="-128"/>
                <a:cs typeface="Calibri" panose="020F0502020204030204" pitchFamily="34" charset="0"/>
              </a:rPr>
              <a:t>What in-class strategies should all teachers try before a problem behavior is recorded as a minor or major?</a:t>
            </a:r>
          </a:p>
          <a:p>
            <a:pPr marL="514350" indent="-514350" eaLnBrk="1" hangingPunct="1">
              <a:buFont typeface="Symbol" charset="2"/>
              <a:buAutoNum type="arabicPeriod"/>
            </a:pPr>
            <a:r>
              <a:rPr lang="en-US" altLang="en-US" sz="2400" i="1" dirty="0">
                <a:latin typeface="Calibri" panose="020F0502020204030204" pitchFamily="34" charset="0"/>
                <a:ea typeface="ＭＳ Ｐゴシック" charset="-128"/>
                <a:cs typeface="Calibri" panose="020F0502020204030204" pitchFamily="34" charset="0"/>
              </a:rPr>
              <a:t>How can you ensure a balance between “discipline procedures” for responding to problem behavior and “practices” to prevent the re-occurrence?</a:t>
            </a:r>
          </a:p>
          <a:p>
            <a:pPr marL="514350" indent="-514350" eaLnBrk="1" hangingPunct="1">
              <a:buFont typeface="Symbol" charset="2"/>
              <a:buAutoNum type="arabicPeriod"/>
            </a:pPr>
            <a:r>
              <a:rPr lang="en-US" altLang="en-US" sz="2400" i="1" dirty="0">
                <a:latin typeface="Calibri" panose="020F0502020204030204" pitchFamily="34" charset="0"/>
                <a:ea typeface="ＭＳ Ｐゴシック" charset="-128"/>
                <a:cs typeface="Calibri" panose="020F0502020204030204" pitchFamily="34" charset="0"/>
              </a:rPr>
              <a:t>What are effective prevention and response strategies?</a:t>
            </a:r>
          </a:p>
          <a:p>
            <a:pPr marL="514350" indent="-514350" eaLnBrk="1" hangingPunct="1">
              <a:buFont typeface="Symbol" charset="2"/>
              <a:buAutoNum type="arabicPeriod"/>
            </a:pPr>
            <a:r>
              <a:rPr lang="en-US" altLang="en-US" sz="2400" i="1" dirty="0">
                <a:latin typeface="Calibri" panose="020F0502020204030204" pitchFamily="34" charset="0"/>
                <a:ea typeface="ＭＳ Ｐゴシック" charset="-128"/>
                <a:cs typeface="Calibri" panose="020F0502020204030204" pitchFamily="34" charset="0"/>
              </a:rPr>
              <a:t>How are staff supported to learn effective response strategies for problem behaviors?</a:t>
            </a:r>
          </a:p>
          <a:p>
            <a:pPr marL="514350" indent="-514350" eaLnBrk="1" hangingPunct="1">
              <a:buFont typeface="Symbol" charset="2"/>
              <a:buAutoNum type="arabicPeriod"/>
            </a:pPr>
            <a:r>
              <a:rPr lang="en-US" altLang="en-US" sz="2400" i="1" dirty="0">
                <a:latin typeface="Calibri" panose="020F0502020204030204" pitchFamily="34" charset="0"/>
                <a:ea typeface="ＭＳ Ｐゴシック" charset="-128"/>
                <a:cs typeface="Calibri" panose="020F0502020204030204" pitchFamily="34" charset="0"/>
              </a:rPr>
              <a:t>Is there a role for punishment in PBIS?</a:t>
            </a:r>
          </a:p>
          <a:p>
            <a:pPr marL="514350" indent="-514350" eaLnBrk="1" hangingPunct="1">
              <a:buFont typeface="Symbol" charset="2"/>
              <a:buAutoNum type="arabicPeriod"/>
            </a:pPr>
            <a:endParaRPr lang="en-US" altLang="en-US" sz="2800" i="1" dirty="0">
              <a:latin typeface="Calibri" panose="020F0502020204030204" pitchFamily="34" charset="0"/>
              <a:ea typeface="ＭＳ Ｐゴシック" charset="-128"/>
              <a:cs typeface="Calibri" panose="020F0502020204030204" pitchFamily="34" charset="0"/>
            </a:endParaRPr>
          </a:p>
          <a:p>
            <a:pPr marL="0" indent="0" eaLnBrk="1" hangingPunct="1">
              <a:buFont typeface="Symbol" charset="2"/>
              <a:buNone/>
            </a:pPr>
            <a:endParaRPr lang="en-US" altLang="en-US" sz="2800" i="1" dirty="0">
              <a:latin typeface="Calibri" panose="020F0502020204030204" pitchFamily="34" charset="0"/>
              <a:ea typeface="ＭＳ Ｐゴシック" charset="-128"/>
              <a:cs typeface="Calibri" panose="020F0502020204030204" pitchFamily="34" charset="0"/>
            </a:endParaRPr>
          </a:p>
          <a:p>
            <a:pPr marL="0" indent="0" eaLnBrk="1" hangingPunct="1">
              <a:buFont typeface="Symbol" charset="2"/>
              <a:buNone/>
            </a:pPr>
            <a:endParaRPr lang="en-US" altLang="en-US" sz="2800" i="1" dirty="0">
              <a:latin typeface="Calibri" panose="020F0502020204030204" pitchFamily="34" charset="0"/>
              <a:ea typeface="ＭＳ Ｐゴシック" charset="-128"/>
              <a:cs typeface="Calibri" panose="020F0502020204030204" pitchFamily="34" charset="0"/>
            </a:endParaRPr>
          </a:p>
          <a:p>
            <a:pPr marL="0" indent="0" eaLnBrk="1" hangingPunct="1">
              <a:buFont typeface="Symbol" charset="2"/>
              <a:buNone/>
            </a:pPr>
            <a:endParaRPr lang="en-US" altLang="en-US" sz="2800" dirty="0">
              <a:latin typeface="Calibri" panose="020F0502020204030204" pitchFamily="34" charset="0"/>
              <a:ea typeface="ＭＳ Ｐゴシック" charset="-128"/>
              <a:cs typeface="Calibri" panose="020F0502020204030204" pitchFamily="34"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E02AC-9DE0-7D47-87EA-3ED4A5FEC6FF}"/>
              </a:ext>
            </a:extLst>
          </p:cNvPr>
          <p:cNvPicPr>
            <a:picLocks noChangeAspect="1"/>
          </p:cNvPicPr>
          <p:nvPr/>
        </p:nvPicPr>
        <p:blipFill>
          <a:blip r:embed="rId3"/>
          <a:stretch>
            <a:fillRect/>
          </a:stretch>
        </p:blipFill>
        <p:spPr>
          <a:xfrm>
            <a:off x="92742" y="2138765"/>
            <a:ext cx="4588403" cy="4319851"/>
          </a:xfrm>
          <a:prstGeom prst="rect">
            <a:avLst/>
          </a:prstGeom>
        </p:spPr>
      </p:pic>
      <p:sp>
        <p:nvSpPr>
          <p:cNvPr id="331778" name="Title 1"/>
          <p:cNvSpPr>
            <a:spLocks noGrp="1"/>
          </p:cNvSpPr>
          <p:nvPr>
            <p:ph type="title"/>
          </p:nvPr>
        </p:nvSpPr>
        <p:spPr/>
        <p:txBody>
          <a:bodyPr/>
          <a:lstStyle/>
          <a:p>
            <a:pPr eaLnBrk="1" hangingPunct="1"/>
            <a:r>
              <a:rPr lang="en-US" altLang="en-US" sz="3600" dirty="0">
                <a:latin typeface="Calibri" panose="020F0502020204030204" pitchFamily="34" charset="0"/>
                <a:ea typeface="ＭＳ Ｐゴシック" charset="-128"/>
                <a:cs typeface="Calibri" panose="020F0502020204030204" pitchFamily="34" charset="0"/>
              </a:rPr>
              <a:t>5. Discouraging Problem Behavior: Prevention Strategies </a:t>
            </a:r>
          </a:p>
        </p:txBody>
      </p:sp>
      <p:sp>
        <p:nvSpPr>
          <p:cNvPr id="331777" name="Content Placeholder 2"/>
          <p:cNvSpPr>
            <a:spLocks noGrp="1"/>
          </p:cNvSpPr>
          <p:nvPr>
            <p:ph idx="1"/>
          </p:nvPr>
        </p:nvSpPr>
        <p:spPr/>
        <p:txBody>
          <a:bodyPr/>
          <a:lstStyle/>
          <a:p>
            <a:pPr eaLnBrk="1" hangingPunct="1"/>
            <a:r>
              <a:rPr lang="en-US" altLang="en-US" sz="2800" dirty="0">
                <a:latin typeface="Calibri" panose="020F0502020204030204" pitchFamily="34" charset="0"/>
                <a:ea typeface="ＭＳ Ｐゴシック" charset="-128"/>
                <a:cs typeface="Calibri" panose="020F0502020204030204" pitchFamily="34" charset="0"/>
              </a:rPr>
              <a:t>Change the environment, not the student!</a:t>
            </a:r>
          </a:p>
          <a:p>
            <a:pPr eaLnBrk="1" hangingPunct="1">
              <a:buFont typeface="Arial" charset="0"/>
              <a:buNone/>
            </a:pPr>
            <a:endParaRPr lang="en-US" altLang="en-US" sz="4000" dirty="0">
              <a:latin typeface="Calibri" panose="020F0502020204030204" pitchFamily="34" charset="0"/>
              <a:ea typeface="ＭＳ Ｐゴシック" charset="-128"/>
              <a:cs typeface="Calibri" panose="020F0502020204030204" pitchFamily="34" charset="0"/>
            </a:endParaRPr>
          </a:p>
        </p:txBody>
      </p:sp>
      <p:pic>
        <p:nvPicPr>
          <p:cNvPr id="33177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51539" y="2005680"/>
            <a:ext cx="3809115" cy="4452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a:spLocks noChangeArrowheads="1"/>
          </p:cNvSpPr>
          <p:nvPr/>
        </p:nvSpPr>
        <p:spPr bwMode="auto">
          <a:xfrm rot="19858747">
            <a:off x="385763" y="2830513"/>
            <a:ext cx="8470900" cy="1384300"/>
          </a:xfrm>
          <a:prstGeom prst="rect">
            <a:avLst/>
          </a:prstGeom>
          <a:solidFill>
            <a:schemeClr val="tx2">
              <a:lumMod val="20000"/>
              <a:lumOff val="80000"/>
            </a:schemeClr>
          </a:solidFill>
          <a:ln>
            <a:noFill/>
          </a:ln>
        </p:spPr>
        <p:txBody>
          <a:bodyPr>
            <a:spAutoFit/>
          </a:bodyPr>
          <a:lstStyle>
            <a:lvl1pPr eaLnBrk="0" hangingPunct="0">
              <a:defRPr sz="2400">
                <a:solidFill>
                  <a:schemeClr val="tx1"/>
                </a:solidFill>
                <a:latin typeface="Arial" charset="0"/>
                <a:ea typeface="ＭＳ Ｐゴシック" charset="-128"/>
              </a:defRPr>
            </a:lvl1pPr>
            <a:lvl2pPr marL="742950" indent="-285750" eaLnBrk="0" hangingPunct="0">
              <a:defRPr sz="2400">
                <a:solidFill>
                  <a:schemeClr val="tx1"/>
                </a:solidFill>
                <a:latin typeface="Arial" charset="0"/>
                <a:ea typeface="ＭＳ Ｐゴシック" charset="-128"/>
              </a:defRPr>
            </a:lvl2pPr>
            <a:lvl3pPr marL="1143000" indent="-228600" eaLnBrk="0" hangingPunct="0">
              <a:defRPr sz="2400">
                <a:solidFill>
                  <a:schemeClr val="tx1"/>
                </a:solidFill>
                <a:latin typeface="Arial" charset="0"/>
                <a:ea typeface="ＭＳ Ｐゴシック" charset="-128"/>
              </a:defRPr>
            </a:lvl3pPr>
            <a:lvl4pPr marL="1600200" indent="-228600" eaLnBrk="0" hangingPunct="0">
              <a:defRPr sz="2400">
                <a:solidFill>
                  <a:schemeClr val="tx1"/>
                </a:solidFill>
                <a:latin typeface="Arial" charset="0"/>
                <a:ea typeface="ＭＳ Ｐゴシック" charset="-128"/>
              </a:defRPr>
            </a:lvl4pPr>
            <a:lvl5pPr marL="2057400" indent="-228600" eaLnBrk="0" hangingPunct="0">
              <a:defRPr sz="2400">
                <a:solidFill>
                  <a:schemeClr val="tx1"/>
                </a:solidFill>
                <a:latin typeface="Arial"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defRPr/>
            </a:pPr>
            <a:endParaRPr lang="en-US" altLang="en-US" sz="2800" dirty="0">
              <a:solidFill>
                <a:srgbClr val="000000"/>
              </a:solidFill>
              <a:latin typeface="Calibri" panose="020F0502020204030204" pitchFamily="34" charset="0"/>
              <a:cs typeface="Calibri" panose="020F0502020204030204" pitchFamily="34" charset="0"/>
            </a:endParaRPr>
          </a:p>
          <a:p>
            <a:pPr eaLnBrk="1" hangingPunct="1">
              <a:defRPr/>
            </a:pPr>
            <a:r>
              <a:rPr lang="en-US" altLang="en-US" sz="2800" dirty="0">
                <a:solidFill>
                  <a:srgbClr val="000000"/>
                </a:solidFill>
                <a:latin typeface="Calibri" panose="020F0502020204030204" pitchFamily="34" charset="0"/>
                <a:cs typeface="Calibri" panose="020F0502020204030204" pitchFamily="34" charset="0"/>
              </a:rPr>
              <a:t>Redesign of teaching environments…</a:t>
            </a:r>
            <a:r>
              <a:rPr lang="en-US" altLang="en-US" sz="2800" b="1" dirty="0">
                <a:solidFill>
                  <a:srgbClr val="0000FF"/>
                </a:solidFill>
                <a:latin typeface="Calibri" panose="020F0502020204030204" pitchFamily="34" charset="0"/>
                <a:cs typeface="Calibri" panose="020F0502020204030204" pitchFamily="34" charset="0"/>
              </a:rPr>
              <a:t>not students!</a:t>
            </a:r>
          </a:p>
          <a:p>
            <a:pPr eaLnBrk="1" hangingPunct="1">
              <a:defRPr/>
            </a:pPr>
            <a:endParaRPr lang="en-US" altLang="en-US" sz="2800" b="1" dirty="0">
              <a:solidFill>
                <a:srgbClr val="0000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5125728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614738" y="1628701"/>
            <a:ext cx="5260657" cy="4460240"/>
          </a:xfrm>
          <a:prstGeom prst="rect">
            <a:avLst/>
          </a:prstGeom>
        </p:spPr>
        <p:txBody>
          <a:bodyPr vert="horz" wrap="square" lIns="0" tIns="0" rIns="0" bIns="0" rtlCol="0">
            <a:noAutofit/>
          </a:bodyPr>
          <a:lstStyle/>
          <a:p>
            <a:pPr marR="1311910" algn="ctr">
              <a:lnSpc>
                <a:spcPct val="100000"/>
              </a:lnSpc>
            </a:pPr>
            <a:endParaRPr sz="2600" dirty="0">
              <a:latin typeface="Calibri" panose="020F0502020204030204" pitchFamily="34" charset="0"/>
              <a:cs typeface="Calibri" panose="020F0502020204030204" pitchFamily="34" charset="0"/>
            </a:endParaRPr>
          </a:p>
          <a:p>
            <a:pPr marL="469900" marR="269875" indent="-381000">
              <a:lnSpc>
                <a:spcPct val="100000"/>
              </a:lnSpc>
              <a:buFont typeface="Arial"/>
              <a:buChar char="•"/>
              <a:tabLst>
                <a:tab pos="469265" algn="l"/>
              </a:tabLst>
            </a:pPr>
            <a:r>
              <a:rPr sz="2400" spc="-5" dirty="0">
                <a:latin typeface="Calibri"/>
                <a:cs typeface="Calibri"/>
              </a:rPr>
              <a:t>R</a:t>
            </a:r>
            <a:r>
              <a:rPr sz="2400" spc="0" dirty="0">
                <a:latin typeface="Calibri"/>
                <a:cs typeface="Calibri"/>
              </a:rPr>
              <a:t>ap</a:t>
            </a:r>
            <a:r>
              <a:rPr sz="2400" spc="-5" dirty="0">
                <a:latin typeface="Calibri"/>
                <a:cs typeface="Calibri"/>
              </a:rPr>
              <a:t>i</a:t>
            </a:r>
            <a:r>
              <a:rPr sz="2400" spc="0" dirty="0">
                <a:latin typeface="Calibri"/>
                <a:cs typeface="Calibri"/>
              </a:rPr>
              <a:t>d,</a:t>
            </a:r>
            <a:r>
              <a:rPr sz="2400" spc="-5" dirty="0">
                <a:latin typeface="Calibri"/>
                <a:cs typeface="Calibri"/>
              </a:rPr>
              <a:t> co</a:t>
            </a:r>
            <a:r>
              <a:rPr sz="2400" spc="0" dirty="0">
                <a:latin typeface="Calibri"/>
                <a:cs typeface="Calibri"/>
              </a:rPr>
              <a:t>n</a:t>
            </a:r>
            <a:r>
              <a:rPr sz="2400" spc="-5" dirty="0">
                <a:latin typeface="Calibri"/>
                <a:cs typeface="Calibri"/>
              </a:rPr>
              <a:t>sist</a:t>
            </a:r>
            <a:r>
              <a:rPr sz="2400" spc="5" dirty="0">
                <a:latin typeface="Calibri"/>
                <a:cs typeface="Calibri"/>
              </a:rPr>
              <a:t>e</a:t>
            </a:r>
            <a:r>
              <a:rPr sz="2400" spc="0" dirty="0">
                <a:latin typeface="Calibri"/>
                <a:cs typeface="Calibri"/>
              </a:rPr>
              <a:t>nt</a:t>
            </a:r>
            <a:r>
              <a:rPr sz="2400" spc="-10" dirty="0">
                <a:latin typeface="Calibri"/>
                <a:cs typeface="Calibri"/>
              </a:rPr>
              <a:t> </a:t>
            </a:r>
            <a:r>
              <a:rPr sz="2400" spc="0" dirty="0">
                <a:latin typeface="Calibri"/>
                <a:cs typeface="Calibri"/>
              </a:rPr>
              <a:t>r</a:t>
            </a:r>
            <a:r>
              <a:rPr sz="2400" spc="5" dirty="0">
                <a:latin typeface="Calibri"/>
                <a:cs typeface="Calibri"/>
              </a:rPr>
              <a:t>e</a:t>
            </a:r>
            <a:r>
              <a:rPr sz="2400" spc="-5" dirty="0">
                <a:latin typeface="Calibri"/>
                <a:cs typeface="Calibri"/>
              </a:rPr>
              <a:t>s</a:t>
            </a:r>
            <a:r>
              <a:rPr sz="2400" spc="0" dirty="0">
                <a:latin typeface="Calibri"/>
                <a:cs typeface="Calibri"/>
              </a:rPr>
              <a:t>p</a:t>
            </a:r>
            <a:r>
              <a:rPr sz="2400" spc="-5" dirty="0">
                <a:latin typeface="Calibri"/>
                <a:cs typeface="Calibri"/>
              </a:rPr>
              <a:t>o</a:t>
            </a:r>
            <a:r>
              <a:rPr sz="2400" spc="0" dirty="0">
                <a:latin typeface="Calibri"/>
                <a:cs typeface="Calibri"/>
              </a:rPr>
              <a:t>n</a:t>
            </a:r>
            <a:r>
              <a:rPr sz="2400" spc="-5" dirty="0">
                <a:latin typeface="Calibri"/>
                <a:cs typeface="Calibri"/>
              </a:rPr>
              <a:t>s</a:t>
            </a:r>
            <a:r>
              <a:rPr sz="2400" spc="0" dirty="0">
                <a:latin typeface="Calibri"/>
                <a:cs typeface="Calibri"/>
              </a:rPr>
              <a:t>e </a:t>
            </a:r>
            <a:r>
              <a:rPr sz="2400" spc="-5" dirty="0">
                <a:latin typeface="Calibri"/>
                <a:cs typeface="Calibri"/>
              </a:rPr>
              <a:t>t</a:t>
            </a:r>
            <a:r>
              <a:rPr sz="2400" spc="0" dirty="0">
                <a:latin typeface="Calibri"/>
                <a:cs typeface="Calibri"/>
              </a:rPr>
              <a:t>o </a:t>
            </a:r>
            <a:r>
              <a:rPr sz="2400" spc="-5" dirty="0">
                <a:latin typeface="Calibri"/>
                <a:cs typeface="Calibri"/>
              </a:rPr>
              <a:t>mi</a:t>
            </a:r>
            <a:r>
              <a:rPr sz="2400" spc="0" dirty="0">
                <a:latin typeface="Calibri"/>
                <a:cs typeface="Calibri"/>
              </a:rPr>
              <a:t>n</a:t>
            </a:r>
            <a:r>
              <a:rPr sz="2400" spc="-5" dirty="0">
                <a:latin typeface="Calibri"/>
                <a:cs typeface="Calibri"/>
              </a:rPr>
              <a:t>o</a:t>
            </a:r>
            <a:r>
              <a:rPr sz="2400" spc="0" dirty="0">
                <a:latin typeface="Calibri"/>
                <a:cs typeface="Calibri"/>
              </a:rPr>
              <a:t>r</a:t>
            </a:r>
            <a:r>
              <a:rPr sz="2400" spc="-5" dirty="0">
                <a:latin typeface="Calibri"/>
                <a:cs typeface="Calibri"/>
              </a:rPr>
              <a:t> </a:t>
            </a:r>
            <a:r>
              <a:rPr sz="2400" spc="0" dirty="0">
                <a:latin typeface="Calibri"/>
                <a:cs typeface="Calibri"/>
              </a:rPr>
              <a:t>b</a:t>
            </a:r>
            <a:r>
              <a:rPr sz="2400" spc="5" dirty="0">
                <a:latin typeface="Calibri"/>
                <a:cs typeface="Calibri"/>
              </a:rPr>
              <a:t>e</a:t>
            </a:r>
            <a:r>
              <a:rPr sz="2400" spc="0" dirty="0">
                <a:latin typeface="Calibri"/>
                <a:cs typeface="Calibri"/>
              </a:rPr>
              <a:t>hav</a:t>
            </a:r>
            <a:r>
              <a:rPr sz="2400" spc="-5" dirty="0">
                <a:latin typeface="Calibri"/>
                <a:cs typeface="Calibri"/>
              </a:rPr>
              <a:t>io</a:t>
            </a:r>
            <a:r>
              <a:rPr sz="2400" spc="0" dirty="0">
                <a:latin typeface="Calibri"/>
                <a:cs typeface="Calibri"/>
              </a:rPr>
              <a:t>rs</a:t>
            </a:r>
            <a:endParaRPr sz="2400" dirty="0">
              <a:latin typeface="Calibri"/>
              <a:cs typeface="Calibri"/>
            </a:endParaRPr>
          </a:p>
          <a:p>
            <a:pPr marL="469900" marR="12700" indent="-381000">
              <a:lnSpc>
                <a:spcPct val="100000"/>
              </a:lnSpc>
              <a:buFont typeface="Arial"/>
              <a:buChar char="•"/>
              <a:tabLst>
                <a:tab pos="469265" algn="l"/>
              </a:tabLst>
            </a:pPr>
            <a:r>
              <a:rPr sz="2400" spc="-5" dirty="0">
                <a:latin typeface="Calibri"/>
                <a:cs typeface="Calibri"/>
              </a:rPr>
              <a:t>Sc</a:t>
            </a:r>
            <a:r>
              <a:rPr sz="2400" spc="0" dirty="0">
                <a:latin typeface="Calibri"/>
                <a:cs typeface="Calibri"/>
              </a:rPr>
              <a:t>ann</a:t>
            </a:r>
            <a:r>
              <a:rPr sz="2400" spc="-5" dirty="0">
                <a:latin typeface="Calibri"/>
                <a:cs typeface="Calibri"/>
              </a:rPr>
              <a:t>i</a:t>
            </a:r>
            <a:r>
              <a:rPr sz="2400" spc="0" dirty="0">
                <a:latin typeface="Calibri"/>
                <a:cs typeface="Calibri"/>
              </a:rPr>
              <a:t>ng</a:t>
            </a:r>
            <a:r>
              <a:rPr sz="2400" spc="-10" dirty="0">
                <a:latin typeface="Calibri"/>
                <a:cs typeface="Calibri"/>
              </a:rPr>
              <a:t> </a:t>
            </a:r>
            <a:r>
              <a:rPr sz="2400" spc="0" dirty="0">
                <a:latin typeface="Calibri"/>
                <a:cs typeface="Calibri"/>
              </a:rPr>
              <a:t>and</a:t>
            </a:r>
            <a:r>
              <a:rPr sz="2400" spc="-5" dirty="0">
                <a:latin typeface="Calibri"/>
                <a:cs typeface="Calibri"/>
              </a:rPr>
              <a:t> </a:t>
            </a:r>
            <a:r>
              <a:rPr lang="en-US" sz="2400" spc="-5" dirty="0">
                <a:latin typeface="Calibri"/>
                <a:cs typeface="Calibri"/>
              </a:rPr>
              <a:t>moving around </a:t>
            </a:r>
            <a:r>
              <a:rPr sz="2400" spc="-5" dirty="0">
                <a:latin typeface="Calibri"/>
                <a:cs typeface="Calibri"/>
              </a:rPr>
              <a:t>t</a:t>
            </a:r>
            <a:r>
              <a:rPr sz="2400" spc="0" dirty="0">
                <a:latin typeface="Calibri"/>
                <a:cs typeface="Calibri"/>
              </a:rPr>
              <a:t>he r</a:t>
            </a:r>
            <a:r>
              <a:rPr sz="2400" spc="-5" dirty="0">
                <a:latin typeface="Calibri"/>
                <a:cs typeface="Calibri"/>
              </a:rPr>
              <a:t>oo</a:t>
            </a:r>
            <a:r>
              <a:rPr sz="2400" spc="0" dirty="0">
                <a:latin typeface="Calibri"/>
                <a:cs typeface="Calibri"/>
              </a:rPr>
              <a:t>m</a:t>
            </a:r>
            <a:endParaRPr sz="2400" dirty="0">
              <a:latin typeface="Calibri"/>
              <a:cs typeface="Calibri"/>
            </a:endParaRPr>
          </a:p>
          <a:p>
            <a:pPr marL="469900" indent="-381000">
              <a:lnSpc>
                <a:spcPct val="100000"/>
              </a:lnSpc>
              <a:buFont typeface="Arial"/>
              <a:buChar char="•"/>
              <a:tabLst>
                <a:tab pos="469265" algn="l"/>
              </a:tabLst>
            </a:pPr>
            <a:r>
              <a:rPr sz="2400" dirty="0">
                <a:latin typeface="Calibri"/>
                <a:cs typeface="Calibri"/>
              </a:rPr>
              <a:t>E</a:t>
            </a:r>
            <a:r>
              <a:rPr sz="2400" spc="-5" dirty="0">
                <a:latin typeface="Calibri"/>
                <a:cs typeface="Calibri"/>
              </a:rPr>
              <a:t>ng</a:t>
            </a:r>
            <a:r>
              <a:rPr sz="2400" spc="0" dirty="0">
                <a:latin typeface="Calibri"/>
                <a:cs typeface="Calibri"/>
              </a:rPr>
              <a:t>a</a:t>
            </a:r>
            <a:r>
              <a:rPr sz="2400" spc="-5" dirty="0">
                <a:latin typeface="Calibri"/>
                <a:cs typeface="Calibri"/>
              </a:rPr>
              <a:t>g</a:t>
            </a:r>
            <a:r>
              <a:rPr sz="2400" spc="0" dirty="0">
                <a:latin typeface="Calibri"/>
                <a:cs typeface="Calibri"/>
              </a:rPr>
              <a:t>ing</a:t>
            </a:r>
            <a:r>
              <a:rPr sz="2400" spc="-15" dirty="0">
                <a:latin typeface="Calibri"/>
                <a:cs typeface="Calibri"/>
              </a:rPr>
              <a:t> </a:t>
            </a:r>
            <a:r>
              <a:rPr sz="2400" spc="0" dirty="0">
                <a:latin typeface="Calibri"/>
                <a:cs typeface="Calibri"/>
              </a:rPr>
              <a:t>le</a:t>
            </a:r>
            <a:r>
              <a:rPr sz="2400" spc="-5" dirty="0">
                <a:latin typeface="Calibri"/>
                <a:cs typeface="Calibri"/>
              </a:rPr>
              <a:t>sso</a:t>
            </a:r>
            <a:r>
              <a:rPr sz="2400" spc="0" dirty="0">
                <a:latin typeface="Calibri"/>
                <a:cs typeface="Calibri"/>
              </a:rPr>
              <a:t>ns</a:t>
            </a:r>
            <a:endParaRPr sz="2400" dirty="0">
              <a:latin typeface="Calibri"/>
              <a:cs typeface="Calibri"/>
            </a:endParaRPr>
          </a:p>
          <a:p>
            <a:pPr marL="469900" indent="-381000">
              <a:lnSpc>
                <a:spcPct val="100000"/>
              </a:lnSpc>
              <a:buFont typeface="Arial"/>
              <a:buChar char="•"/>
              <a:tabLst>
                <a:tab pos="469265" algn="l"/>
              </a:tabLst>
            </a:pPr>
            <a:r>
              <a:rPr lang="en-US" sz="2400" spc="-5" dirty="0">
                <a:latin typeface="Calibri"/>
                <a:cs typeface="Calibri"/>
              </a:rPr>
              <a:t>High frequency of opportunities to respond</a:t>
            </a:r>
            <a:endParaRPr sz="2400" dirty="0">
              <a:latin typeface="Calibri"/>
              <a:cs typeface="Calibri"/>
            </a:endParaRPr>
          </a:p>
          <a:p>
            <a:pPr marL="469900" indent="-381000">
              <a:lnSpc>
                <a:spcPct val="100000"/>
              </a:lnSpc>
              <a:buFont typeface="Arial"/>
              <a:buChar char="•"/>
              <a:tabLst>
                <a:tab pos="469265" algn="l"/>
              </a:tabLst>
            </a:pPr>
            <a:r>
              <a:rPr sz="2400" spc="-5" dirty="0">
                <a:latin typeface="Calibri"/>
                <a:cs typeface="Calibri"/>
              </a:rPr>
              <a:t>Co</a:t>
            </a:r>
            <a:r>
              <a:rPr sz="2400" spc="0" dirty="0">
                <a:latin typeface="Calibri"/>
                <a:cs typeface="Calibri"/>
              </a:rPr>
              <a:t>n</a:t>
            </a:r>
            <a:r>
              <a:rPr sz="2400" spc="-5" dirty="0">
                <a:latin typeface="Calibri"/>
                <a:cs typeface="Calibri"/>
              </a:rPr>
              <a:t>sist</a:t>
            </a:r>
            <a:r>
              <a:rPr sz="2400" spc="5" dirty="0">
                <a:latin typeface="Calibri"/>
                <a:cs typeface="Calibri"/>
              </a:rPr>
              <a:t>e</a:t>
            </a:r>
            <a:r>
              <a:rPr sz="2400" spc="0" dirty="0">
                <a:latin typeface="Calibri"/>
                <a:cs typeface="Calibri"/>
              </a:rPr>
              <a:t>nt</a:t>
            </a:r>
            <a:r>
              <a:rPr sz="2400" spc="-10" dirty="0">
                <a:latin typeface="Calibri"/>
                <a:cs typeface="Calibri"/>
              </a:rPr>
              <a:t> </a:t>
            </a:r>
            <a:r>
              <a:rPr sz="2400" spc="0" dirty="0">
                <a:latin typeface="Calibri"/>
                <a:cs typeface="Calibri"/>
              </a:rPr>
              <a:t>r</a:t>
            </a:r>
            <a:r>
              <a:rPr sz="2400" spc="-5" dirty="0">
                <a:latin typeface="Calibri"/>
                <a:cs typeface="Calibri"/>
              </a:rPr>
              <a:t>o</a:t>
            </a:r>
            <a:r>
              <a:rPr sz="2400" spc="0" dirty="0">
                <a:latin typeface="Calibri"/>
                <a:cs typeface="Calibri"/>
              </a:rPr>
              <a:t>u</a:t>
            </a:r>
            <a:r>
              <a:rPr sz="2400" spc="-5" dirty="0">
                <a:latin typeface="Calibri"/>
                <a:cs typeface="Calibri"/>
              </a:rPr>
              <a:t>ti</a:t>
            </a:r>
            <a:r>
              <a:rPr sz="2400" spc="0" dirty="0">
                <a:latin typeface="Calibri"/>
                <a:cs typeface="Calibri"/>
              </a:rPr>
              <a:t>n</a:t>
            </a:r>
            <a:r>
              <a:rPr sz="2400" spc="5" dirty="0">
                <a:latin typeface="Calibri"/>
                <a:cs typeface="Calibri"/>
              </a:rPr>
              <a:t>e</a:t>
            </a:r>
            <a:r>
              <a:rPr sz="2400" spc="0" dirty="0">
                <a:latin typeface="Calibri"/>
                <a:cs typeface="Calibri"/>
              </a:rPr>
              <a:t>s</a:t>
            </a:r>
            <a:endParaRPr sz="2400" dirty="0">
              <a:latin typeface="Calibri"/>
              <a:cs typeface="Calibri"/>
            </a:endParaRPr>
          </a:p>
          <a:p>
            <a:pPr marL="469900" indent="-381000">
              <a:lnSpc>
                <a:spcPct val="100000"/>
              </a:lnSpc>
              <a:buFont typeface="Arial"/>
              <a:buChar char="•"/>
              <a:tabLst>
                <a:tab pos="469265" algn="l"/>
              </a:tabLst>
            </a:pPr>
            <a:r>
              <a:rPr sz="2400" dirty="0">
                <a:latin typeface="Calibri"/>
                <a:cs typeface="Calibri"/>
              </a:rPr>
              <a:t>What</a:t>
            </a:r>
            <a:r>
              <a:rPr sz="2400" spc="-10" dirty="0">
                <a:latin typeface="Calibri"/>
                <a:cs typeface="Calibri"/>
              </a:rPr>
              <a:t> </a:t>
            </a:r>
            <a:r>
              <a:rPr sz="2400" spc="0" dirty="0">
                <a:latin typeface="Calibri"/>
                <a:cs typeface="Calibri"/>
              </a:rPr>
              <a:t>el</a:t>
            </a:r>
            <a:r>
              <a:rPr sz="2400" spc="-5" dirty="0">
                <a:latin typeface="Calibri"/>
                <a:cs typeface="Calibri"/>
              </a:rPr>
              <a:t>s</a:t>
            </a:r>
            <a:r>
              <a:rPr sz="2400" spc="0" dirty="0">
                <a:latin typeface="Calibri"/>
                <a:cs typeface="Calibri"/>
              </a:rPr>
              <a:t>e?</a:t>
            </a:r>
            <a:endParaRPr sz="2400" dirty="0">
              <a:latin typeface="Calibri"/>
              <a:cs typeface="Calibri"/>
            </a:endParaRPr>
          </a:p>
        </p:txBody>
      </p:sp>
      <p:sp>
        <p:nvSpPr>
          <p:cNvPr id="3" name="object 3"/>
          <p:cNvSpPr/>
          <p:nvPr/>
        </p:nvSpPr>
        <p:spPr>
          <a:xfrm>
            <a:off x="-1" y="1654101"/>
            <a:ext cx="3471863" cy="5203899"/>
          </a:xfrm>
          <a:prstGeom prst="rect">
            <a:avLst/>
          </a:prstGeom>
          <a:blipFill>
            <a:blip r:embed="rId3" cstate="print"/>
            <a:stretch>
              <a:fillRect/>
            </a:stretch>
          </a:blipFill>
        </p:spPr>
        <p:txBody>
          <a:bodyPr wrap="square" lIns="0" tIns="0" rIns="0" bIns="0" rtlCol="0">
            <a:noAutofit/>
          </a:bodyPr>
          <a:lstStyle/>
          <a:p>
            <a:endParaRPr/>
          </a:p>
        </p:txBody>
      </p:sp>
      <p:sp>
        <p:nvSpPr>
          <p:cNvPr id="4" name="Title 3">
            <a:extLst>
              <a:ext uri="{FF2B5EF4-FFF2-40B4-BE49-F238E27FC236}">
                <a16:creationId xmlns:a16="http://schemas.microsoft.com/office/drawing/2014/main" id="{F07ECA81-1A75-1443-8431-A02F67BA821D}"/>
              </a:ext>
            </a:extLst>
          </p:cNvPr>
          <p:cNvSpPr>
            <a:spLocks noGrp="1"/>
          </p:cNvSpPr>
          <p:nvPr>
            <p:ph type="title"/>
          </p:nvPr>
        </p:nvSpPr>
        <p:spPr/>
        <p:txBody>
          <a:bodyPr/>
          <a:lstStyle/>
          <a:p>
            <a:r>
              <a:rPr lang="en-US" sz="3600" dirty="0"/>
              <a:t>5. Discouraging Problem Behavior:</a:t>
            </a:r>
            <a:br>
              <a:rPr lang="en-US" sz="3600" dirty="0"/>
            </a:br>
            <a:r>
              <a:rPr lang="en-US" sz="3600" dirty="0"/>
              <a:t>Prevention Strategies</a:t>
            </a:r>
          </a:p>
        </p:txBody>
      </p:sp>
    </p:spTree>
    <p:extLst>
      <p:ext uri="{BB962C8B-B14F-4D97-AF65-F5344CB8AC3E}">
        <p14:creationId xmlns:p14="http://schemas.microsoft.com/office/powerpoint/2010/main" val="367787513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4" name="object 4"/>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13" name="Title 12">
            <a:extLst>
              <a:ext uri="{FF2B5EF4-FFF2-40B4-BE49-F238E27FC236}">
                <a16:creationId xmlns:a16="http://schemas.microsoft.com/office/drawing/2014/main" id="{F848CBF3-129B-7545-AB5E-CBD369E4985D}"/>
              </a:ext>
            </a:extLst>
          </p:cNvPr>
          <p:cNvSpPr>
            <a:spLocks noGrp="1"/>
          </p:cNvSpPr>
          <p:nvPr>
            <p:ph type="title"/>
          </p:nvPr>
        </p:nvSpPr>
        <p:spPr/>
        <p:txBody>
          <a:bodyPr/>
          <a:lstStyle/>
          <a:p>
            <a:r>
              <a:rPr lang="en-US" sz="3600" dirty="0"/>
              <a:t>5. Discouraging Problem Behavior: Prevention Strategies</a:t>
            </a:r>
          </a:p>
        </p:txBody>
      </p:sp>
      <p:sp>
        <p:nvSpPr>
          <p:cNvPr id="3" name="TextBox 2">
            <a:extLst>
              <a:ext uri="{FF2B5EF4-FFF2-40B4-BE49-F238E27FC236}">
                <a16:creationId xmlns:a16="http://schemas.microsoft.com/office/drawing/2014/main" id="{B8F3213D-0F62-5F4E-BFA7-0EEF8CA47434}"/>
              </a:ext>
            </a:extLst>
          </p:cNvPr>
          <p:cNvSpPr txBox="1"/>
          <p:nvPr/>
        </p:nvSpPr>
        <p:spPr>
          <a:xfrm>
            <a:off x="457200" y="1698171"/>
            <a:ext cx="8382000" cy="3108543"/>
          </a:xfrm>
          <a:prstGeom prst="rect">
            <a:avLst/>
          </a:prstGeom>
          <a:noFill/>
        </p:spPr>
        <p:txBody>
          <a:bodyPr wrap="square" rtlCol="0">
            <a:spAutoFit/>
          </a:bodyPr>
          <a:lstStyle/>
          <a:p>
            <a:r>
              <a:rPr lang="en-US" sz="2800" dirty="0">
                <a:latin typeface="+mj-lt"/>
              </a:rPr>
              <a:t>Two Important Articles:</a:t>
            </a:r>
          </a:p>
          <a:p>
            <a:pPr marL="342900" indent="-342900">
              <a:buFont typeface="Arial" panose="020B0604020202020204" pitchFamily="34" charset="0"/>
              <a:buChar char="•"/>
            </a:pPr>
            <a:r>
              <a:rPr lang="en-US" sz="2800" dirty="0">
                <a:latin typeface="+mj-lt"/>
                <a:hlinkClick r:id="rId3"/>
              </a:rPr>
              <a:t>Simple, Evidence-Based Interventions </a:t>
            </a:r>
            <a:r>
              <a:rPr lang="en-US" sz="2800" dirty="0">
                <a:latin typeface="+mj-lt"/>
              </a:rPr>
              <a:t>(Behavior-Specific Praise; Behavior Momentum; Choice)</a:t>
            </a:r>
          </a:p>
          <a:p>
            <a:pPr marL="342900" indent="-342900">
              <a:buFont typeface="Arial" panose="020B0604020202020204" pitchFamily="34" charset="0"/>
              <a:buChar char="•"/>
            </a:pPr>
            <a:r>
              <a:rPr lang="en-US" sz="2800" dirty="0">
                <a:latin typeface="+mj-lt"/>
                <a:hlinkClick r:id="rId4"/>
              </a:rPr>
              <a:t>Function-Based Thinking</a:t>
            </a:r>
            <a:endParaRPr lang="en-US" sz="2800" dirty="0">
              <a:latin typeface="+mj-lt"/>
            </a:endParaRPr>
          </a:p>
          <a:p>
            <a:pPr marL="342900" indent="-342900">
              <a:buFont typeface="Arial" panose="020B0604020202020204" pitchFamily="34" charset="0"/>
              <a:buChar char="•"/>
            </a:pPr>
            <a:endParaRPr lang="en-US" sz="2800" dirty="0">
              <a:latin typeface="+mj-lt"/>
            </a:endParaRPr>
          </a:p>
          <a:p>
            <a:pPr marL="342900" indent="-342900">
              <a:buFont typeface="Arial" panose="020B0604020202020204" pitchFamily="34" charset="0"/>
              <a:buChar char="•"/>
            </a:pPr>
            <a:r>
              <a:rPr lang="en-US" sz="2800" dirty="0">
                <a:latin typeface="+mj-lt"/>
              </a:rPr>
              <a:t>How can you bring the information from these articles back to your staff?</a:t>
            </a:r>
          </a:p>
        </p:txBody>
      </p:sp>
    </p:spTree>
    <p:extLst>
      <p:ext uri="{BB962C8B-B14F-4D97-AF65-F5344CB8AC3E}">
        <p14:creationId xmlns:p14="http://schemas.microsoft.com/office/powerpoint/2010/main" val="104948116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4" name="object 4"/>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5" name="object 5"/>
          <p:cNvSpPr txBox="1"/>
          <p:nvPr/>
        </p:nvSpPr>
        <p:spPr>
          <a:xfrm>
            <a:off x="714501" y="1570004"/>
            <a:ext cx="4982210" cy="1994535"/>
          </a:xfrm>
          <a:prstGeom prst="rect">
            <a:avLst/>
          </a:prstGeom>
        </p:spPr>
        <p:txBody>
          <a:bodyPr vert="horz" wrap="square" lIns="0" tIns="0" rIns="0" bIns="0" rtlCol="0">
            <a:noAutofit/>
          </a:bodyPr>
          <a:lstStyle/>
          <a:p>
            <a:pPr marL="12700">
              <a:lnSpc>
                <a:spcPct val="100000"/>
              </a:lnSpc>
            </a:pPr>
            <a:r>
              <a:rPr sz="2600" spc="-20" dirty="0">
                <a:latin typeface="Calibri" panose="020F0502020204030204" pitchFamily="34" charset="0"/>
                <a:cs typeface="Calibri" panose="020F0502020204030204" pitchFamily="34" charset="0"/>
              </a:rPr>
              <a:t>C</a:t>
            </a:r>
            <a:r>
              <a:rPr sz="2600" spc="-10" dirty="0">
                <a:latin typeface="Calibri" panose="020F0502020204030204" pitchFamily="34" charset="0"/>
                <a:cs typeface="Calibri" panose="020F0502020204030204" pitchFamily="34" charset="0"/>
              </a:rPr>
              <a:t>a</a:t>
            </a:r>
            <a:r>
              <a:rPr sz="2600" spc="-15" dirty="0">
                <a:latin typeface="Calibri" panose="020F0502020204030204" pitchFamily="34" charset="0"/>
                <a:cs typeface="Calibri" panose="020F0502020204030204" pitchFamily="34" charset="0"/>
              </a:rPr>
              <a:t>li</a:t>
            </a:r>
            <a:r>
              <a:rPr sz="2600" spc="-10" dirty="0">
                <a:latin typeface="Calibri" panose="020F0502020204030204" pitchFamily="34" charset="0"/>
                <a:cs typeface="Calibri" panose="020F0502020204030204" pitchFamily="34" charset="0"/>
              </a:rPr>
              <a:t>b</a:t>
            </a:r>
            <a:r>
              <a:rPr sz="2600" spc="-15" dirty="0">
                <a:latin typeface="Calibri" panose="020F0502020204030204" pitchFamily="34" charset="0"/>
                <a:cs typeface="Calibri" panose="020F0502020204030204" pitchFamily="34" charset="0"/>
              </a:rPr>
              <a:t>r</a:t>
            </a:r>
            <a:r>
              <a:rPr sz="2600" spc="-10" dirty="0">
                <a:latin typeface="Calibri" panose="020F0502020204030204" pitchFamily="34" charset="0"/>
                <a:cs typeface="Calibri" panose="020F0502020204030204" pitchFamily="34" charset="0"/>
              </a:rPr>
              <a:t>a</a:t>
            </a:r>
            <a:r>
              <a:rPr sz="2600" spc="-15" dirty="0">
                <a:latin typeface="Calibri" panose="020F0502020204030204" pitchFamily="34" charset="0"/>
                <a:cs typeface="Calibri" panose="020F0502020204030204" pitchFamily="34" charset="0"/>
              </a:rPr>
              <a:t>te</a:t>
            </a:r>
            <a:r>
              <a:rPr sz="2600" spc="10" dirty="0">
                <a:latin typeface="Calibri" panose="020F0502020204030204" pitchFamily="34" charset="0"/>
                <a:cs typeface="Calibri" panose="020F0502020204030204" pitchFamily="34" charset="0"/>
              </a:rPr>
              <a:t> </a:t>
            </a:r>
            <a:r>
              <a:rPr sz="2600" spc="-15" dirty="0">
                <a:latin typeface="Calibri" panose="020F0502020204030204" pitchFamily="34" charset="0"/>
                <a:cs typeface="Calibri" panose="020F0502020204030204" pitchFamily="34" charset="0"/>
              </a:rPr>
              <a:t>y</a:t>
            </a:r>
            <a:r>
              <a:rPr sz="2600" spc="-10" dirty="0">
                <a:latin typeface="Calibri" panose="020F0502020204030204" pitchFamily="34" charset="0"/>
                <a:cs typeface="Calibri" panose="020F0502020204030204" pitchFamily="34" charset="0"/>
              </a:rPr>
              <a:t>our staff!</a:t>
            </a:r>
            <a:endParaRPr sz="2600" dirty="0">
              <a:latin typeface="Calibri" panose="020F0502020204030204" pitchFamily="34" charset="0"/>
              <a:cs typeface="Calibri" panose="020F0502020204030204" pitchFamily="34" charset="0"/>
            </a:endParaRPr>
          </a:p>
          <a:p>
            <a:pPr>
              <a:lnSpc>
                <a:spcPts val="550"/>
              </a:lnSpc>
              <a:spcBef>
                <a:spcPts val="34"/>
              </a:spcBef>
            </a:pPr>
            <a:endParaRPr sz="550" dirty="0">
              <a:latin typeface="Calibri" panose="020F0502020204030204" pitchFamily="34" charset="0"/>
              <a:cs typeface="Calibri" panose="020F0502020204030204" pitchFamily="34" charset="0"/>
            </a:endParaRPr>
          </a:p>
          <a:p>
            <a:pPr marL="1155700" marR="12700" indent="-228600">
              <a:lnSpc>
                <a:spcPct val="100000"/>
              </a:lnSpc>
              <a:buFont typeface="Arial"/>
              <a:buChar char="•"/>
              <a:tabLst>
                <a:tab pos="1155700" algn="l"/>
              </a:tabLst>
            </a:pPr>
            <a:r>
              <a:rPr sz="2400" spc="-5" dirty="0">
                <a:latin typeface="Calibri" panose="020F0502020204030204" pitchFamily="34" charset="0"/>
                <a:cs typeface="Calibri" panose="020F0502020204030204" pitchFamily="34" charset="0"/>
              </a:rPr>
              <a:t>I</a:t>
            </a:r>
            <a:r>
              <a:rPr sz="2400" spc="0" dirty="0">
                <a:latin typeface="Calibri" panose="020F0502020204030204" pitchFamily="34" charset="0"/>
                <a:cs typeface="Calibri" panose="020F0502020204030204" pitchFamily="34" charset="0"/>
              </a:rPr>
              <a:t>den</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i</a:t>
            </a:r>
            <a:r>
              <a:rPr sz="2400" spc="-5" dirty="0">
                <a:latin typeface="Calibri" panose="020F0502020204030204" pitchFamily="34" charset="0"/>
                <a:cs typeface="Calibri" panose="020F0502020204030204" pitchFamily="34" charset="0"/>
              </a:rPr>
              <a:t>f</a:t>
            </a:r>
            <a:r>
              <a:rPr sz="2400" spc="0" dirty="0">
                <a:latin typeface="Calibri" panose="020F0502020204030204" pitchFamily="34" charset="0"/>
                <a:cs typeface="Calibri" panose="020F0502020204030204" pitchFamily="34" charset="0"/>
              </a:rPr>
              <a:t>y</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and de</a:t>
            </a:r>
            <a:r>
              <a:rPr sz="2400" spc="-5" dirty="0">
                <a:latin typeface="Calibri" panose="020F0502020204030204" pitchFamily="34" charset="0"/>
                <a:cs typeface="Calibri" panose="020F0502020204030204" pitchFamily="34" charset="0"/>
              </a:rPr>
              <a:t>f</a:t>
            </a:r>
            <a:r>
              <a:rPr sz="2400" spc="0" dirty="0">
                <a:latin typeface="Calibri" panose="020F0502020204030204" pitchFamily="34" charset="0"/>
                <a:cs typeface="Calibri" panose="020F0502020204030204" pitchFamily="34" charset="0"/>
              </a:rPr>
              <a:t>ine minor</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vs. major</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behaviors</a:t>
            </a:r>
            <a:endParaRPr sz="2400" dirty="0">
              <a:latin typeface="Calibri" panose="020F0502020204030204" pitchFamily="34" charset="0"/>
              <a:cs typeface="Calibri" panose="020F0502020204030204" pitchFamily="34" charset="0"/>
            </a:endParaRPr>
          </a:p>
          <a:p>
            <a:pPr>
              <a:lnSpc>
                <a:spcPts val="500"/>
              </a:lnSpc>
              <a:spcBef>
                <a:spcPts val="4"/>
              </a:spcBef>
              <a:buFont typeface="Arial"/>
              <a:buChar char="•"/>
            </a:pPr>
            <a:endParaRPr sz="500" dirty="0">
              <a:latin typeface="Calibri" panose="020F0502020204030204" pitchFamily="34" charset="0"/>
              <a:cs typeface="Calibri" panose="020F0502020204030204" pitchFamily="34" charset="0"/>
            </a:endParaRPr>
          </a:p>
          <a:p>
            <a:pPr marL="1155700" marR="400050" indent="-228600">
              <a:lnSpc>
                <a:spcPct val="100000"/>
              </a:lnSpc>
              <a:buFont typeface="Arial"/>
              <a:buChar char="•"/>
              <a:tabLst>
                <a:tab pos="1155700" algn="l"/>
              </a:tabLst>
            </a:pPr>
            <a:r>
              <a:rPr sz="2400" spc="0" dirty="0">
                <a:latin typeface="Calibri" panose="020F0502020204030204" pitchFamily="34" charset="0"/>
                <a:cs typeface="Calibri" panose="020F0502020204030204" pitchFamily="34" charset="0"/>
              </a:rPr>
              <a:t>De</a:t>
            </a:r>
            <a:r>
              <a:rPr sz="2400" spc="-5" dirty="0">
                <a:latin typeface="Calibri" panose="020F0502020204030204" pitchFamily="34" charset="0"/>
                <a:cs typeface="Calibri" panose="020F0502020204030204" pitchFamily="34" charset="0"/>
              </a:rPr>
              <a:t>f</a:t>
            </a:r>
            <a:r>
              <a:rPr sz="2400" spc="0" dirty="0">
                <a:latin typeface="Calibri" panose="020F0502020204030204" pitchFamily="34" charset="0"/>
                <a:cs typeface="Calibri" panose="020F0502020204030204" pitchFamily="34" charset="0"/>
              </a:rPr>
              <a:t>ine adult</a:t>
            </a:r>
            <a:r>
              <a:rPr sz="2400" spc="-10"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expec</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a</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ions pr</a:t>
            </a:r>
            <a:r>
              <a:rPr sz="2400" spc="5" dirty="0">
                <a:latin typeface="Calibri" panose="020F0502020204030204" pitchFamily="34" charset="0"/>
                <a:cs typeface="Calibri" panose="020F0502020204030204" pitchFamily="34" charset="0"/>
              </a:rPr>
              <a:t>i</a:t>
            </a:r>
            <a:r>
              <a:rPr sz="2400" spc="0" dirty="0">
                <a:latin typeface="Calibri" panose="020F0502020204030204" pitchFamily="34" charset="0"/>
                <a:cs typeface="Calibri" panose="020F0502020204030204" pitchFamily="34" charset="0"/>
              </a:rPr>
              <a:t>or</a:t>
            </a:r>
            <a:r>
              <a:rPr sz="2400" spc="-5" dirty="0">
                <a:latin typeface="Calibri" panose="020F0502020204030204" pitchFamily="34" charset="0"/>
                <a:cs typeface="Calibri" panose="020F0502020204030204" pitchFamily="34" charset="0"/>
              </a:rPr>
              <a:t> t</a:t>
            </a:r>
            <a:r>
              <a:rPr sz="2400" spc="0" dirty="0">
                <a:latin typeface="Calibri" panose="020F0502020204030204" pitchFamily="34" charset="0"/>
                <a:cs typeface="Calibri" panose="020F0502020204030204" pitchFamily="34" charset="0"/>
              </a:rPr>
              <a:t>o re</a:t>
            </a:r>
            <a:r>
              <a:rPr sz="2400" spc="-5" dirty="0">
                <a:latin typeface="Calibri" panose="020F0502020204030204" pitchFamily="34" charset="0"/>
                <a:cs typeface="Calibri" panose="020F0502020204030204" pitchFamily="34" charset="0"/>
              </a:rPr>
              <a:t>f</a:t>
            </a:r>
            <a:r>
              <a:rPr sz="2400" spc="0" dirty="0">
                <a:latin typeface="Calibri" panose="020F0502020204030204" pitchFamily="34" charset="0"/>
                <a:cs typeface="Calibri" panose="020F0502020204030204" pitchFamily="34" charset="0"/>
              </a:rPr>
              <a:t>err</a:t>
            </a:r>
            <a:r>
              <a:rPr sz="2400" spc="5" dirty="0">
                <a:latin typeface="Calibri" panose="020F0502020204030204" pitchFamily="34" charset="0"/>
                <a:cs typeface="Calibri" panose="020F0502020204030204" pitchFamily="34" charset="0"/>
              </a:rPr>
              <a:t>i</a:t>
            </a:r>
            <a:r>
              <a:rPr sz="2400" spc="0" dirty="0">
                <a:latin typeface="Calibri" panose="020F0502020204030204" pitchFamily="34" charset="0"/>
                <a:cs typeface="Calibri" panose="020F0502020204030204" pitchFamily="34" charset="0"/>
              </a:rPr>
              <a:t>ng</a:t>
            </a:r>
            <a:endParaRPr sz="2400" dirty="0">
              <a:latin typeface="Calibri" panose="020F0502020204030204" pitchFamily="34" charset="0"/>
              <a:cs typeface="Calibri" panose="020F0502020204030204" pitchFamily="34" charset="0"/>
            </a:endParaRPr>
          </a:p>
        </p:txBody>
      </p:sp>
      <p:sp>
        <p:nvSpPr>
          <p:cNvPr id="7" name="object 7"/>
          <p:cNvSpPr/>
          <p:nvPr/>
        </p:nvSpPr>
        <p:spPr>
          <a:xfrm>
            <a:off x="5696711" y="2093976"/>
            <a:ext cx="3072384" cy="1648968"/>
          </a:xfrm>
          <a:prstGeom prst="rect">
            <a:avLst/>
          </a:prstGeom>
          <a:blipFill>
            <a:blip r:embed="rId2" cstate="print"/>
            <a:stretch>
              <a:fillRect/>
            </a:stretch>
          </a:blipFill>
        </p:spPr>
        <p:txBody>
          <a:bodyPr wrap="square" lIns="0" tIns="0" rIns="0" bIns="0" rtlCol="0">
            <a:noAutofit/>
          </a:bodyPr>
          <a:lstStyle/>
          <a:p>
            <a:endParaRPr/>
          </a:p>
        </p:txBody>
      </p:sp>
      <p:sp>
        <p:nvSpPr>
          <p:cNvPr id="8" name="object 8"/>
          <p:cNvSpPr txBox="1"/>
          <p:nvPr/>
        </p:nvSpPr>
        <p:spPr>
          <a:xfrm>
            <a:off x="447037" y="3986783"/>
            <a:ext cx="8060055" cy="2662555"/>
          </a:xfrm>
          <a:prstGeom prst="rect">
            <a:avLst/>
          </a:prstGeom>
        </p:spPr>
        <p:txBody>
          <a:bodyPr vert="horz" wrap="square" lIns="0" tIns="0" rIns="0" bIns="0" rtlCol="0">
            <a:noAutofit/>
          </a:bodyPr>
          <a:lstStyle/>
          <a:p>
            <a:pPr marL="285750" marR="12700" indent="-273050">
              <a:lnSpc>
                <a:spcPct val="100000"/>
              </a:lnSpc>
            </a:pPr>
            <a:r>
              <a:rPr sz="2400" dirty="0">
                <a:solidFill>
                  <a:srgbClr val="4F81BD"/>
                </a:solidFill>
                <a:latin typeface="Calibri" panose="020F0502020204030204" pitchFamily="34" charset="0"/>
                <a:cs typeface="Calibri" panose="020F0502020204030204" pitchFamily="34" charset="0"/>
              </a:rPr>
              <a:t>∗ </a:t>
            </a:r>
            <a:r>
              <a:rPr sz="2400" spc="-65" dirty="0">
                <a:solidFill>
                  <a:srgbClr val="4F81BD"/>
                </a:solidFill>
                <a:latin typeface="Calibri" panose="020F0502020204030204" pitchFamily="34" charset="0"/>
                <a:cs typeface="Calibri" panose="020F0502020204030204" pitchFamily="34" charset="0"/>
              </a:rPr>
              <a:t> </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he </a:t>
            </a:r>
            <a:r>
              <a:rPr sz="2400" spc="-5" dirty="0">
                <a:solidFill>
                  <a:srgbClr val="1F497D"/>
                </a:solidFill>
                <a:latin typeface="Calibri" panose="020F0502020204030204" pitchFamily="34" charset="0"/>
                <a:cs typeface="Calibri" panose="020F0502020204030204" pitchFamily="34" charset="0"/>
              </a:rPr>
              <a:t>f</a:t>
            </a:r>
            <a:r>
              <a:rPr sz="2400" spc="0" dirty="0">
                <a:solidFill>
                  <a:srgbClr val="1F497D"/>
                </a:solidFill>
                <a:latin typeface="Calibri" panose="020F0502020204030204" pitchFamily="34" charset="0"/>
                <a:cs typeface="Calibri" panose="020F0502020204030204" pitchFamily="34" charset="0"/>
              </a:rPr>
              <a:t>irst</a:t>
            </a:r>
            <a:r>
              <a:rPr sz="2400" spc="-10"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grade class</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wri</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es</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in a journal.</a:t>
            </a:r>
            <a:r>
              <a:rPr sz="2400" spc="-10" dirty="0">
                <a:solidFill>
                  <a:srgbClr val="1F497D"/>
                </a:solidFill>
                <a:latin typeface="Calibri" panose="020F0502020204030204" pitchFamily="34" charset="0"/>
                <a:cs typeface="Calibri" panose="020F0502020204030204" pitchFamily="34" charset="0"/>
              </a:rPr>
              <a:t> </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he </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opic</a:t>
            </a:r>
            <a:r>
              <a:rPr sz="2400" spc="-5" dirty="0">
                <a:solidFill>
                  <a:srgbClr val="1F497D"/>
                </a:solidFill>
                <a:latin typeface="Calibri" panose="020F0502020204030204" pitchFamily="34" charset="0"/>
                <a:cs typeface="Calibri" panose="020F0502020204030204" pitchFamily="34" charset="0"/>
              </a:rPr>
              <a:t> f</a:t>
            </a:r>
            <a:r>
              <a:rPr sz="2400" spc="0" dirty="0">
                <a:solidFill>
                  <a:srgbClr val="1F497D"/>
                </a:solidFill>
                <a:latin typeface="Calibri" panose="020F0502020204030204" pitchFamily="34" charset="0"/>
                <a:cs typeface="Calibri" panose="020F0502020204030204" pitchFamily="34" charset="0"/>
              </a:rPr>
              <a:t>ocuses on a par</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icular</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le</a:t>
            </a:r>
            <a:r>
              <a:rPr sz="2400" spc="-5" dirty="0">
                <a:solidFill>
                  <a:srgbClr val="1F497D"/>
                </a:solidFill>
                <a:latin typeface="Calibri" panose="020F0502020204030204" pitchFamily="34" charset="0"/>
                <a:cs typeface="Calibri" panose="020F0502020204030204" pitchFamily="34" charset="0"/>
              </a:rPr>
              <a:t>tt</a:t>
            </a:r>
            <a:r>
              <a:rPr sz="2400" spc="0" dirty="0">
                <a:solidFill>
                  <a:srgbClr val="1F497D"/>
                </a:solidFill>
                <a:latin typeface="Calibri" panose="020F0502020204030204" pitchFamily="34" charset="0"/>
                <a:cs typeface="Calibri" panose="020F0502020204030204" pitchFamily="34" charset="0"/>
              </a:rPr>
              <a:t>er</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each day.</a:t>
            </a:r>
            <a:r>
              <a:rPr sz="2400" spc="-10"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During </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he le</a:t>
            </a:r>
            <a:r>
              <a:rPr sz="2400" spc="-5" dirty="0">
                <a:solidFill>
                  <a:srgbClr val="1F497D"/>
                </a:solidFill>
                <a:latin typeface="Calibri" panose="020F0502020204030204" pitchFamily="34" charset="0"/>
                <a:cs typeface="Calibri" panose="020F0502020204030204" pitchFamily="34" charset="0"/>
              </a:rPr>
              <a:t>tt</a:t>
            </a:r>
            <a:r>
              <a:rPr sz="2400" spc="0" dirty="0">
                <a:solidFill>
                  <a:srgbClr val="1F497D"/>
                </a:solidFill>
                <a:latin typeface="Calibri" panose="020F0502020204030204" pitchFamily="34" charset="0"/>
                <a:cs typeface="Calibri" panose="020F0502020204030204" pitchFamily="34" charset="0"/>
              </a:rPr>
              <a:t>er</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a:t>
            </a:r>
            <a:r>
              <a:rPr sz="2400" spc="-5" dirty="0">
                <a:solidFill>
                  <a:srgbClr val="1F497D"/>
                </a:solidFill>
                <a:latin typeface="Calibri" panose="020F0502020204030204" pitchFamily="34" charset="0"/>
                <a:cs typeface="Calibri" panose="020F0502020204030204" pitchFamily="34" charset="0"/>
              </a:rPr>
              <a:t>F</a:t>
            </a:r>
            <a:r>
              <a:rPr sz="2400" spc="0" dirty="0">
                <a:solidFill>
                  <a:srgbClr val="1F497D"/>
                </a:solidFill>
                <a:latin typeface="Calibri" panose="020F0502020204030204" pitchFamily="34" charset="0"/>
                <a:cs typeface="Calibri" panose="020F0502020204030204" pitchFamily="34" charset="0"/>
              </a:rPr>
              <a:t>”</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day, </a:t>
            </a:r>
            <a:r>
              <a:rPr sz="2400" spc="-5" dirty="0">
                <a:solidFill>
                  <a:srgbClr val="1F497D"/>
                </a:solidFill>
                <a:latin typeface="Calibri" panose="020F0502020204030204" pitchFamily="34" charset="0"/>
                <a:cs typeface="Calibri" panose="020F0502020204030204" pitchFamily="34" charset="0"/>
              </a:rPr>
              <a:t>S</a:t>
            </a:r>
            <a:r>
              <a:rPr sz="2400" spc="0" dirty="0">
                <a:solidFill>
                  <a:srgbClr val="1F497D"/>
                </a:solidFill>
                <a:latin typeface="Calibri" panose="020F0502020204030204" pitchFamily="34" charset="0"/>
                <a:cs typeface="Calibri" panose="020F0502020204030204" pitchFamily="34" charset="0"/>
              </a:rPr>
              <a:t>arah wri</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es</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an inappropria</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e word she has</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learned </a:t>
            </a:r>
            <a:r>
              <a:rPr sz="2400" spc="-5" dirty="0">
                <a:solidFill>
                  <a:srgbClr val="1F497D"/>
                </a:solidFill>
                <a:latin typeface="Calibri" panose="020F0502020204030204" pitchFamily="34" charset="0"/>
                <a:cs typeface="Calibri" panose="020F0502020204030204" pitchFamily="34" charset="0"/>
              </a:rPr>
              <a:t>f</a:t>
            </a:r>
            <a:r>
              <a:rPr sz="2400" spc="0" dirty="0">
                <a:solidFill>
                  <a:srgbClr val="1F497D"/>
                </a:solidFill>
                <a:latin typeface="Calibri" panose="020F0502020204030204" pitchFamily="34" charset="0"/>
                <a:cs typeface="Calibri" panose="020F0502020204030204" pitchFamily="34" charset="0"/>
              </a:rPr>
              <a:t>rom some older</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s</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uden</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s</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on </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he playground.</a:t>
            </a:r>
            <a:r>
              <a:rPr sz="2400" spc="-10" dirty="0">
                <a:solidFill>
                  <a:srgbClr val="1F497D"/>
                </a:solidFill>
                <a:latin typeface="Calibri" panose="020F0502020204030204" pitchFamily="34" charset="0"/>
                <a:cs typeface="Calibri" panose="020F0502020204030204" pitchFamily="34" charset="0"/>
              </a:rPr>
              <a:t> </a:t>
            </a:r>
            <a:r>
              <a:rPr sz="2400" spc="-5" dirty="0">
                <a:solidFill>
                  <a:srgbClr val="1F497D"/>
                </a:solidFill>
                <a:latin typeface="Calibri" panose="020F0502020204030204" pitchFamily="34" charset="0"/>
                <a:cs typeface="Calibri" panose="020F0502020204030204" pitchFamily="34" charset="0"/>
              </a:rPr>
              <a:t>S</a:t>
            </a:r>
            <a:r>
              <a:rPr sz="2400" spc="0" dirty="0">
                <a:solidFill>
                  <a:srgbClr val="1F497D"/>
                </a:solidFill>
                <a:latin typeface="Calibri" panose="020F0502020204030204" pitchFamily="34" charset="0"/>
                <a:cs typeface="Calibri" panose="020F0502020204030204" pitchFamily="34" charset="0"/>
              </a:rPr>
              <a:t>he shows</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her journal </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o all of</a:t>
            </a:r>
            <a:r>
              <a:rPr sz="2400" spc="-10" dirty="0">
                <a:solidFill>
                  <a:srgbClr val="1F497D"/>
                </a:solidFill>
                <a:latin typeface="Calibri" panose="020F0502020204030204" pitchFamily="34" charset="0"/>
                <a:cs typeface="Calibri" panose="020F0502020204030204" pitchFamily="34" charset="0"/>
              </a:rPr>
              <a:t> </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he s</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uden</a:t>
            </a:r>
            <a:r>
              <a:rPr sz="2400" spc="-5" dirty="0">
                <a:solidFill>
                  <a:srgbClr val="1F497D"/>
                </a:solidFill>
                <a:latin typeface="Calibri" panose="020F0502020204030204" pitchFamily="34" charset="0"/>
                <a:cs typeface="Calibri" panose="020F0502020204030204" pitchFamily="34" charset="0"/>
              </a:rPr>
              <a:t>t</a:t>
            </a:r>
            <a:r>
              <a:rPr sz="2400" spc="0" dirty="0">
                <a:solidFill>
                  <a:srgbClr val="1F497D"/>
                </a:solidFill>
                <a:latin typeface="Calibri" panose="020F0502020204030204" pitchFamily="34" charset="0"/>
                <a:cs typeface="Calibri" panose="020F0502020204030204" pitchFamily="34" charset="0"/>
              </a:rPr>
              <a:t>s</a:t>
            </a:r>
            <a:r>
              <a:rPr sz="2400" spc="-5" dirty="0">
                <a:solidFill>
                  <a:srgbClr val="1F497D"/>
                </a:solidFill>
                <a:latin typeface="Calibri" panose="020F0502020204030204" pitchFamily="34" charset="0"/>
                <a:cs typeface="Calibri" panose="020F0502020204030204" pitchFamily="34" charset="0"/>
              </a:rPr>
              <a:t> </a:t>
            </a:r>
            <a:r>
              <a:rPr sz="2400" spc="0" dirty="0">
                <a:solidFill>
                  <a:srgbClr val="1F497D"/>
                </a:solidFill>
                <a:latin typeface="Calibri" panose="020F0502020204030204" pitchFamily="34" charset="0"/>
                <a:cs typeface="Calibri" panose="020F0502020204030204" pitchFamily="34" charset="0"/>
              </a:rPr>
              <a:t>around her.</a:t>
            </a:r>
            <a:r>
              <a:rPr lang="en-US" sz="2400" dirty="0">
                <a:latin typeface="Calibri" panose="020F0502020204030204" pitchFamily="34" charset="0"/>
                <a:cs typeface="Calibri" panose="020F0502020204030204" pitchFamily="34" charset="0"/>
              </a:rPr>
              <a:t> </a:t>
            </a:r>
          </a:p>
          <a:p>
            <a:pPr marL="285750" marR="12700" indent="-273050">
              <a:lnSpc>
                <a:spcPct val="100000"/>
              </a:lnSpc>
            </a:pPr>
            <a:endParaRPr lang="en-US" sz="2400" dirty="0">
              <a:latin typeface="Calibri" panose="020F0502020204030204" pitchFamily="34" charset="0"/>
              <a:cs typeface="Calibri" panose="020F0502020204030204" pitchFamily="34" charset="0"/>
            </a:endParaRPr>
          </a:p>
          <a:p>
            <a:pPr marL="285750" marR="12700" indent="-273050" algn="ctr">
              <a:lnSpc>
                <a:spcPct val="100000"/>
              </a:lnSpc>
            </a:pPr>
            <a:r>
              <a:rPr sz="2800" spc="-5" dirty="0">
                <a:solidFill>
                  <a:srgbClr val="FF0000"/>
                </a:solidFill>
                <a:latin typeface="Calibri" panose="020F0502020204030204" pitchFamily="34" charset="0"/>
                <a:cs typeface="Calibri" panose="020F0502020204030204" pitchFamily="34" charset="0"/>
              </a:rPr>
              <a:t>D</a:t>
            </a:r>
            <a:r>
              <a:rPr sz="2800" spc="-15" dirty="0">
                <a:solidFill>
                  <a:srgbClr val="FF0000"/>
                </a:solidFill>
                <a:latin typeface="Calibri" panose="020F0502020204030204" pitchFamily="34" charset="0"/>
                <a:cs typeface="Calibri" panose="020F0502020204030204" pitchFamily="34" charset="0"/>
              </a:rPr>
              <a:t>E</a:t>
            </a:r>
            <a:r>
              <a:rPr sz="2800" spc="-5" dirty="0">
                <a:solidFill>
                  <a:srgbClr val="FF0000"/>
                </a:solidFill>
                <a:latin typeface="Calibri" panose="020F0502020204030204" pitchFamily="34" charset="0"/>
                <a:cs typeface="Calibri" panose="020F0502020204030204" pitchFamily="34" charset="0"/>
              </a:rPr>
              <a:t>FIN</a:t>
            </a:r>
            <a:r>
              <a:rPr sz="2800" spc="0" dirty="0">
                <a:solidFill>
                  <a:srgbClr val="FF0000"/>
                </a:solidFill>
                <a:latin typeface="Calibri" panose="020F0502020204030204" pitchFamily="34" charset="0"/>
                <a:cs typeface="Calibri" panose="020F0502020204030204" pitchFamily="34" charset="0"/>
              </a:rPr>
              <a:t>E</a:t>
            </a:r>
            <a:r>
              <a:rPr sz="2800" spc="-15" dirty="0">
                <a:solidFill>
                  <a:srgbClr val="FF0000"/>
                </a:solidFill>
                <a:latin typeface="Calibri" panose="020F0502020204030204" pitchFamily="34" charset="0"/>
                <a:cs typeface="Calibri" panose="020F0502020204030204" pitchFamily="34" charset="0"/>
              </a:rPr>
              <a:t> </a:t>
            </a:r>
            <a:r>
              <a:rPr sz="2800" spc="0" dirty="0">
                <a:solidFill>
                  <a:srgbClr val="FF0000"/>
                </a:solidFill>
                <a:latin typeface="Calibri" panose="020F0502020204030204" pitchFamily="34" charset="0"/>
                <a:cs typeface="Calibri" panose="020F0502020204030204" pitchFamily="34" charset="0"/>
              </a:rPr>
              <a:t>“</a:t>
            </a:r>
            <a:r>
              <a:rPr sz="2800" spc="-5" dirty="0">
                <a:solidFill>
                  <a:srgbClr val="FF0000"/>
                </a:solidFill>
                <a:latin typeface="Calibri" panose="020F0502020204030204" pitchFamily="34" charset="0"/>
                <a:cs typeface="Calibri" panose="020F0502020204030204" pitchFamily="34" charset="0"/>
              </a:rPr>
              <a:t>Clo</a:t>
            </a:r>
            <a:r>
              <a:rPr sz="2800" spc="-10" dirty="0">
                <a:solidFill>
                  <a:srgbClr val="FF0000"/>
                </a:solidFill>
                <a:latin typeface="Calibri" panose="020F0502020204030204" pitchFamily="34" charset="0"/>
                <a:cs typeface="Calibri" panose="020F0502020204030204" pitchFamily="34" charset="0"/>
              </a:rPr>
              <a:t>s</a:t>
            </a:r>
            <a:r>
              <a:rPr sz="2800" spc="0" dirty="0">
                <a:solidFill>
                  <a:srgbClr val="FF0000"/>
                </a:solidFill>
                <a:latin typeface="Calibri" panose="020F0502020204030204" pitchFamily="34" charset="0"/>
                <a:cs typeface="Calibri" panose="020F0502020204030204" pitchFamily="34" charset="0"/>
              </a:rPr>
              <a:t>e</a:t>
            </a:r>
            <a:r>
              <a:rPr sz="2800" spc="-5" dirty="0">
                <a:solidFill>
                  <a:srgbClr val="FF0000"/>
                </a:solidFill>
                <a:latin typeface="Calibri" panose="020F0502020204030204" pitchFamily="34" charset="0"/>
                <a:cs typeface="Calibri" panose="020F0502020204030204" pitchFamily="34" charset="0"/>
              </a:rPr>
              <a:t> Confu</a:t>
            </a:r>
            <a:r>
              <a:rPr sz="2800" spc="-10" dirty="0">
                <a:solidFill>
                  <a:srgbClr val="FF0000"/>
                </a:solidFill>
                <a:latin typeface="Calibri" panose="020F0502020204030204" pitchFamily="34" charset="0"/>
                <a:cs typeface="Calibri" panose="020F0502020204030204" pitchFamily="34" charset="0"/>
              </a:rPr>
              <a:t>s</a:t>
            </a:r>
            <a:r>
              <a:rPr sz="2800" spc="-5" dirty="0">
                <a:solidFill>
                  <a:srgbClr val="FF0000"/>
                </a:solidFill>
                <a:latin typeface="Calibri" panose="020F0502020204030204" pitchFamily="34" charset="0"/>
                <a:cs typeface="Calibri" panose="020F0502020204030204" pitchFamily="34" charset="0"/>
              </a:rPr>
              <a:t>e</a:t>
            </a:r>
            <a:r>
              <a:rPr sz="2800" spc="0" dirty="0">
                <a:solidFill>
                  <a:srgbClr val="FF0000"/>
                </a:solidFill>
                <a:latin typeface="Calibri" panose="020F0502020204030204" pitchFamily="34" charset="0"/>
                <a:cs typeface="Calibri" panose="020F0502020204030204" pitchFamily="34" charset="0"/>
              </a:rPr>
              <a:t>r</a:t>
            </a:r>
            <a:r>
              <a:rPr sz="2800" spc="-10" dirty="0">
                <a:solidFill>
                  <a:srgbClr val="FF0000"/>
                </a:solidFill>
                <a:latin typeface="Calibri" panose="020F0502020204030204" pitchFamily="34" charset="0"/>
                <a:cs typeface="Calibri" panose="020F0502020204030204" pitchFamily="34" charset="0"/>
              </a:rPr>
              <a:t>s</a:t>
            </a:r>
            <a:r>
              <a:rPr sz="2800" spc="-5" dirty="0">
                <a:solidFill>
                  <a:srgbClr val="FF0000"/>
                </a:solidFill>
                <a:latin typeface="Calibri" panose="020F0502020204030204" pitchFamily="34" charset="0"/>
                <a:cs typeface="Calibri" panose="020F0502020204030204" pitchFamily="34" charset="0"/>
              </a:rPr>
              <a:t>!</a:t>
            </a:r>
            <a:r>
              <a:rPr sz="2800" spc="0" dirty="0">
                <a:solidFill>
                  <a:srgbClr val="FF0000"/>
                </a:solidFill>
                <a:latin typeface="Calibri" panose="020F0502020204030204" pitchFamily="34" charset="0"/>
                <a:cs typeface="Calibri" panose="020F0502020204030204" pitchFamily="34" charset="0"/>
              </a:rPr>
              <a:t>”</a:t>
            </a:r>
            <a:endParaRPr sz="2800" dirty="0">
              <a:latin typeface="Calibri" panose="020F0502020204030204" pitchFamily="34" charset="0"/>
              <a:cs typeface="Calibri" panose="020F0502020204030204" pitchFamily="34" charset="0"/>
            </a:endParaRPr>
          </a:p>
        </p:txBody>
      </p:sp>
      <p:sp>
        <p:nvSpPr>
          <p:cNvPr id="12" name="Title 11">
            <a:extLst>
              <a:ext uri="{FF2B5EF4-FFF2-40B4-BE49-F238E27FC236}">
                <a16:creationId xmlns:a16="http://schemas.microsoft.com/office/drawing/2014/main" id="{3A13271C-1AFB-464B-B0EC-3DB27BF58ED6}"/>
              </a:ext>
            </a:extLst>
          </p:cNvPr>
          <p:cNvSpPr>
            <a:spLocks noGrp="1"/>
          </p:cNvSpPr>
          <p:nvPr>
            <p:ph type="title"/>
          </p:nvPr>
        </p:nvSpPr>
        <p:spPr/>
        <p:txBody>
          <a:bodyPr/>
          <a:lstStyle/>
          <a:p>
            <a:r>
              <a:rPr lang="en-US" sz="3600" dirty="0"/>
              <a:t>5. Discouraging Problem Behavior: </a:t>
            </a:r>
            <a:br>
              <a:rPr lang="en-US" sz="3600" dirty="0"/>
            </a:br>
            <a:r>
              <a:rPr lang="en-US" sz="3600" dirty="0"/>
              <a:t>Minors vs. Majors</a:t>
            </a:r>
          </a:p>
        </p:txBody>
      </p:sp>
    </p:spTree>
    <p:extLst>
      <p:ext uri="{BB962C8B-B14F-4D97-AF65-F5344CB8AC3E}">
        <p14:creationId xmlns:p14="http://schemas.microsoft.com/office/powerpoint/2010/main" val="163101341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Title 3"/>
          <p:cNvSpPr>
            <a:spLocks noGrp="1"/>
          </p:cNvSpPr>
          <p:nvPr>
            <p:ph type="title"/>
          </p:nvPr>
        </p:nvSpPr>
        <p:spPr>
          <a:xfrm>
            <a:off x="457200" y="274638"/>
            <a:ext cx="8229600" cy="1143000"/>
          </a:xfrm>
          <a:solidFill>
            <a:schemeClr val="accent4">
              <a:lumMod val="60000"/>
              <a:lumOff val="40000"/>
            </a:schemeClr>
          </a:solidFill>
        </p:spPr>
        <p:txBody>
          <a:bodyPr/>
          <a:lstStyle/>
          <a:p>
            <a:pPr eaLnBrk="1" hangingPunct="1"/>
            <a:r>
              <a:rPr lang="en-US" altLang="en-US" sz="4000" dirty="0">
                <a:latin typeface="Calibri" panose="020F0502020204030204" pitchFamily="34" charset="0"/>
                <a:ea typeface="ＭＳ Ｐゴシック" charset="-128"/>
                <a:cs typeface="Calibri" panose="020F0502020204030204" pitchFamily="34" charset="0"/>
              </a:rPr>
              <a:t> Activity!</a:t>
            </a:r>
          </a:p>
        </p:txBody>
      </p:sp>
      <p:sp>
        <p:nvSpPr>
          <p:cNvPr id="326658" name="Content Placeholder 1"/>
          <p:cNvSpPr>
            <a:spLocks noGrp="1"/>
          </p:cNvSpPr>
          <p:nvPr>
            <p:ph idx="1"/>
          </p:nvPr>
        </p:nvSpPr>
        <p:spPr>
          <a:xfrm>
            <a:off x="338667" y="1718734"/>
            <a:ext cx="8229600" cy="4525963"/>
          </a:xfrm>
        </p:spPr>
        <p:txBody>
          <a:bodyPr/>
          <a:lstStyle/>
          <a:p>
            <a:pPr eaLnBrk="1" hangingPunct="1"/>
            <a:r>
              <a:rPr lang="en-US" altLang="en-US" sz="2800" dirty="0">
                <a:ea typeface="ＭＳ Ｐゴシック" charset="-128"/>
              </a:rPr>
              <a:t>Complete the Discipline Categories Exercise #1</a:t>
            </a:r>
          </a:p>
          <a:p>
            <a:pPr eaLnBrk="1" hangingPunct="1">
              <a:buFont typeface="Symbol" charset="2"/>
              <a:buNone/>
            </a:pPr>
            <a:endParaRPr lang="en-US" altLang="en-US" sz="2800" dirty="0">
              <a:ea typeface="ＭＳ Ｐゴシック" charset="-128"/>
            </a:endParaRPr>
          </a:p>
          <a:p>
            <a:pPr eaLnBrk="1" hangingPunct="1"/>
            <a:r>
              <a:rPr lang="en-US" altLang="en-US" sz="2800" dirty="0">
                <a:ea typeface="ＭＳ Ｐゴシック" charset="-128"/>
              </a:rPr>
              <a:t>We’ll review answers as a large group!</a:t>
            </a:r>
          </a:p>
          <a:p>
            <a:pPr eaLnBrk="1" hangingPunct="1"/>
            <a:endParaRPr lang="en-US" altLang="en-US" sz="2800" dirty="0">
              <a:ea typeface="ＭＳ Ｐゴシック" charset="-128"/>
            </a:endParaRPr>
          </a:p>
          <a:p>
            <a:pPr eaLnBrk="1" hangingPunct="1"/>
            <a:r>
              <a:rPr lang="en-US" altLang="en-US" sz="2800" dirty="0">
                <a:ea typeface="ＭＳ Ｐゴシック" charset="-128"/>
              </a:rPr>
              <a:t>Consider: do you need to revise your majors/minors list or clarify any “close </a:t>
            </a:r>
            <a:r>
              <a:rPr lang="en-US" altLang="en-US" sz="2800" dirty="0" err="1">
                <a:ea typeface="ＭＳ Ｐゴシック" charset="-128"/>
              </a:rPr>
              <a:t>confusers</a:t>
            </a:r>
            <a:r>
              <a:rPr lang="en-US" altLang="en-US" sz="2800" dirty="0">
                <a:ea typeface="ＭＳ Ｐゴシック" charset="-128"/>
              </a:rPr>
              <a:t>”?</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0" y="274638"/>
            <a:ext cx="9143999" cy="1143000"/>
          </a:xfrm>
        </p:spPr>
        <p:txBody>
          <a:bodyPr/>
          <a:lstStyle/>
          <a:p>
            <a:pPr eaLnBrk="1" hangingPunct="1"/>
            <a:r>
              <a:rPr lang="en-US" altLang="en-US" sz="3200" dirty="0">
                <a:solidFill>
                  <a:srgbClr val="000000"/>
                </a:solidFill>
              </a:rPr>
              <a:t>5. Discouraging Problem Behavior:</a:t>
            </a:r>
            <a:br>
              <a:rPr lang="en-US" altLang="en-US" sz="3200" dirty="0">
                <a:solidFill>
                  <a:srgbClr val="000000"/>
                </a:solidFill>
              </a:rPr>
            </a:br>
            <a:r>
              <a:rPr lang="en-US" altLang="en-US" sz="3200" dirty="0">
                <a:solidFill>
                  <a:srgbClr val="000000"/>
                </a:solidFill>
              </a:rPr>
              <a:t>Practices for </a:t>
            </a:r>
            <a:r>
              <a:rPr lang="en-US" altLang="en-US" sz="3200" b="1" i="1" dirty="0">
                <a:solidFill>
                  <a:srgbClr val="000000"/>
                </a:solidFill>
              </a:rPr>
              <a:t>Responding</a:t>
            </a:r>
            <a:r>
              <a:rPr lang="en-US" altLang="en-US" sz="3200" dirty="0">
                <a:solidFill>
                  <a:srgbClr val="000000"/>
                </a:solidFill>
              </a:rPr>
              <a:t> to Minor Problem Behaviors</a:t>
            </a:r>
            <a:endParaRPr lang="en-US" altLang="en-US" sz="3200" b="1" dirty="0">
              <a:solidFill>
                <a:srgbClr val="000000"/>
              </a:solidFill>
            </a:endParaRPr>
          </a:p>
        </p:txBody>
      </p:sp>
      <p:sp>
        <p:nvSpPr>
          <p:cNvPr id="73730" name="Rectangle 3"/>
          <p:cNvSpPr>
            <a:spLocks noGrp="1" noChangeArrowheads="1"/>
          </p:cNvSpPr>
          <p:nvPr>
            <p:ph idx="1"/>
          </p:nvPr>
        </p:nvSpPr>
        <p:spPr>
          <a:xfrm>
            <a:off x="257579" y="1591467"/>
            <a:ext cx="6343245" cy="4446588"/>
          </a:xfrm>
        </p:spPr>
        <p:txBody>
          <a:bodyPr/>
          <a:lstStyle/>
          <a:p>
            <a:pPr eaLnBrk="1" hangingPunct="1">
              <a:lnSpc>
                <a:spcPct val="80000"/>
              </a:lnSpc>
            </a:pPr>
            <a:r>
              <a:rPr lang="en-US" altLang="en-US" sz="2800" dirty="0"/>
              <a:t>Signal that expectation has not been met</a:t>
            </a:r>
            <a:endParaRPr lang="en-US" altLang="en-US" sz="2400" dirty="0"/>
          </a:p>
          <a:p>
            <a:pPr eaLnBrk="1" hangingPunct="1">
              <a:lnSpc>
                <a:spcPct val="80000"/>
              </a:lnSpc>
            </a:pPr>
            <a:r>
              <a:rPr lang="en-US" altLang="en-US" sz="2800" dirty="0"/>
              <a:t>State the expected behavior</a:t>
            </a:r>
          </a:p>
          <a:p>
            <a:pPr eaLnBrk="1" hangingPunct="1">
              <a:lnSpc>
                <a:spcPct val="80000"/>
              </a:lnSpc>
            </a:pPr>
            <a:r>
              <a:rPr lang="en-US" altLang="en-US" sz="2800" dirty="0"/>
              <a:t>Ask student to show expected behavior</a:t>
            </a:r>
          </a:p>
          <a:p>
            <a:pPr lvl="1" eaLnBrk="1" hangingPunct="1">
              <a:lnSpc>
                <a:spcPct val="80000"/>
              </a:lnSpc>
            </a:pPr>
            <a:r>
              <a:rPr lang="en-US" altLang="en-US" sz="2400" dirty="0"/>
              <a:t>WALK AWAY to give the student time to make a choice</a:t>
            </a:r>
          </a:p>
          <a:p>
            <a:pPr eaLnBrk="1" hangingPunct="1">
              <a:lnSpc>
                <a:spcPct val="80000"/>
              </a:lnSpc>
            </a:pPr>
            <a:r>
              <a:rPr lang="en-US" altLang="en-US" sz="2800" dirty="0"/>
              <a:t>Give positive feedback </a:t>
            </a:r>
          </a:p>
          <a:p>
            <a:pPr eaLnBrk="1" hangingPunct="1">
              <a:lnSpc>
                <a:spcPct val="80000"/>
              </a:lnSpc>
            </a:pPr>
            <a:endParaRPr lang="en-US" altLang="en-US" sz="2800" dirty="0"/>
          </a:p>
          <a:p>
            <a:pPr eaLnBrk="1" hangingPunct="1">
              <a:lnSpc>
                <a:spcPct val="80000"/>
              </a:lnSpc>
            </a:pPr>
            <a:r>
              <a:rPr lang="en-US" altLang="en-US" sz="2800" dirty="0"/>
              <a:t>Consider use of scripts</a:t>
            </a:r>
          </a:p>
          <a:p>
            <a:pPr lvl="1" eaLnBrk="1" hangingPunct="1">
              <a:lnSpc>
                <a:spcPct val="80000"/>
              </a:lnSpc>
            </a:pPr>
            <a:r>
              <a:rPr lang="en-US" altLang="en-US" sz="2400" dirty="0"/>
              <a:t>Ross Greene’s Emergency Plan B: </a:t>
            </a:r>
            <a:r>
              <a:rPr lang="en-US" sz="2400" dirty="0"/>
              <a:t>“I notice that you are …. what’s up?”</a:t>
            </a:r>
            <a:endParaRPr lang="en-US" altLang="en-US" sz="2400" dirty="0"/>
          </a:p>
        </p:txBody>
      </p:sp>
      <p:pic>
        <p:nvPicPr>
          <p:cNvPr id="4" name="Picture 2" descr="George 4"/>
          <p:cNvPicPr>
            <a:picLocks noChangeAspect="1" noChangeArrowheads="1"/>
          </p:cNvPicPr>
          <p:nvPr/>
        </p:nvPicPr>
        <p:blipFill rotWithShape="1">
          <a:blip r:embed="rId3">
            <a:extLst>
              <a:ext uri="{28A0092B-C50C-407E-A947-70E740481C1C}">
                <a14:useLocalDpi xmlns:a14="http://schemas.microsoft.com/office/drawing/2010/main" val="0"/>
              </a:ext>
            </a:extLst>
          </a:blip>
          <a:srcRect l="22194" t="18264" r="14086" b="17084"/>
          <a:stretch/>
        </p:blipFill>
        <p:spPr bwMode="auto">
          <a:xfrm>
            <a:off x="6454954" y="2357437"/>
            <a:ext cx="2231846" cy="291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5" name="AutoShape 4"/>
          <p:cNvSpPr>
            <a:spLocks noChangeArrowheads="1"/>
          </p:cNvSpPr>
          <p:nvPr/>
        </p:nvSpPr>
        <p:spPr bwMode="auto">
          <a:xfrm>
            <a:off x="6205162" y="2471738"/>
            <a:ext cx="2781675" cy="2693946"/>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8247" y="17875"/>
                </a:moveTo>
                <a:cubicBezTo>
                  <a:pt x="20061" y="15966"/>
                  <a:pt x="21073" y="13433"/>
                  <a:pt x="21073" y="10800"/>
                </a:cubicBezTo>
                <a:cubicBezTo>
                  <a:pt x="21073" y="5126"/>
                  <a:pt x="16473" y="527"/>
                  <a:pt x="10800" y="527"/>
                </a:cubicBezTo>
                <a:cubicBezTo>
                  <a:pt x="8166" y="526"/>
                  <a:pt x="5633" y="1538"/>
                  <a:pt x="3724" y="3352"/>
                </a:cubicBezTo>
                <a:lnTo>
                  <a:pt x="18247" y="17875"/>
                </a:lnTo>
                <a:close/>
                <a:moveTo>
                  <a:pt x="3352" y="3724"/>
                </a:moveTo>
                <a:cubicBezTo>
                  <a:pt x="1538" y="5633"/>
                  <a:pt x="526" y="8166"/>
                  <a:pt x="526" y="10799"/>
                </a:cubicBezTo>
                <a:cubicBezTo>
                  <a:pt x="527" y="16473"/>
                  <a:pt x="5126" y="21073"/>
                  <a:pt x="10800" y="21073"/>
                </a:cubicBezTo>
                <a:cubicBezTo>
                  <a:pt x="13433" y="21073"/>
                  <a:pt x="15966" y="20061"/>
                  <a:pt x="17875" y="18247"/>
                </a:cubicBezTo>
                <a:lnTo>
                  <a:pt x="3352" y="3724"/>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3" name="Rectangle 2">
            <a:extLst>
              <a:ext uri="{FF2B5EF4-FFF2-40B4-BE49-F238E27FC236}">
                <a16:creationId xmlns:a16="http://schemas.microsoft.com/office/drawing/2014/main" id="{4549201A-D7A7-4340-A976-0F4B016275A5}"/>
              </a:ext>
            </a:extLst>
          </p:cNvPr>
          <p:cNvSpPr/>
          <p:nvPr/>
        </p:nvSpPr>
        <p:spPr>
          <a:xfrm>
            <a:off x="2153751" y="6038055"/>
            <a:ext cx="4651145" cy="461665"/>
          </a:xfrm>
          <a:prstGeom prst="rect">
            <a:avLst/>
          </a:prstGeom>
        </p:spPr>
        <p:txBody>
          <a:bodyPr wrap="none">
            <a:spAutoFit/>
          </a:bodyPr>
          <a:lstStyle/>
          <a:p>
            <a:r>
              <a:rPr lang="en-US" dirty="0">
                <a:latin typeface="Calibri" panose="020F0502020204030204" pitchFamily="34" charset="0"/>
                <a:cs typeface="Calibri" panose="020F0502020204030204" pitchFamily="34" charset="0"/>
              </a:rPr>
              <a:t>https://</a:t>
            </a:r>
            <a:r>
              <a:rPr lang="en-US" dirty="0" err="1">
                <a:latin typeface="Calibri" panose="020F0502020204030204" pitchFamily="34" charset="0"/>
                <a:cs typeface="Calibri" panose="020F0502020204030204" pitchFamily="34" charset="0"/>
              </a:rPr>
              <a:t>www.livesinthebalance.org</a:t>
            </a:r>
            <a:r>
              <a:rPr lang="en-US"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950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Team Roles</a:t>
            </a:r>
          </a:p>
        </p:txBody>
      </p:sp>
      <p:sp>
        <p:nvSpPr>
          <p:cNvPr id="3" name="Content Placeholder 2"/>
          <p:cNvSpPr>
            <a:spLocks noGrp="1"/>
          </p:cNvSpPr>
          <p:nvPr>
            <p:ph idx="1"/>
          </p:nvPr>
        </p:nvSpPr>
        <p:spPr/>
        <p:txBody>
          <a:bodyPr/>
          <a:lstStyle/>
          <a:p>
            <a:r>
              <a:rPr lang="en-US" dirty="0"/>
              <a:t>Facilitator</a:t>
            </a:r>
          </a:p>
          <a:p>
            <a:r>
              <a:rPr lang="en-US" dirty="0"/>
              <a:t>Note taker/Recorder</a:t>
            </a:r>
          </a:p>
          <a:p>
            <a:r>
              <a:rPr lang="en-US" dirty="0"/>
              <a:t>Data Analyst</a:t>
            </a:r>
          </a:p>
          <a:p>
            <a:r>
              <a:rPr lang="en-US" dirty="0"/>
              <a:t>Timekeeper</a:t>
            </a:r>
          </a:p>
          <a:p>
            <a:r>
              <a:rPr lang="en-US" dirty="0"/>
              <a:t>Reporter</a:t>
            </a:r>
          </a:p>
          <a:p>
            <a:r>
              <a:rPr lang="en-US" dirty="0"/>
              <a:t>Process Observer</a:t>
            </a:r>
          </a:p>
          <a:p>
            <a:r>
              <a:rPr lang="en-US" dirty="0"/>
              <a:t>Encourager</a:t>
            </a:r>
          </a:p>
          <a:p>
            <a:r>
              <a:rPr lang="en-US" dirty="0"/>
              <a:t>What else?</a:t>
            </a:r>
          </a:p>
        </p:txBody>
      </p:sp>
    </p:spTree>
    <p:extLst>
      <p:ext uri="{BB962C8B-B14F-4D97-AF65-F5344CB8AC3E}">
        <p14:creationId xmlns:p14="http://schemas.microsoft.com/office/powerpoint/2010/main" val="93755895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4449-12E4-0240-A0E6-B01469997201}"/>
              </a:ext>
            </a:extLst>
          </p:cNvPr>
          <p:cNvSpPr>
            <a:spLocks noGrp="1"/>
          </p:cNvSpPr>
          <p:nvPr>
            <p:ph type="title"/>
          </p:nvPr>
        </p:nvSpPr>
        <p:spPr>
          <a:xfrm>
            <a:off x="457200" y="274638"/>
            <a:ext cx="8229600" cy="1325562"/>
          </a:xfrm>
        </p:spPr>
        <p:txBody>
          <a:bodyPr/>
          <a:lstStyle/>
          <a:p>
            <a:r>
              <a:rPr lang="en-US" altLang="en-US" sz="3200" dirty="0">
                <a:solidFill>
                  <a:srgbClr val="000000"/>
                </a:solidFill>
              </a:rPr>
              <a:t>5. Discouraging Problem Behavior: </a:t>
            </a:r>
            <a:br>
              <a:rPr lang="en-US" altLang="en-US" sz="3200" dirty="0">
                <a:solidFill>
                  <a:srgbClr val="000000"/>
                </a:solidFill>
              </a:rPr>
            </a:br>
            <a:r>
              <a:rPr lang="en-US" sz="3200" dirty="0"/>
              <a:t>Is there a role for punishment in PBIS?</a:t>
            </a:r>
          </a:p>
        </p:txBody>
      </p:sp>
      <p:sp>
        <p:nvSpPr>
          <p:cNvPr id="3" name="Content Placeholder 2">
            <a:extLst>
              <a:ext uri="{FF2B5EF4-FFF2-40B4-BE49-F238E27FC236}">
                <a16:creationId xmlns:a16="http://schemas.microsoft.com/office/drawing/2014/main" id="{7E631502-5477-AC46-A9CD-EE206DDA8A05}"/>
              </a:ext>
            </a:extLst>
          </p:cNvPr>
          <p:cNvSpPr>
            <a:spLocks noGrp="1"/>
          </p:cNvSpPr>
          <p:nvPr>
            <p:ph idx="1"/>
          </p:nvPr>
        </p:nvSpPr>
        <p:spPr>
          <a:xfrm>
            <a:off x="457200" y="1915886"/>
            <a:ext cx="8229600" cy="4210277"/>
          </a:xfrm>
        </p:spPr>
        <p:txBody>
          <a:bodyPr/>
          <a:lstStyle/>
          <a:p>
            <a:pPr marL="0" indent="0">
              <a:buNone/>
            </a:pPr>
            <a:r>
              <a:rPr lang="en-US" sz="2400" dirty="0"/>
              <a:t>Definitions:</a:t>
            </a:r>
          </a:p>
          <a:p>
            <a:pPr marL="0" indent="0">
              <a:buNone/>
            </a:pPr>
            <a:endParaRPr lang="en-US" sz="2400" dirty="0"/>
          </a:p>
          <a:p>
            <a:r>
              <a:rPr lang="en-US" sz="2400" dirty="0"/>
              <a:t>Consequence - something produced by a cause or necessarily following from a set of conditions (can be positive or negative)</a:t>
            </a:r>
          </a:p>
          <a:p>
            <a:endParaRPr lang="en-US" sz="2400" dirty="0"/>
          </a:p>
          <a:p>
            <a:r>
              <a:rPr lang="en-US" sz="2400" dirty="0"/>
              <a:t>Punishment - a response that reduces a targeted </a:t>
            </a:r>
            <a:r>
              <a:rPr lang="en-US" sz="2400" b="1" dirty="0"/>
              <a:t>behavior</a:t>
            </a:r>
            <a:endParaRPr lang="en-US" sz="2000" dirty="0"/>
          </a:p>
          <a:p>
            <a:endParaRPr lang="en-US" sz="2400" dirty="0"/>
          </a:p>
        </p:txBody>
      </p:sp>
    </p:spTree>
    <p:extLst>
      <p:ext uri="{BB962C8B-B14F-4D97-AF65-F5344CB8AC3E}">
        <p14:creationId xmlns:p14="http://schemas.microsoft.com/office/powerpoint/2010/main" val="40903983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44449-12E4-0240-A0E6-B01469997201}"/>
              </a:ext>
            </a:extLst>
          </p:cNvPr>
          <p:cNvSpPr>
            <a:spLocks noGrp="1"/>
          </p:cNvSpPr>
          <p:nvPr>
            <p:ph type="title"/>
          </p:nvPr>
        </p:nvSpPr>
        <p:spPr/>
        <p:txBody>
          <a:bodyPr/>
          <a:lstStyle/>
          <a:p>
            <a:r>
              <a:rPr lang="en-US" sz="4000" dirty="0"/>
              <a:t>Is there a role for punishment in PBIS?</a:t>
            </a:r>
          </a:p>
        </p:txBody>
      </p:sp>
      <p:sp>
        <p:nvSpPr>
          <p:cNvPr id="3" name="Content Placeholder 2">
            <a:extLst>
              <a:ext uri="{FF2B5EF4-FFF2-40B4-BE49-F238E27FC236}">
                <a16:creationId xmlns:a16="http://schemas.microsoft.com/office/drawing/2014/main" id="{7E631502-5477-AC46-A9CD-EE206DDA8A05}"/>
              </a:ext>
            </a:extLst>
          </p:cNvPr>
          <p:cNvSpPr>
            <a:spLocks noGrp="1"/>
          </p:cNvSpPr>
          <p:nvPr>
            <p:ph idx="1"/>
          </p:nvPr>
        </p:nvSpPr>
        <p:spPr/>
        <p:txBody>
          <a:bodyPr/>
          <a:lstStyle/>
          <a:p>
            <a:r>
              <a:rPr lang="en-US" sz="2400" dirty="0"/>
              <a:t>The key to PBIS is prevention, not punishment</a:t>
            </a:r>
          </a:p>
          <a:p>
            <a:r>
              <a:rPr lang="en-US" sz="2400" dirty="0"/>
              <a:t>Emphasize proactive, instructive, and restorative approaches to student behavior that are implemented consistently</a:t>
            </a:r>
          </a:p>
          <a:p>
            <a:r>
              <a:rPr lang="en-US" sz="2400" dirty="0"/>
              <a:t>Punishment is only punishment if it serves to reduce the behavior; it should always be followed-up with teaching and reinforcing the expected/replacement behavior to prevent it from happening again</a:t>
            </a:r>
          </a:p>
          <a:p>
            <a:r>
              <a:rPr lang="en-US" sz="2400" dirty="0"/>
              <a:t>Schools need to identify a consistent way to respond to problem behavior when it occurs. Response strategies need to be shared with staff, students, and families</a:t>
            </a:r>
          </a:p>
        </p:txBody>
      </p:sp>
    </p:spTree>
    <p:extLst>
      <p:ext uri="{BB962C8B-B14F-4D97-AF65-F5344CB8AC3E}">
        <p14:creationId xmlns:p14="http://schemas.microsoft.com/office/powerpoint/2010/main" val="330170235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D9765-DB33-7342-A90C-BB3239B4011D}"/>
              </a:ext>
            </a:extLst>
          </p:cNvPr>
          <p:cNvSpPr>
            <a:spLocks noGrp="1"/>
          </p:cNvSpPr>
          <p:nvPr>
            <p:ph type="title"/>
          </p:nvPr>
        </p:nvSpPr>
        <p:spPr/>
        <p:txBody>
          <a:bodyPr/>
          <a:lstStyle/>
          <a:p>
            <a:r>
              <a:rPr lang="en-US" dirty="0"/>
              <a:t>Consider a Restorative Approach</a:t>
            </a:r>
          </a:p>
        </p:txBody>
      </p:sp>
      <p:sp>
        <p:nvSpPr>
          <p:cNvPr id="3" name="Content Placeholder 2">
            <a:extLst>
              <a:ext uri="{FF2B5EF4-FFF2-40B4-BE49-F238E27FC236}">
                <a16:creationId xmlns:a16="http://schemas.microsoft.com/office/drawing/2014/main" id="{D3544C4B-6B35-3F43-81B0-629A807AC3A2}"/>
              </a:ext>
            </a:extLst>
          </p:cNvPr>
          <p:cNvSpPr>
            <a:spLocks noGrp="1"/>
          </p:cNvSpPr>
          <p:nvPr>
            <p:ph idx="1"/>
          </p:nvPr>
        </p:nvSpPr>
        <p:spPr/>
        <p:txBody>
          <a:bodyPr/>
          <a:lstStyle/>
          <a:p>
            <a:r>
              <a:rPr lang="en-US" dirty="0"/>
              <a:t>A framework for building community and for responding to challenging behavior through authentic dialogue, coming to understanding, and making things right.  </a:t>
            </a:r>
          </a:p>
          <a:p>
            <a:endParaRPr lang="en-US" dirty="0"/>
          </a:p>
          <a:p>
            <a:r>
              <a:rPr lang="en-US" dirty="0"/>
              <a:t>Puts repairing harm done to relationships and people over and above the need for assigning blame and dispensing punishment</a:t>
            </a:r>
          </a:p>
          <a:p>
            <a:endParaRPr lang="en-US" dirty="0"/>
          </a:p>
        </p:txBody>
      </p:sp>
    </p:spTree>
    <p:extLst>
      <p:ext uri="{BB962C8B-B14F-4D97-AF65-F5344CB8AC3E}">
        <p14:creationId xmlns:p14="http://schemas.microsoft.com/office/powerpoint/2010/main" val="287522130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2728BD-69FA-F24E-941D-A11B18078C82}"/>
              </a:ext>
            </a:extLst>
          </p:cNvPr>
          <p:cNvSpPr>
            <a:spLocks noGrp="1"/>
          </p:cNvSpPr>
          <p:nvPr>
            <p:ph type="title"/>
          </p:nvPr>
        </p:nvSpPr>
        <p:spPr/>
        <p:txBody>
          <a:bodyPr/>
          <a:lstStyle/>
          <a:p>
            <a:pPr algn="ctr"/>
            <a:r>
              <a:rPr lang="en-US" dirty="0"/>
              <a:t>PBIS and RP</a:t>
            </a:r>
          </a:p>
        </p:txBody>
      </p:sp>
      <p:sp>
        <p:nvSpPr>
          <p:cNvPr id="6" name="Content Placeholder 5">
            <a:extLst>
              <a:ext uri="{FF2B5EF4-FFF2-40B4-BE49-F238E27FC236}">
                <a16:creationId xmlns:a16="http://schemas.microsoft.com/office/drawing/2014/main" id="{E24D33FD-B12A-7D48-8080-117AA7FB8F39}"/>
              </a:ext>
            </a:extLst>
          </p:cNvPr>
          <p:cNvSpPr>
            <a:spLocks noGrp="1"/>
          </p:cNvSpPr>
          <p:nvPr>
            <p:ph idx="1"/>
          </p:nvPr>
        </p:nvSpPr>
        <p:spPr>
          <a:xfrm>
            <a:off x="457200" y="1600201"/>
            <a:ext cx="8229600" cy="2357438"/>
          </a:xfrm>
        </p:spPr>
        <p:txBody>
          <a:bodyPr/>
          <a:lstStyle/>
          <a:p>
            <a:pPr marL="0" indent="0" algn="ctr">
              <a:buNone/>
            </a:pPr>
            <a:r>
              <a:rPr lang="en-US" dirty="0"/>
              <a:t>“PBIS shifts adults’ focus from punishing and excluding to teaching and rewarding positive student behavior, while restorative practices encourage personal reflection, accountability, and healing for both students and adults. Both approaches seek to enforce positive behavior and uplift student strengths.”</a:t>
            </a:r>
          </a:p>
          <a:p>
            <a:pPr marL="0" indent="0" algn="r">
              <a:buNone/>
            </a:pPr>
            <a:endParaRPr lang="en-US" dirty="0"/>
          </a:p>
          <a:p>
            <a:endParaRPr lang="en-US" sz="4000" dirty="0"/>
          </a:p>
        </p:txBody>
      </p:sp>
      <p:sp>
        <p:nvSpPr>
          <p:cNvPr id="2" name="TextBox 1">
            <a:extLst>
              <a:ext uri="{FF2B5EF4-FFF2-40B4-BE49-F238E27FC236}">
                <a16:creationId xmlns:a16="http://schemas.microsoft.com/office/drawing/2014/main" id="{5F78D12C-490F-5846-9C6C-4AA6605DAFFF}"/>
              </a:ext>
            </a:extLst>
          </p:cNvPr>
          <p:cNvSpPr txBox="1"/>
          <p:nvPr/>
        </p:nvSpPr>
        <p:spPr>
          <a:xfrm>
            <a:off x="2414587" y="6472238"/>
            <a:ext cx="4314825" cy="523220"/>
          </a:xfrm>
          <a:prstGeom prst="rect">
            <a:avLst/>
          </a:prstGeom>
          <a:noFill/>
        </p:spPr>
        <p:txBody>
          <a:bodyPr wrap="square" rtlCol="0">
            <a:spAutoFit/>
          </a:bodyPr>
          <a:lstStyle/>
          <a:p>
            <a:r>
              <a:rPr lang="en-US" sz="1400" dirty="0"/>
              <a:t>(California Conference for Equity and Justice 2013)</a:t>
            </a:r>
          </a:p>
          <a:p>
            <a:endParaRPr lang="en-US" sz="1400" dirty="0"/>
          </a:p>
        </p:txBody>
      </p:sp>
    </p:spTree>
    <p:extLst>
      <p:ext uri="{BB962C8B-B14F-4D97-AF65-F5344CB8AC3E}">
        <p14:creationId xmlns:p14="http://schemas.microsoft.com/office/powerpoint/2010/main" val="217561252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Shape 279"/>
          <p:cNvSpPr txBox="1">
            <a:spLocks noGrp="1"/>
          </p:cNvSpPr>
          <p:nvPr>
            <p:ph type="title"/>
          </p:nvPr>
        </p:nvSpPr>
        <p:spPr>
          <a:prstGeom prst="rect">
            <a:avLst/>
          </a:prstGeom>
        </p:spPr>
        <p:txBody>
          <a:bodyPr spcFirstLastPara="1" vert="horz" wrap="square" lIns="91440" tIns="91425" rIns="91425" bIns="91425" numCol="1" anchor="ctr" anchorCtr="1" compatLnSpc="1">
            <a:prstTxWarp prst="textNoShape">
              <a:avLst/>
            </a:prstTxWarp>
            <a:noAutofit/>
          </a:bodyPr>
          <a:lstStyle/>
          <a:p>
            <a:r>
              <a:rPr lang="en" dirty="0"/>
              <a:t>Goals of PBIS and RP</a:t>
            </a:r>
            <a:endParaRPr dirty="0"/>
          </a:p>
        </p:txBody>
      </p:sp>
      <p:sp>
        <p:nvSpPr>
          <p:cNvPr id="280" name="Shape 280"/>
          <p:cNvSpPr txBox="1">
            <a:spLocks noGrp="1"/>
          </p:cNvSpPr>
          <p:nvPr>
            <p:ph idx="1"/>
          </p:nvPr>
        </p:nvSpPr>
        <p:spPr>
          <a:prstGeom prst="rect">
            <a:avLst/>
          </a:prstGeom>
        </p:spPr>
        <p:txBody>
          <a:bodyPr spcFirstLastPara="1" vert="horz" wrap="square" lIns="91425" tIns="91425" rIns="91425" bIns="91425" numCol="1" anchor="t" anchorCtr="0" compatLnSpc="1">
            <a:prstTxWarp prst="textNoShape">
              <a:avLst/>
            </a:prstTxWarp>
            <a:noAutofit/>
          </a:bodyPr>
          <a:lstStyle/>
          <a:p>
            <a:pPr indent="-381000">
              <a:lnSpc>
                <a:spcPct val="120000"/>
              </a:lnSpc>
              <a:spcBef>
                <a:spcPts val="500"/>
              </a:spcBef>
              <a:buClr>
                <a:srgbClr val="000000"/>
              </a:buClr>
              <a:buSzPts val="2400"/>
            </a:pPr>
            <a:r>
              <a:rPr lang="en" sz="2800" dirty="0">
                <a:solidFill>
                  <a:srgbClr val="000000"/>
                </a:solidFill>
              </a:rPr>
              <a:t>To build a </a:t>
            </a:r>
            <a:r>
              <a:rPr lang="en" sz="2800" b="1" dirty="0">
                <a:solidFill>
                  <a:srgbClr val="000000"/>
                </a:solidFill>
              </a:rPr>
              <a:t>safe, respectful, </a:t>
            </a:r>
            <a:r>
              <a:rPr lang="en" sz="2800" dirty="0">
                <a:solidFill>
                  <a:srgbClr val="000000"/>
                </a:solidFill>
              </a:rPr>
              <a:t>and </a:t>
            </a:r>
            <a:r>
              <a:rPr lang="en" sz="2800" b="1" dirty="0">
                <a:solidFill>
                  <a:srgbClr val="000000"/>
                </a:solidFill>
              </a:rPr>
              <a:t>productive</a:t>
            </a:r>
            <a:r>
              <a:rPr lang="en" sz="2800" dirty="0">
                <a:solidFill>
                  <a:srgbClr val="000000"/>
                </a:solidFill>
              </a:rPr>
              <a:t> learning environment</a:t>
            </a:r>
            <a:endParaRPr sz="2800" dirty="0">
              <a:solidFill>
                <a:srgbClr val="000000"/>
              </a:solidFill>
            </a:endParaRPr>
          </a:p>
          <a:p>
            <a:pPr indent="-381000">
              <a:lnSpc>
                <a:spcPct val="120000"/>
              </a:lnSpc>
              <a:buClr>
                <a:srgbClr val="000000"/>
              </a:buClr>
              <a:buSzPts val="2400"/>
            </a:pPr>
            <a:r>
              <a:rPr lang="en" sz="2800" dirty="0">
                <a:solidFill>
                  <a:srgbClr val="000000"/>
                </a:solidFill>
              </a:rPr>
              <a:t>To establish a </a:t>
            </a:r>
            <a:r>
              <a:rPr lang="en" sz="2800" b="1" dirty="0">
                <a:solidFill>
                  <a:srgbClr val="000000"/>
                </a:solidFill>
              </a:rPr>
              <a:t>positive school climate</a:t>
            </a:r>
            <a:r>
              <a:rPr lang="en" sz="2800" dirty="0">
                <a:solidFill>
                  <a:srgbClr val="000000"/>
                </a:solidFill>
              </a:rPr>
              <a:t> where students and adults have </a:t>
            </a:r>
            <a:r>
              <a:rPr lang="en" sz="2800" b="1" dirty="0">
                <a:solidFill>
                  <a:srgbClr val="000000"/>
                </a:solidFill>
              </a:rPr>
              <a:t>strong, positive relationships</a:t>
            </a:r>
            <a:r>
              <a:rPr lang="en" sz="2800" dirty="0">
                <a:solidFill>
                  <a:srgbClr val="000000"/>
                </a:solidFill>
              </a:rPr>
              <a:t> and students understand what is </a:t>
            </a:r>
            <a:r>
              <a:rPr lang="en" sz="2800" b="1" dirty="0">
                <a:solidFill>
                  <a:srgbClr val="000000"/>
                </a:solidFill>
              </a:rPr>
              <a:t>expected</a:t>
            </a:r>
            <a:r>
              <a:rPr lang="en" sz="2800" dirty="0">
                <a:solidFill>
                  <a:srgbClr val="000000"/>
                </a:solidFill>
              </a:rPr>
              <a:t> of them as learners at school</a:t>
            </a:r>
            <a:endParaRPr sz="2800" dirty="0"/>
          </a:p>
        </p:txBody>
      </p:sp>
      <p:sp>
        <p:nvSpPr>
          <p:cNvPr id="281" name="Shape 281"/>
          <p:cNvSpPr txBox="1"/>
          <p:nvPr/>
        </p:nvSpPr>
        <p:spPr>
          <a:xfrm>
            <a:off x="85200" y="5436350"/>
            <a:ext cx="8902500" cy="383400"/>
          </a:xfrm>
          <a:prstGeom prst="rect">
            <a:avLst/>
          </a:prstGeom>
          <a:noFill/>
          <a:ln>
            <a:noFill/>
          </a:ln>
        </p:spPr>
        <p:txBody>
          <a:bodyPr spcFirstLastPara="1" wrap="square" lIns="91425" tIns="91425" rIns="91425" bIns="91425" anchor="t" anchorCtr="0">
            <a:noAutofit/>
          </a:bodyPr>
          <a:lstStyle/>
          <a:p>
            <a:pPr algn="ctr">
              <a:spcBef>
                <a:spcPts val="0"/>
              </a:spcBef>
              <a:spcAft>
                <a:spcPts val="0"/>
              </a:spcAft>
            </a:pPr>
            <a:r>
              <a:rPr lang="en" sz="1200" u="sng">
                <a:solidFill>
                  <a:schemeClr val="hlink"/>
                </a:solidFill>
                <a:hlinkClick r:id="rId3"/>
              </a:rPr>
              <a:t>https://www.pbis.org/common/cms/files/pbisresources/TECBD_RJP%20in%20SWPBIS%20Eber,%20Swain-Bradway.pptx</a:t>
            </a:r>
            <a:endParaRPr sz="1200"/>
          </a:p>
        </p:txBody>
      </p:sp>
    </p:spTree>
    <p:extLst>
      <p:ext uri="{BB962C8B-B14F-4D97-AF65-F5344CB8AC3E}">
        <p14:creationId xmlns:p14="http://schemas.microsoft.com/office/powerpoint/2010/main" val="91410230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2CB8C4-1314-A34C-A9D3-377A6CC33733}"/>
              </a:ext>
            </a:extLst>
          </p:cNvPr>
          <p:cNvPicPr>
            <a:picLocks noChangeAspect="1"/>
          </p:cNvPicPr>
          <p:nvPr/>
        </p:nvPicPr>
        <p:blipFill>
          <a:blip r:embed="rId3"/>
          <a:stretch>
            <a:fillRect/>
          </a:stretch>
        </p:blipFill>
        <p:spPr>
          <a:xfrm>
            <a:off x="56687" y="1417638"/>
            <a:ext cx="9087313" cy="4797425"/>
          </a:xfrm>
          <a:prstGeom prst="rect">
            <a:avLst/>
          </a:prstGeom>
        </p:spPr>
      </p:pic>
      <p:sp>
        <p:nvSpPr>
          <p:cNvPr id="6" name="TextBox 5">
            <a:extLst>
              <a:ext uri="{FF2B5EF4-FFF2-40B4-BE49-F238E27FC236}">
                <a16:creationId xmlns:a16="http://schemas.microsoft.com/office/drawing/2014/main" id="{16F7C90A-8EE9-3242-B6CC-094E1E02B569}"/>
              </a:ext>
            </a:extLst>
          </p:cNvPr>
          <p:cNvSpPr txBox="1"/>
          <p:nvPr/>
        </p:nvSpPr>
        <p:spPr>
          <a:xfrm>
            <a:off x="1331496" y="5846346"/>
            <a:ext cx="184731" cy="461665"/>
          </a:xfrm>
          <a:prstGeom prst="rect">
            <a:avLst/>
          </a:prstGeom>
          <a:noFill/>
        </p:spPr>
        <p:txBody>
          <a:bodyPr wrap="none" rtlCol="0">
            <a:spAutoFit/>
          </a:bodyPr>
          <a:lstStyle/>
          <a:p>
            <a:endParaRPr lang="en-US" dirty="0"/>
          </a:p>
        </p:txBody>
      </p:sp>
      <p:sp>
        <p:nvSpPr>
          <p:cNvPr id="7" name="Rectangle 6">
            <a:extLst>
              <a:ext uri="{FF2B5EF4-FFF2-40B4-BE49-F238E27FC236}">
                <a16:creationId xmlns:a16="http://schemas.microsoft.com/office/drawing/2014/main" id="{B9F87082-3BCF-F246-AEFC-B66F3EAD4A3A}"/>
              </a:ext>
            </a:extLst>
          </p:cNvPr>
          <p:cNvSpPr/>
          <p:nvPr/>
        </p:nvSpPr>
        <p:spPr>
          <a:xfrm>
            <a:off x="4454820" y="3275113"/>
            <a:ext cx="354584" cy="461665"/>
          </a:xfrm>
          <a:prstGeom prst="rect">
            <a:avLst/>
          </a:prstGeom>
        </p:spPr>
        <p:txBody>
          <a:bodyPr wrap="none">
            <a:spAutoFit/>
          </a:bodyPr>
          <a:lstStyle/>
          <a:p>
            <a:r>
              <a:rPr lang="en-US" dirty="0"/>
              <a:t>  </a:t>
            </a:r>
          </a:p>
        </p:txBody>
      </p:sp>
      <p:sp>
        <p:nvSpPr>
          <p:cNvPr id="2" name="Title 1">
            <a:extLst>
              <a:ext uri="{FF2B5EF4-FFF2-40B4-BE49-F238E27FC236}">
                <a16:creationId xmlns:a16="http://schemas.microsoft.com/office/drawing/2014/main" id="{6569B123-4E39-7849-A347-7A38088A97BB}"/>
              </a:ext>
            </a:extLst>
          </p:cNvPr>
          <p:cNvSpPr>
            <a:spLocks noGrp="1"/>
          </p:cNvSpPr>
          <p:nvPr>
            <p:ph type="title"/>
          </p:nvPr>
        </p:nvSpPr>
        <p:spPr/>
        <p:txBody>
          <a:bodyPr/>
          <a:lstStyle/>
          <a:p>
            <a:r>
              <a:rPr lang="en-US" dirty="0"/>
              <a:t>Restorative Approach and PBIS</a:t>
            </a:r>
          </a:p>
        </p:txBody>
      </p:sp>
      <p:sp>
        <p:nvSpPr>
          <p:cNvPr id="8" name="TextBox 7">
            <a:extLst>
              <a:ext uri="{FF2B5EF4-FFF2-40B4-BE49-F238E27FC236}">
                <a16:creationId xmlns:a16="http://schemas.microsoft.com/office/drawing/2014/main" id="{32456473-B738-FB4D-9894-8CBDE2194AFB}"/>
              </a:ext>
            </a:extLst>
          </p:cNvPr>
          <p:cNvSpPr txBox="1"/>
          <p:nvPr/>
        </p:nvSpPr>
        <p:spPr>
          <a:xfrm>
            <a:off x="2943226" y="6211669"/>
            <a:ext cx="4214812" cy="646331"/>
          </a:xfrm>
          <a:prstGeom prst="rect">
            <a:avLst/>
          </a:prstGeom>
          <a:noFill/>
        </p:spPr>
        <p:txBody>
          <a:bodyPr wrap="square" rtlCol="0">
            <a:spAutoFit/>
          </a:bodyPr>
          <a:lstStyle/>
          <a:p>
            <a:pPr algn="ctr"/>
            <a:r>
              <a:rPr lang="en-US" sz="1200" dirty="0"/>
              <a:t>Oakland Unified School District – Family, Schools, and Community Partnerships Department</a:t>
            </a:r>
          </a:p>
          <a:p>
            <a:pPr algn="ctr"/>
            <a:r>
              <a:rPr lang="en-US" sz="1200" dirty="0"/>
              <a:t>http://</a:t>
            </a:r>
            <a:r>
              <a:rPr lang="en-US" sz="1200" dirty="0" err="1"/>
              <a:t>www.uvm.edu</a:t>
            </a:r>
            <a:r>
              <a:rPr lang="en-US" sz="1200" dirty="0"/>
              <a:t>/~</a:t>
            </a:r>
            <a:r>
              <a:rPr lang="en-US" sz="1200" dirty="0" err="1"/>
              <a:t>cdci</a:t>
            </a:r>
            <a:r>
              <a:rPr lang="en-US" sz="1200" dirty="0"/>
              <a:t>/best/</a:t>
            </a:r>
            <a:r>
              <a:rPr lang="en-US" sz="1200" dirty="0" err="1"/>
              <a:t>pbswebsite</a:t>
            </a:r>
            <a:r>
              <a:rPr lang="en-US" sz="1200" dirty="0"/>
              <a:t>/</a:t>
            </a:r>
            <a:r>
              <a:rPr lang="en-US" sz="1200" dirty="0" err="1"/>
              <a:t>RJandPBIS.pdf</a:t>
            </a:r>
            <a:endParaRPr lang="en-US" sz="1200" dirty="0"/>
          </a:p>
        </p:txBody>
      </p:sp>
    </p:spTree>
    <p:extLst>
      <p:ext uri="{BB962C8B-B14F-4D97-AF65-F5344CB8AC3E}">
        <p14:creationId xmlns:p14="http://schemas.microsoft.com/office/powerpoint/2010/main" val="389801714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Title 1"/>
          <p:cNvSpPr>
            <a:spLocks noGrp="1"/>
          </p:cNvSpPr>
          <p:nvPr>
            <p:ph type="title"/>
          </p:nvPr>
        </p:nvSpPr>
        <p:spPr>
          <a:solidFill>
            <a:schemeClr val="accent4">
              <a:lumMod val="60000"/>
              <a:lumOff val="40000"/>
            </a:schemeClr>
          </a:solidFill>
        </p:spPr>
        <p:txBody>
          <a:bodyPr/>
          <a:lstStyle/>
          <a:p>
            <a:pPr eaLnBrk="1" hangingPunct="1"/>
            <a:r>
              <a:rPr lang="en-US" altLang="en-US">
                <a:latin typeface="Arial" charset="0"/>
                <a:ea typeface="ＭＳ Ｐゴシック" charset="-128"/>
              </a:rPr>
              <a:t>Activity!</a:t>
            </a:r>
          </a:p>
        </p:txBody>
      </p:sp>
      <p:sp>
        <p:nvSpPr>
          <p:cNvPr id="333826" name="Content Placeholder 2"/>
          <p:cNvSpPr>
            <a:spLocks noGrp="1"/>
          </p:cNvSpPr>
          <p:nvPr>
            <p:ph idx="1"/>
          </p:nvPr>
        </p:nvSpPr>
        <p:spPr>
          <a:xfrm>
            <a:off x="457200" y="1579419"/>
            <a:ext cx="8229600" cy="4300682"/>
          </a:xfrm>
        </p:spPr>
        <p:txBody>
          <a:bodyPr/>
          <a:lstStyle/>
          <a:p>
            <a:pPr eaLnBrk="1" hangingPunct="1"/>
            <a:r>
              <a:rPr lang="en-US" altLang="en-US" sz="2800" dirty="0">
                <a:latin typeface="Calibri" charset="0"/>
                <a:ea typeface="Calibri" charset="0"/>
                <a:cs typeface="Calibri" charset="0"/>
              </a:rPr>
              <a:t>Count off by 6 and go to your assigned table.</a:t>
            </a:r>
          </a:p>
          <a:p>
            <a:pPr eaLnBrk="1" hangingPunct="1"/>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As a new Crew, discuss the following questions found on your table regarding the Acknowledging Behavior and Discouraging Problem Behavior.</a:t>
            </a:r>
          </a:p>
          <a:p>
            <a:pPr eaLnBrk="1" hangingPunct="1"/>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Select 1-2 people to record your answers on the Post-it notes at your table and place on designated chart paper on the wall.</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Content Placeholder 1"/>
          <p:cNvSpPr>
            <a:spLocks noGrp="1"/>
          </p:cNvSpPr>
          <p:nvPr>
            <p:ph idx="1"/>
          </p:nvPr>
        </p:nvSpPr>
        <p:spPr/>
        <p:txBody>
          <a:bodyPr/>
          <a:lstStyle/>
          <a:p>
            <a:pPr eaLnBrk="1" hangingPunct="1"/>
            <a:r>
              <a:rPr lang="en-US" altLang="en-US" dirty="0">
                <a:latin typeface="Calibri" charset="0"/>
                <a:ea typeface="Calibri" charset="0"/>
                <a:cs typeface="Calibri" charset="0"/>
              </a:rPr>
              <a:t>Walk around the room to see the ideas on the posters.</a:t>
            </a:r>
          </a:p>
          <a:p>
            <a:pPr eaLnBrk="1" hangingPunct="1"/>
            <a:endParaRPr lang="en-US" altLang="en-US" dirty="0">
              <a:latin typeface="Calibri" charset="0"/>
              <a:ea typeface="Calibri" charset="0"/>
              <a:cs typeface="Calibri" charset="0"/>
            </a:endParaRPr>
          </a:p>
          <a:p>
            <a:pPr eaLnBrk="1" hangingPunct="1"/>
            <a:r>
              <a:rPr lang="en-US" altLang="en-US" dirty="0">
                <a:latin typeface="Calibri" charset="0"/>
                <a:ea typeface="Calibri" charset="0"/>
                <a:cs typeface="Calibri" charset="0"/>
              </a:rPr>
              <a:t>Return to your original Crew and complete practices and procedures for acknowledging positive behavior and discouraging problem behavior. Does your flow chart need revision?</a:t>
            </a:r>
          </a:p>
        </p:txBody>
      </p:sp>
      <p:sp>
        <p:nvSpPr>
          <p:cNvPr id="6" name="Title 1">
            <a:extLst>
              <a:ext uri="{FF2B5EF4-FFF2-40B4-BE49-F238E27FC236}">
                <a16:creationId xmlns:a16="http://schemas.microsoft.com/office/drawing/2014/main" id="{1FA0EC1F-8092-D54A-B806-8A5F0EDF09D5}"/>
              </a:ext>
            </a:extLst>
          </p:cNvPr>
          <p:cNvSpPr>
            <a:spLocks noGrp="1"/>
          </p:cNvSpPr>
          <p:nvPr>
            <p:ph type="title"/>
          </p:nvPr>
        </p:nvSpPr>
        <p:spPr>
          <a:xfrm>
            <a:off x="612775" y="310023"/>
            <a:ext cx="7918450" cy="1143000"/>
          </a:xfrm>
          <a:solidFill>
            <a:schemeClr val="accent4">
              <a:lumMod val="60000"/>
              <a:lumOff val="40000"/>
            </a:schemeClr>
          </a:solidFill>
        </p:spPr>
        <p:txBody>
          <a:bodyPr/>
          <a:lstStyle/>
          <a:p>
            <a:pPr eaLnBrk="1" hangingPunct="1"/>
            <a:r>
              <a:rPr lang="en-US" altLang="en-US" dirty="0">
                <a:ea typeface="ＭＳ Ｐゴシック" charset="-128"/>
              </a:rPr>
              <a:t>Team Activity</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458200" cy="7543800"/>
          </a:xfrm>
        </p:spPr>
        <p:txBody>
          <a:bodyPr/>
          <a:lstStyle/>
          <a:p>
            <a:br>
              <a:rPr lang="en-US" dirty="0"/>
            </a:br>
            <a:br>
              <a:rPr lang="en-US" dirty="0"/>
            </a:br>
            <a:r>
              <a:rPr lang="en-US" dirty="0"/>
              <a:t>15 Minute Break</a:t>
            </a:r>
            <a:br>
              <a:rPr lang="en-US" dirty="0"/>
            </a:br>
            <a:br>
              <a:rPr lang="en-US" dirty="0"/>
            </a:br>
            <a:r>
              <a:rPr lang="en-US" dirty="0">
                <a:hlinkClick r:id="rId2"/>
              </a:rPr>
              <a:t>5 Piano Guys</a:t>
            </a:r>
            <a:br>
              <a:rPr lang="en-US" dirty="0"/>
            </a:br>
            <a:br>
              <a:rPr lang="en-US" dirty="0"/>
            </a:br>
            <a:r>
              <a:rPr lang="en-US" dirty="0">
                <a:hlinkClick r:id="rId3"/>
              </a:rPr>
              <a:t>Charlie Brown</a:t>
            </a:r>
            <a:br>
              <a:rPr lang="en-US" dirty="0"/>
            </a:br>
            <a:br>
              <a:rPr lang="en-US" dirty="0"/>
            </a:br>
            <a:r>
              <a:rPr lang="en-US" dirty="0">
                <a:hlinkClick r:id="rId4"/>
              </a:rPr>
              <a:t>Mozart</a:t>
            </a:r>
            <a:br>
              <a:rPr lang="en-US" dirty="0"/>
            </a:br>
            <a:br>
              <a:rPr lang="en-US" dirty="0"/>
            </a:br>
            <a:r>
              <a:rPr lang="en-US" dirty="0">
                <a:hlinkClick r:id="rId5"/>
              </a:rPr>
              <a:t>Mission Impossible</a:t>
            </a:r>
            <a:br>
              <a:rPr lang="en-US" dirty="0"/>
            </a:br>
            <a:br>
              <a:rPr lang="en-US" dirty="0"/>
            </a:br>
            <a:br>
              <a:rPr lang="en-US" dirty="0"/>
            </a:br>
            <a:br>
              <a:rPr lang="en-US" dirty="0"/>
            </a:br>
            <a:endParaRPr lang="en-US" dirty="0"/>
          </a:p>
        </p:txBody>
      </p:sp>
    </p:spTree>
    <p:extLst>
      <p:ext uri="{BB962C8B-B14F-4D97-AF65-F5344CB8AC3E}">
        <p14:creationId xmlns:p14="http://schemas.microsoft.com/office/powerpoint/2010/main" val="24791943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a:extLst>
              <a:ext uri="{FF2B5EF4-FFF2-40B4-BE49-F238E27FC236}">
                <a16:creationId xmlns:a16="http://schemas.microsoft.com/office/drawing/2014/main" id="{5E886C38-BB76-D04B-87A7-D889901993F9}"/>
              </a:ext>
            </a:extLst>
          </p:cNvPr>
          <p:cNvSpPr>
            <a:spLocks noChangeArrowheads="1"/>
          </p:cNvSpPr>
          <p:nvPr/>
        </p:nvSpPr>
        <p:spPr bwMode="auto">
          <a:xfrm>
            <a:off x="1485900" y="5374481"/>
            <a:ext cx="14287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chemeClr val="bg2">
                  <a:lumMod val="50000"/>
                </a:schemeClr>
              </a:solidFill>
              <a:latin typeface="Arial" panose="020B0604020202020204" pitchFamily="34" charset="0"/>
            </a:endParaRPr>
          </a:p>
        </p:txBody>
      </p:sp>
      <p:sp>
        <p:nvSpPr>
          <p:cNvPr id="71682" name="Rectangle 3">
            <a:extLst>
              <a:ext uri="{FF2B5EF4-FFF2-40B4-BE49-F238E27FC236}">
                <a16:creationId xmlns:a16="http://schemas.microsoft.com/office/drawing/2014/main" id="{81FA37D5-23AB-DB48-93B7-C559F6B14D98}"/>
              </a:ext>
            </a:extLst>
          </p:cNvPr>
          <p:cNvSpPr>
            <a:spLocks noChangeArrowheads="1"/>
          </p:cNvSpPr>
          <p:nvPr/>
        </p:nvSpPr>
        <p:spPr bwMode="auto">
          <a:xfrm>
            <a:off x="3330179" y="5170885"/>
            <a:ext cx="21717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chemeClr val="bg2">
                  <a:lumMod val="50000"/>
                </a:schemeClr>
              </a:solidFill>
              <a:latin typeface="Arial" panose="020B0604020202020204" pitchFamily="34" charset="0"/>
            </a:endParaRPr>
          </a:p>
        </p:txBody>
      </p:sp>
      <p:sp>
        <p:nvSpPr>
          <p:cNvPr id="71683" name="Oval 4">
            <a:extLst>
              <a:ext uri="{FF2B5EF4-FFF2-40B4-BE49-F238E27FC236}">
                <a16:creationId xmlns:a16="http://schemas.microsoft.com/office/drawing/2014/main" id="{413B3105-497D-6A4F-88E4-76D31BEAE4B7}"/>
              </a:ext>
            </a:extLst>
          </p:cNvPr>
          <p:cNvSpPr>
            <a:spLocks noChangeArrowheads="1"/>
          </p:cNvSpPr>
          <p:nvPr/>
        </p:nvSpPr>
        <p:spPr bwMode="auto">
          <a:xfrm>
            <a:off x="3109913" y="1837136"/>
            <a:ext cx="3082529" cy="3083719"/>
          </a:xfrm>
          <a:prstGeom prst="ellipse">
            <a:avLst/>
          </a:prstGeom>
          <a:solidFill>
            <a:srgbClr val="FFFF00"/>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chemeClr val="bg2">
                  <a:lumMod val="50000"/>
                </a:schemeClr>
              </a:solidFill>
              <a:latin typeface="Arial" panose="020B0604020202020204" pitchFamily="34" charset="0"/>
            </a:endParaRPr>
          </a:p>
        </p:txBody>
      </p:sp>
      <p:grpSp>
        <p:nvGrpSpPr>
          <p:cNvPr id="71684" name="Group 23">
            <a:extLst>
              <a:ext uri="{FF2B5EF4-FFF2-40B4-BE49-F238E27FC236}">
                <a16:creationId xmlns:a16="http://schemas.microsoft.com/office/drawing/2014/main" id="{24C58AF0-43AC-714C-8855-ECC471DA030D}"/>
              </a:ext>
            </a:extLst>
          </p:cNvPr>
          <p:cNvGrpSpPr>
            <a:grpSpLocks/>
          </p:cNvGrpSpPr>
          <p:nvPr/>
        </p:nvGrpSpPr>
        <p:grpSpPr bwMode="auto">
          <a:xfrm>
            <a:off x="2082403" y="1714500"/>
            <a:ext cx="2719388" cy="2052638"/>
            <a:chOff x="1474788" y="1123950"/>
            <a:chExt cx="3625850" cy="2736850"/>
          </a:xfrm>
        </p:grpSpPr>
        <p:sp>
          <p:nvSpPr>
            <p:cNvPr id="71694" name="Oval 5">
              <a:extLst>
                <a:ext uri="{FF2B5EF4-FFF2-40B4-BE49-F238E27FC236}">
                  <a16:creationId xmlns:a16="http://schemas.microsoft.com/office/drawing/2014/main" id="{9474FE23-DC21-0B4F-A1BF-7DFBCDCE3F44}"/>
                </a:ext>
              </a:extLst>
            </p:cNvPr>
            <p:cNvSpPr>
              <a:spLocks noChangeArrowheads="1"/>
            </p:cNvSpPr>
            <p:nvPr/>
          </p:nvSpPr>
          <p:spPr bwMode="auto">
            <a:xfrm>
              <a:off x="3043238" y="1803400"/>
              <a:ext cx="2057400" cy="2057400"/>
            </a:xfrm>
            <a:prstGeom prst="ellipse">
              <a:avLst/>
            </a:prstGeom>
            <a:solidFill>
              <a:srgbClr val="00B050">
                <a:alpha val="50195"/>
              </a:srgbClr>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dirty="0">
                  <a:solidFill>
                    <a:schemeClr val="bg2">
                      <a:lumMod val="50000"/>
                    </a:schemeClr>
                  </a:solidFill>
                  <a:latin typeface="Arial" panose="020B0604020202020204" pitchFamily="34" charset="0"/>
                </a:rPr>
                <a:t>Systems</a:t>
              </a:r>
            </a:p>
          </p:txBody>
        </p:sp>
        <p:sp>
          <p:nvSpPr>
            <p:cNvPr id="71695" name="Rectangle 11">
              <a:extLst>
                <a:ext uri="{FF2B5EF4-FFF2-40B4-BE49-F238E27FC236}">
                  <a16:creationId xmlns:a16="http://schemas.microsoft.com/office/drawing/2014/main" id="{2EE10C6F-F903-9744-B2E9-8FC0CCA92555}"/>
                </a:ext>
              </a:extLst>
            </p:cNvPr>
            <p:cNvSpPr>
              <a:spLocks noChangeArrowheads="1"/>
            </p:cNvSpPr>
            <p:nvPr/>
          </p:nvSpPr>
          <p:spPr bwMode="auto">
            <a:xfrm>
              <a:off x="1474788" y="1123950"/>
              <a:ext cx="188595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2">
                      <a:lumMod val="50000"/>
                    </a:schemeClr>
                  </a:solidFill>
                  <a:latin typeface="Times New Roman" panose="02020603050405020304" pitchFamily="18" charset="0"/>
                </a:rPr>
                <a:t>Supporting</a:t>
              </a:r>
            </a:p>
            <a:p>
              <a:pPr>
                <a:spcBef>
                  <a:spcPct val="0"/>
                </a:spcBef>
                <a:buFontTx/>
                <a:buNone/>
              </a:pPr>
              <a:r>
                <a:rPr lang="en-US" altLang="en-US" sz="1800">
                  <a:solidFill>
                    <a:schemeClr val="bg2">
                      <a:lumMod val="50000"/>
                    </a:schemeClr>
                  </a:solidFill>
                  <a:latin typeface="Times New Roman" panose="02020603050405020304" pitchFamily="18" charset="0"/>
                </a:rPr>
                <a:t>Staff Behavior</a:t>
              </a:r>
            </a:p>
          </p:txBody>
        </p:sp>
        <p:sp>
          <p:nvSpPr>
            <p:cNvPr id="71696" name="Freeform 14">
              <a:extLst>
                <a:ext uri="{FF2B5EF4-FFF2-40B4-BE49-F238E27FC236}">
                  <a16:creationId xmlns:a16="http://schemas.microsoft.com/office/drawing/2014/main" id="{F57A904B-33DA-AE4D-A75A-48872DCA51DF}"/>
                </a:ext>
              </a:extLst>
            </p:cNvPr>
            <p:cNvSpPr>
              <a:spLocks/>
            </p:cNvSpPr>
            <p:nvPr/>
          </p:nvSpPr>
          <p:spPr bwMode="auto">
            <a:xfrm>
              <a:off x="1785938" y="2038350"/>
              <a:ext cx="731837" cy="782638"/>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sz="1050">
                <a:solidFill>
                  <a:schemeClr val="bg2">
                    <a:lumMod val="50000"/>
                  </a:schemeClr>
                </a:solidFill>
              </a:endParaRPr>
            </a:p>
          </p:txBody>
        </p:sp>
      </p:grpSp>
      <p:grpSp>
        <p:nvGrpSpPr>
          <p:cNvPr id="71685" name="Group 22">
            <a:extLst>
              <a:ext uri="{FF2B5EF4-FFF2-40B4-BE49-F238E27FC236}">
                <a16:creationId xmlns:a16="http://schemas.microsoft.com/office/drawing/2014/main" id="{182E381F-E1E9-9E42-967E-9F210BCEC63F}"/>
              </a:ext>
            </a:extLst>
          </p:cNvPr>
          <p:cNvGrpSpPr>
            <a:grpSpLocks/>
          </p:cNvGrpSpPr>
          <p:nvPr/>
        </p:nvGrpSpPr>
        <p:grpSpPr bwMode="auto">
          <a:xfrm>
            <a:off x="2711055" y="3200400"/>
            <a:ext cx="2970609" cy="2224088"/>
            <a:chOff x="2281238" y="3048000"/>
            <a:chExt cx="3960812" cy="2965450"/>
          </a:xfrm>
        </p:grpSpPr>
        <p:sp>
          <p:nvSpPr>
            <p:cNvPr id="71691" name="Oval 7">
              <a:extLst>
                <a:ext uri="{FF2B5EF4-FFF2-40B4-BE49-F238E27FC236}">
                  <a16:creationId xmlns:a16="http://schemas.microsoft.com/office/drawing/2014/main" id="{2841540D-7196-4F4A-9C89-AAF904101558}"/>
                </a:ext>
              </a:extLst>
            </p:cNvPr>
            <p:cNvSpPr>
              <a:spLocks noChangeArrowheads="1"/>
            </p:cNvSpPr>
            <p:nvPr/>
          </p:nvSpPr>
          <p:spPr bwMode="auto">
            <a:xfrm>
              <a:off x="3886200" y="3048000"/>
              <a:ext cx="2057400" cy="2057400"/>
            </a:xfrm>
            <a:prstGeom prst="ellipse">
              <a:avLst/>
            </a:prstGeom>
            <a:solidFill>
              <a:schemeClr val="bg1"/>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chemeClr val="bg2">
                      <a:lumMod val="50000"/>
                    </a:schemeClr>
                  </a:solidFill>
                  <a:latin typeface="Arial" panose="020B0604020202020204" pitchFamily="34" charset="0"/>
                </a:rPr>
                <a:t>Practices</a:t>
              </a:r>
            </a:p>
          </p:txBody>
        </p:sp>
        <p:sp>
          <p:nvSpPr>
            <p:cNvPr id="71692" name="Rectangle 13">
              <a:extLst>
                <a:ext uri="{FF2B5EF4-FFF2-40B4-BE49-F238E27FC236}">
                  <a16:creationId xmlns:a16="http://schemas.microsoft.com/office/drawing/2014/main" id="{8823DF18-7B8F-284D-9CB4-619FEA40A8F3}"/>
                </a:ext>
              </a:extLst>
            </p:cNvPr>
            <p:cNvSpPr>
              <a:spLocks noChangeArrowheads="1"/>
            </p:cNvSpPr>
            <p:nvPr/>
          </p:nvSpPr>
          <p:spPr bwMode="auto">
            <a:xfrm>
              <a:off x="2281238" y="5505450"/>
              <a:ext cx="3960812"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2">
                      <a:lumMod val="50000"/>
                    </a:schemeClr>
                  </a:solidFill>
                  <a:latin typeface="Times New Roman" panose="02020603050405020304" pitchFamily="18" charset="0"/>
                </a:rPr>
                <a:t>Supporting Student Behavior</a:t>
              </a:r>
            </a:p>
          </p:txBody>
        </p:sp>
        <p:sp>
          <p:nvSpPr>
            <p:cNvPr id="71693" name="Freeform 15">
              <a:extLst>
                <a:ext uri="{FF2B5EF4-FFF2-40B4-BE49-F238E27FC236}">
                  <a16:creationId xmlns:a16="http://schemas.microsoft.com/office/drawing/2014/main" id="{64A52E62-68E9-CD45-B4E5-614DDB615C1C}"/>
                </a:ext>
              </a:extLst>
            </p:cNvPr>
            <p:cNvSpPr>
              <a:spLocks/>
            </p:cNvSpPr>
            <p:nvPr/>
          </p:nvSpPr>
          <p:spPr bwMode="auto">
            <a:xfrm>
              <a:off x="2814638" y="4724400"/>
              <a:ext cx="684212" cy="831850"/>
            </a:xfrm>
            <a:custGeom>
              <a:avLst/>
              <a:gdLst>
                <a:gd name="T0" fmla="*/ 2147483646 w 431"/>
                <a:gd name="T1" fmla="*/ 2147483646 h 524"/>
                <a:gd name="T2" fmla="*/ 2147483646 w 431"/>
                <a:gd name="T3" fmla="*/ 0 h 524"/>
                <a:gd name="T4" fmla="*/ 2147483646 w 431"/>
                <a:gd name="T5" fmla="*/ 2147483646 h 524"/>
                <a:gd name="T6" fmla="*/ 2147483646 w 431"/>
                <a:gd name="T7" fmla="*/ 2147483646 h 524"/>
                <a:gd name="T8" fmla="*/ 2147483646 w 431"/>
                <a:gd name="T9" fmla="*/ 2147483646 h 524"/>
                <a:gd name="T10" fmla="*/ 2147483646 w 431"/>
                <a:gd name="T11" fmla="*/ 2147483646 h 524"/>
                <a:gd name="T12" fmla="*/ 2147483646 w 431"/>
                <a:gd name="T13" fmla="*/ 2147483646 h 524"/>
                <a:gd name="T14" fmla="*/ 2147483646 w 431"/>
                <a:gd name="T15" fmla="*/ 2147483646 h 524"/>
                <a:gd name="T16" fmla="*/ 2147483646 w 431"/>
                <a:gd name="T17" fmla="*/ 2147483646 h 524"/>
                <a:gd name="T18" fmla="*/ 2147483646 w 431"/>
                <a:gd name="T19" fmla="*/ 2147483646 h 524"/>
                <a:gd name="T20" fmla="*/ 0 w 431"/>
                <a:gd name="T21" fmla="*/ 2147483646 h 524"/>
                <a:gd name="T22" fmla="*/ 2147483646 w 431"/>
                <a:gd name="T23" fmla="*/ 2147483646 h 524"/>
                <a:gd name="T24" fmla="*/ 2147483646 w 431"/>
                <a:gd name="T25" fmla="*/ 2147483646 h 524"/>
                <a:gd name="T26" fmla="*/ 2147483646 w 431"/>
                <a:gd name="T27" fmla="*/ 2147483646 h 524"/>
                <a:gd name="T28" fmla="*/ 2147483646 w 431"/>
                <a:gd name="T29" fmla="*/ 2147483646 h 524"/>
                <a:gd name="T30" fmla="*/ 2147483646 w 431"/>
                <a:gd name="T31" fmla="*/ 2147483646 h 524"/>
                <a:gd name="T32" fmla="*/ 2147483646 w 431"/>
                <a:gd name="T33" fmla="*/ 2147483646 h 524"/>
                <a:gd name="T34" fmla="*/ 2147483646 w 431"/>
                <a:gd name="T35" fmla="*/ 2147483646 h 524"/>
                <a:gd name="T36" fmla="*/ 2147483646 w 431"/>
                <a:gd name="T37" fmla="*/ 2147483646 h 524"/>
                <a:gd name="T38" fmla="*/ 2147483646 w 431"/>
                <a:gd name="T39" fmla="*/ 2147483646 h 524"/>
                <a:gd name="T40" fmla="*/ 2147483646 w 431"/>
                <a:gd name="T41" fmla="*/ 2147483646 h 524"/>
                <a:gd name="T42" fmla="*/ 2147483646 w 431"/>
                <a:gd name="T43" fmla="*/ 2147483646 h 524"/>
                <a:gd name="T44" fmla="*/ 2147483646 w 431"/>
                <a:gd name="T45" fmla="*/ 2147483646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endParaRPr lang="en-US" sz="1050">
                <a:solidFill>
                  <a:schemeClr val="bg2">
                    <a:lumMod val="50000"/>
                  </a:schemeClr>
                </a:solidFill>
              </a:endParaRPr>
            </a:p>
          </p:txBody>
        </p:sp>
      </p:grpSp>
      <p:sp>
        <p:nvSpPr>
          <p:cNvPr id="71686" name="Rectangle 16">
            <a:extLst>
              <a:ext uri="{FF2B5EF4-FFF2-40B4-BE49-F238E27FC236}">
                <a16:creationId xmlns:a16="http://schemas.microsoft.com/office/drawing/2014/main" id="{C8A7BDE1-7E20-3749-BA7E-8186E13AF53A}"/>
              </a:ext>
            </a:extLst>
          </p:cNvPr>
          <p:cNvSpPr>
            <a:spLocks noChangeArrowheads="1"/>
          </p:cNvSpPr>
          <p:nvPr/>
        </p:nvSpPr>
        <p:spPr bwMode="auto">
          <a:xfrm>
            <a:off x="3964781" y="1938338"/>
            <a:ext cx="1257300" cy="308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2">
                    <a:lumMod val="50000"/>
                  </a:schemeClr>
                </a:solidFill>
                <a:latin typeface="Times New Roman" panose="02020603050405020304" pitchFamily="18" charset="0"/>
              </a:rPr>
              <a:t>OUTCOMES</a:t>
            </a:r>
          </a:p>
        </p:txBody>
      </p:sp>
      <p:grpSp>
        <p:nvGrpSpPr>
          <p:cNvPr id="4" name="Group 24">
            <a:extLst>
              <a:ext uri="{FF2B5EF4-FFF2-40B4-BE49-F238E27FC236}">
                <a16:creationId xmlns:a16="http://schemas.microsoft.com/office/drawing/2014/main" id="{9080F10B-BACF-B14A-B9C8-4EECC8DA0115}"/>
              </a:ext>
            </a:extLst>
          </p:cNvPr>
          <p:cNvGrpSpPr>
            <a:grpSpLocks/>
          </p:cNvGrpSpPr>
          <p:nvPr/>
        </p:nvGrpSpPr>
        <p:grpSpPr bwMode="auto">
          <a:xfrm>
            <a:off x="4482704" y="1714501"/>
            <a:ext cx="2549128" cy="2069306"/>
            <a:chOff x="4719638" y="1212850"/>
            <a:chExt cx="3398837" cy="2759075"/>
          </a:xfrm>
        </p:grpSpPr>
        <p:sp>
          <p:nvSpPr>
            <p:cNvPr id="71688" name="Oval 6">
              <a:extLst>
                <a:ext uri="{FF2B5EF4-FFF2-40B4-BE49-F238E27FC236}">
                  <a16:creationId xmlns:a16="http://schemas.microsoft.com/office/drawing/2014/main" id="{7A162F44-5B7D-0345-BA63-7BB24464EA31}"/>
                </a:ext>
              </a:extLst>
            </p:cNvPr>
            <p:cNvSpPr>
              <a:spLocks noChangeArrowheads="1"/>
            </p:cNvSpPr>
            <p:nvPr/>
          </p:nvSpPr>
          <p:spPr bwMode="auto">
            <a:xfrm>
              <a:off x="4719638" y="1914525"/>
              <a:ext cx="2057400" cy="2057400"/>
            </a:xfrm>
            <a:prstGeom prst="ellipse">
              <a:avLst/>
            </a:prstGeom>
            <a:solidFill>
              <a:srgbClr val="FF0000">
                <a:alpha val="70979"/>
              </a:srgbClr>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chemeClr val="bg2">
                      <a:lumMod val="50000"/>
                    </a:schemeClr>
                  </a:solidFill>
                  <a:latin typeface="Arial" panose="020B0604020202020204" pitchFamily="34" charset="0"/>
                </a:rPr>
                <a:t>     Data</a:t>
              </a:r>
            </a:p>
          </p:txBody>
        </p:sp>
        <p:sp>
          <p:nvSpPr>
            <p:cNvPr id="71689" name="Rectangle 12">
              <a:extLst>
                <a:ext uri="{FF2B5EF4-FFF2-40B4-BE49-F238E27FC236}">
                  <a16:creationId xmlns:a16="http://schemas.microsoft.com/office/drawing/2014/main" id="{EA1FF6B9-A2E2-6049-9B1E-354A6236D291}"/>
                </a:ext>
              </a:extLst>
            </p:cNvPr>
            <p:cNvSpPr>
              <a:spLocks noChangeArrowheads="1"/>
            </p:cNvSpPr>
            <p:nvPr/>
          </p:nvSpPr>
          <p:spPr bwMode="auto">
            <a:xfrm>
              <a:off x="6319838" y="1212850"/>
              <a:ext cx="1798637"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2">
                      <a:lumMod val="50000"/>
                    </a:schemeClr>
                  </a:solidFill>
                  <a:latin typeface="Times New Roman" panose="02020603050405020304" pitchFamily="18" charset="0"/>
                </a:rPr>
                <a:t>Supporting</a:t>
              </a:r>
            </a:p>
            <a:p>
              <a:pPr>
                <a:spcBef>
                  <a:spcPct val="0"/>
                </a:spcBef>
                <a:buFontTx/>
                <a:buNone/>
              </a:pPr>
              <a:r>
                <a:rPr lang="en-US" altLang="en-US" sz="1800">
                  <a:solidFill>
                    <a:schemeClr val="bg2">
                      <a:lumMod val="50000"/>
                    </a:schemeClr>
                  </a:solidFill>
                  <a:latin typeface="Times New Roman" panose="02020603050405020304" pitchFamily="18" charset="0"/>
                </a:rPr>
                <a:t>Decision Making</a:t>
              </a:r>
            </a:p>
          </p:txBody>
        </p:sp>
        <p:sp>
          <p:nvSpPr>
            <p:cNvPr id="71690" name="Freeform 19">
              <a:extLst>
                <a:ext uri="{FF2B5EF4-FFF2-40B4-BE49-F238E27FC236}">
                  <a16:creationId xmlns:a16="http://schemas.microsoft.com/office/drawing/2014/main" id="{8C5855D3-526B-2E45-A82C-45D4D79D01B1}"/>
                </a:ext>
              </a:extLst>
            </p:cNvPr>
            <p:cNvSpPr>
              <a:spLocks/>
            </p:cNvSpPr>
            <p:nvPr/>
          </p:nvSpPr>
          <p:spPr bwMode="auto">
            <a:xfrm rot="10800000" flipV="1">
              <a:off x="6929438" y="2114550"/>
              <a:ext cx="731837" cy="782638"/>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sz="1050">
                <a:solidFill>
                  <a:schemeClr val="bg2">
                    <a:lumMod val="50000"/>
                  </a:schemeClr>
                </a:solidFill>
              </a:endParaRPr>
            </a:p>
          </p:txBody>
        </p:sp>
      </p:grpSp>
    </p:spTree>
    <p:extLst>
      <p:ext uri="{BB962C8B-B14F-4D97-AF65-F5344CB8AC3E}">
        <p14:creationId xmlns:p14="http://schemas.microsoft.com/office/powerpoint/2010/main" val="166083327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Developing Team Norms</a:t>
            </a:r>
          </a:p>
        </p:txBody>
      </p:sp>
      <p:sp>
        <p:nvSpPr>
          <p:cNvPr id="3" name="Content Placeholder 2"/>
          <p:cNvSpPr>
            <a:spLocks noGrp="1"/>
          </p:cNvSpPr>
          <p:nvPr>
            <p:ph idx="1"/>
          </p:nvPr>
        </p:nvSpPr>
        <p:spPr>
          <a:xfrm>
            <a:off x="457200" y="1600199"/>
            <a:ext cx="8229600" cy="4833257"/>
          </a:xfrm>
        </p:spPr>
        <p:txBody>
          <a:bodyPr/>
          <a:lstStyle/>
          <a:p>
            <a:r>
              <a:rPr lang="en-US" altLang="en-US" dirty="0"/>
              <a:t>Norms:</a:t>
            </a:r>
          </a:p>
          <a:p>
            <a:pPr lvl="1"/>
            <a:r>
              <a:rPr lang="en-US" altLang="en-US" dirty="0"/>
              <a:t>Make collaboration more effective by guiding team behavior</a:t>
            </a:r>
          </a:p>
          <a:p>
            <a:pPr lvl="1"/>
            <a:r>
              <a:rPr lang="en-US" altLang="en-US" dirty="0"/>
              <a:t>Enable team members to hold each other accountable </a:t>
            </a:r>
          </a:p>
          <a:p>
            <a:pPr lvl="1"/>
            <a:r>
              <a:rPr lang="en-US" altLang="en-US" dirty="0"/>
              <a:t>Examples:</a:t>
            </a:r>
          </a:p>
          <a:p>
            <a:pPr lvl="2"/>
            <a:r>
              <a:rPr lang="en-US" altLang="en-US" dirty="0"/>
              <a:t>Begin and end the meeting on time</a:t>
            </a:r>
          </a:p>
          <a:p>
            <a:pPr lvl="2"/>
            <a:r>
              <a:rPr lang="en-US" altLang="en-US" dirty="0"/>
              <a:t>Follow the agenda</a:t>
            </a:r>
          </a:p>
          <a:p>
            <a:pPr lvl="2"/>
            <a:r>
              <a:rPr lang="en-US" altLang="en-US" dirty="0"/>
              <a:t>Have a parking lot</a:t>
            </a:r>
          </a:p>
          <a:p>
            <a:pPr lvl="2"/>
            <a:r>
              <a:rPr lang="en-US" altLang="en-US" dirty="0"/>
              <a:t>What else?</a:t>
            </a:r>
          </a:p>
        </p:txBody>
      </p:sp>
    </p:spTree>
    <p:extLst>
      <p:ext uri="{BB962C8B-B14F-4D97-AF65-F5344CB8AC3E}">
        <p14:creationId xmlns:p14="http://schemas.microsoft.com/office/powerpoint/2010/main" val="52413358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Title 1"/>
          <p:cNvSpPr>
            <a:spLocks noGrp="1"/>
          </p:cNvSpPr>
          <p:nvPr>
            <p:ph type="title"/>
          </p:nvPr>
        </p:nvSpPr>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Types of Data to Consider</a:t>
            </a:r>
          </a:p>
        </p:txBody>
      </p:sp>
      <p:grpSp>
        <p:nvGrpSpPr>
          <p:cNvPr id="355330" name="Group 11"/>
          <p:cNvGrpSpPr>
            <a:grpSpLocks/>
          </p:cNvGrpSpPr>
          <p:nvPr/>
        </p:nvGrpSpPr>
        <p:grpSpPr bwMode="auto">
          <a:xfrm>
            <a:off x="3171824" y="1417638"/>
            <a:ext cx="6196013" cy="5291137"/>
            <a:chOff x="2019300" y="1165225"/>
            <a:chExt cx="6446838" cy="4737100"/>
          </a:xfrm>
        </p:grpSpPr>
        <p:sp>
          <p:nvSpPr>
            <p:cNvPr id="355334" name="AutoShape 3"/>
            <p:cNvSpPr>
              <a:spLocks noChangeArrowheads="1"/>
            </p:cNvSpPr>
            <p:nvPr/>
          </p:nvSpPr>
          <p:spPr bwMode="auto">
            <a:xfrm>
              <a:off x="2019300" y="1165225"/>
              <a:ext cx="6446838" cy="4737100"/>
            </a:xfrm>
            <a:prstGeom prst="triangle">
              <a:avLst>
                <a:gd name="adj" fmla="val 50000"/>
              </a:avLst>
            </a:prstGeom>
            <a:solidFill>
              <a:srgbClr val="2E8E2E"/>
            </a:solidFill>
            <a:ln w="9525">
              <a:noFill/>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2000">
                <a:latin typeface="Calibri" panose="020F0502020204030204" pitchFamily="34" charset="0"/>
                <a:cs typeface="Calibri" panose="020F0502020204030204" pitchFamily="34" charset="0"/>
              </a:endParaRPr>
            </a:p>
          </p:txBody>
        </p:sp>
        <p:sp>
          <p:nvSpPr>
            <p:cNvPr id="355335" name="AutoShape 6"/>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noFill/>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2000">
                <a:latin typeface="Calibri" panose="020F0502020204030204" pitchFamily="34" charset="0"/>
                <a:cs typeface="Calibri" panose="020F0502020204030204" pitchFamily="34" charset="0"/>
              </a:endParaRPr>
            </a:p>
          </p:txBody>
        </p:sp>
        <p:sp>
          <p:nvSpPr>
            <p:cNvPr id="355336" name="AutoShape 9"/>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noFill/>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2000">
                <a:latin typeface="Calibri" panose="020F0502020204030204" pitchFamily="34" charset="0"/>
                <a:cs typeface="Calibri" panose="020F0502020204030204" pitchFamily="34" charset="0"/>
              </a:endParaRPr>
            </a:p>
          </p:txBody>
        </p:sp>
      </p:grpSp>
      <p:sp>
        <p:nvSpPr>
          <p:cNvPr id="355331" name="TextBox 12"/>
          <p:cNvSpPr txBox="1">
            <a:spLocks noChangeArrowheads="1"/>
          </p:cNvSpPr>
          <p:nvPr/>
        </p:nvSpPr>
        <p:spPr bwMode="auto">
          <a:xfrm>
            <a:off x="289719" y="3397111"/>
            <a:ext cx="352583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000" b="1" dirty="0">
                <a:solidFill>
                  <a:srgbClr val="008000"/>
                </a:solidFill>
                <a:latin typeface="Calibri" panose="020F0502020204030204" pitchFamily="34" charset="0"/>
                <a:cs typeface="Calibri" panose="020F0502020204030204" pitchFamily="34" charset="0"/>
              </a:rPr>
              <a:t>Universal:</a:t>
            </a:r>
          </a:p>
          <a:p>
            <a:pPr eaLnBrk="1" hangingPunct="1">
              <a:spcBef>
                <a:spcPct val="0"/>
              </a:spcBef>
            </a:pPr>
            <a:r>
              <a:rPr lang="en-US" altLang="en-US" sz="2000" dirty="0">
                <a:latin typeface="Calibri" panose="020F0502020204030204" pitchFamily="34" charset="0"/>
                <a:cs typeface="Calibri" panose="020F0502020204030204" pitchFamily="34" charset="0"/>
              </a:rPr>
              <a:t>TFI</a:t>
            </a:r>
            <a:endParaRPr lang="en-US" altLang="en-US" sz="2000" b="1" i="1" dirty="0">
              <a:latin typeface="Calibri" panose="020F0502020204030204" pitchFamily="34" charset="0"/>
              <a:cs typeface="Calibri" panose="020F0502020204030204" pitchFamily="34" charset="0"/>
            </a:endParaRPr>
          </a:p>
          <a:p>
            <a:pPr eaLnBrk="1" hangingPunct="1">
              <a:spcBef>
                <a:spcPct val="0"/>
              </a:spcBef>
            </a:pPr>
            <a:r>
              <a:rPr lang="en-US" altLang="en-US" sz="2000" dirty="0">
                <a:latin typeface="Calibri" panose="020F0502020204030204" pitchFamily="34" charset="0"/>
                <a:cs typeface="Calibri" panose="020F0502020204030204" pitchFamily="34" charset="0"/>
              </a:rPr>
              <a:t>SAS</a:t>
            </a:r>
          </a:p>
          <a:p>
            <a:pPr eaLnBrk="1" hangingPunct="1">
              <a:spcBef>
                <a:spcPct val="0"/>
              </a:spcBef>
            </a:pPr>
            <a:r>
              <a:rPr lang="en-US" altLang="en-US" sz="2000" dirty="0">
                <a:latin typeface="Calibri" panose="020F0502020204030204" pitchFamily="34" charset="0"/>
                <a:cs typeface="Calibri" panose="020F0502020204030204" pitchFamily="34" charset="0"/>
              </a:rPr>
              <a:t>SWIS</a:t>
            </a:r>
          </a:p>
          <a:p>
            <a:pPr eaLnBrk="1" hangingPunct="1">
              <a:spcBef>
                <a:spcPct val="0"/>
              </a:spcBef>
            </a:pPr>
            <a:r>
              <a:rPr lang="en-US" altLang="en-US" sz="2000" dirty="0">
                <a:latin typeface="Calibri" panose="020F0502020204030204" pitchFamily="34" charset="0"/>
                <a:cs typeface="Calibri" panose="020F0502020204030204" pitchFamily="34" charset="0"/>
              </a:rPr>
              <a:t>Attendance</a:t>
            </a:r>
          </a:p>
          <a:p>
            <a:pPr eaLnBrk="1" hangingPunct="1">
              <a:spcBef>
                <a:spcPct val="0"/>
              </a:spcBef>
            </a:pPr>
            <a:r>
              <a:rPr lang="en-US" altLang="en-US" sz="2000" dirty="0">
                <a:latin typeface="Calibri" panose="020F0502020204030204" pitchFamily="34" charset="0"/>
                <a:cs typeface="Calibri" panose="020F0502020204030204" pitchFamily="34" charset="0"/>
              </a:rPr>
              <a:t>Grades</a:t>
            </a:r>
          </a:p>
          <a:p>
            <a:pPr eaLnBrk="1" hangingPunct="1">
              <a:spcBef>
                <a:spcPct val="0"/>
              </a:spcBef>
            </a:pPr>
            <a:r>
              <a:rPr lang="en-US" altLang="en-US" sz="2000" dirty="0">
                <a:latin typeface="Calibri" panose="020F0502020204030204" pitchFamily="34" charset="0"/>
                <a:cs typeface="Calibri" panose="020F0502020204030204" pitchFamily="34" charset="0"/>
              </a:rPr>
              <a:t>Leadership Team Self-Assessment</a:t>
            </a:r>
          </a:p>
        </p:txBody>
      </p:sp>
      <p:sp>
        <p:nvSpPr>
          <p:cNvPr id="14" name="TextBox 13"/>
          <p:cNvSpPr txBox="1"/>
          <p:nvPr/>
        </p:nvSpPr>
        <p:spPr>
          <a:xfrm>
            <a:off x="2052638" y="2690813"/>
            <a:ext cx="2519601" cy="2554545"/>
          </a:xfrm>
          <a:prstGeom prst="rect">
            <a:avLst/>
          </a:prstGeom>
          <a:noFill/>
        </p:spPr>
        <p:txBody>
          <a:bodyPr wrap="none">
            <a:spAutoFit/>
          </a:bodyPr>
          <a:lstStyle/>
          <a:p>
            <a:pPr eaLnBrk="1" hangingPunct="1">
              <a:defRPr/>
            </a:pPr>
            <a:r>
              <a:rPr lang="en-US" sz="2000" b="1" dirty="0">
                <a:solidFill>
                  <a:schemeClr val="accent6">
                    <a:lumMod val="75000"/>
                  </a:schemeClr>
                </a:solidFill>
                <a:latin typeface="Calibri" panose="020F0502020204030204" pitchFamily="34" charset="0"/>
                <a:ea typeface="ＭＳ Ｐゴシック" charset="0"/>
                <a:cs typeface="Calibri" panose="020F0502020204030204" pitchFamily="34" charset="0"/>
              </a:rPr>
              <a:t>Targeted:</a:t>
            </a:r>
          </a:p>
          <a:p>
            <a:pPr marL="285750" indent="-285750" eaLnBrk="1" hangingPunct="1">
              <a:buFont typeface="Arial"/>
              <a:buChar char="•"/>
              <a:defRPr/>
            </a:pPr>
            <a:r>
              <a:rPr lang="en-US" sz="2000" dirty="0">
                <a:latin typeface="Calibri" panose="020F0502020204030204" pitchFamily="34" charset="0"/>
                <a:ea typeface="ＭＳ Ｐゴシック" charset="0"/>
                <a:cs typeface="Calibri" panose="020F0502020204030204" pitchFamily="34" charset="0"/>
              </a:rPr>
              <a:t>TFI</a:t>
            </a:r>
          </a:p>
          <a:p>
            <a:pPr marL="285750" indent="-285750" eaLnBrk="1" hangingPunct="1">
              <a:buFont typeface="Arial"/>
              <a:buChar char="•"/>
              <a:defRPr/>
            </a:pPr>
            <a:r>
              <a:rPr lang="en-US" sz="2000" dirty="0">
                <a:latin typeface="Calibri" panose="020F0502020204030204" pitchFamily="34" charset="0"/>
                <a:ea typeface="ＭＳ Ｐゴシック" charset="0"/>
                <a:cs typeface="Calibri" panose="020F0502020204030204" pitchFamily="34" charset="0"/>
              </a:rPr>
              <a:t>Universal Screening</a:t>
            </a:r>
          </a:p>
          <a:p>
            <a:pPr marL="285750" indent="-285750" eaLnBrk="1" hangingPunct="1">
              <a:buFont typeface="Arial"/>
              <a:buChar char="•"/>
              <a:defRPr/>
            </a:pPr>
            <a:r>
              <a:rPr lang="en-US" sz="2000" dirty="0">
                <a:latin typeface="Calibri" panose="020F0502020204030204" pitchFamily="34" charset="0"/>
                <a:ea typeface="ＭＳ Ｐゴシック" charset="0"/>
                <a:cs typeface="Calibri" panose="020F0502020204030204" pitchFamily="34" charset="0"/>
              </a:rPr>
              <a:t>SWIS-CICO</a:t>
            </a:r>
          </a:p>
          <a:p>
            <a:pPr marL="285750" indent="-285750" eaLnBrk="1" hangingPunct="1">
              <a:buFont typeface="Arial"/>
              <a:buChar char="•"/>
              <a:defRPr/>
            </a:pPr>
            <a:r>
              <a:rPr lang="en-US" sz="2000" dirty="0">
                <a:latin typeface="Calibri" panose="020F0502020204030204" pitchFamily="34" charset="0"/>
                <a:ea typeface="ＭＳ Ｐゴシック" charset="0"/>
                <a:cs typeface="Calibri" panose="020F0502020204030204" pitchFamily="34" charset="0"/>
              </a:rPr>
              <a:t>EST</a:t>
            </a:r>
          </a:p>
          <a:p>
            <a:pPr marL="285750" indent="-285750" eaLnBrk="1" hangingPunct="1">
              <a:buFont typeface="Arial"/>
              <a:buChar char="•"/>
              <a:defRPr/>
            </a:pPr>
            <a:r>
              <a:rPr lang="en-US" sz="2000" dirty="0">
                <a:latin typeface="Calibri" panose="020F0502020204030204" pitchFamily="34" charset="0"/>
                <a:ea typeface="ＭＳ Ｐゴシック" charset="0"/>
                <a:cs typeface="Calibri" panose="020F0502020204030204" pitchFamily="34" charset="0"/>
              </a:rPr>
              <a:t>FBA/BSP</a:t>
            </a:r>
          </a:p>
          <a:p>
            <a:pPr eaLnBrk="1" hangingPunct="1">
              <a:defRPr/>
            </a:pPr>
            <a:endParaRPr lang="en-US" sz="2000" dirty="0">
              <a:latin typeface="Calibri" panose="020F0502020204030204" pitchFamily="34" charset="0"/>
              <a:ea typeface="ＭＳ Ｐゴシック" charset="0"/>
              <a:cs typeface="Calibri" panose="020F0502020204030204" pitchFamily="34" charset="0"/>
            </a:endParaRPr>
          </a:p>
          <a:p>
            <a:pPr eaLnBrk="1" hangingPunct="1">
              <a:defRPr/>
            </a:pPr>
            <a:endParaRPr lang="en-US" sz="2000" dirty="0">
              <a:latin typeface="Calibri" panose="020F0502020204030204" pitchFamily="34" charset="0"/>
              <a:ea typeface="ＭＳ Ｐゴシック" charset="0"/>
              <a:cs typeface="Calibri" panose="020F0502020204030204" pitchFamily="34" charset="0"/>
            </a:endParaRPr>
          </a:p>
        </p:txBody>
      </p:sp>
      <p:sp>
        <p:nvSpPr>
          <p:cNvPr id="15" name="TextBox 14"/>
          <p:cNvSpPr txBox="1"/>
          <p:nvPr/>
        </p:nvSpPr>
        <p:spPr>
          <a:xfrm>
            <a:off x="3634674" y="1417638"/>
            <a:ext cx="2078037" cy="1938992"/>
          </a:xfrm>
          <a:prstGeom prst="rect">
            <a:avLst/>
          </a:prstGeom>
          <a:noFill/>
        </p:spPr>
        <p:txBody>
          <a:bodyPr>
            <a:spAutoFit/>
          </a:bodyPr>
          <a:lstStyle/>
          <a:p>
            <a:pPr eaLnBrk="1" hangingPunct="1">
              <a:defRPr/>
            </a:pPr>
            <a:r>
              <a:rPr lang="en-US" sz="2000" b="1" dirty="0">
                <a:solidFill>
                  <a:srgbClr val="C00000"/>
                </a:solidFill>
                <a:latin typeface="Calibri" panose="020F0502020204030204" pitchFamily="34" charset="0"/>
                <a:ea typeface="ＭＳ Ｐゴシック" charset="0"/>
                <a:cs typeface="Calibri" panose="020F0502020204030204" pitchFamily="34" charset="0"/>
              </a:rPr>
              <a:t>Intensive:</a:t>
            </a:r>
          </a:p>
          <a:p>
            <a:pPr marL="285750" indent="-285750" eaLnBrk="1" hangingPunct="1">
              <a:buFont typeface="Arial"/>
              <a:buChar char="•"/>
              <a:defRPr/>
            </a:pPr>
            <a:r>
              <a:rPr lang="en-US" sz="2000" dirty="0">
                <a:latin typeface="Calibri" panose="020F0502020204030204" pitchFamily="34" charset="0"/>
                <a:ea typeface="ＭＳ Ｐゴシック" charset="0"/>
                <a:cs typeface="Calibri" panose="020F0502020204030204" pitchFamily="34" charset="0"/>
              </a:rPr>
              <a:t>TFI</a:t>
            </a:r>
          </a:p>
          <a:p>
            <a:pPr marL="285750" indent="-285750" eaLnBrk="1" hangingPunct="1">
              <a:buFont typeface="Arial"/>
              <a:buChar char="•"/>
              <a:defRPr/>
            </a:pPr>
            <a:r>
              <a:rPr lang="en-US" sz="2000" dirty="0">
                <a:latin typeface="Calibri" panose="020F0502020204030204" pitchFamily="34" charset="0"/>
                <a:ea typeface="ＭＳ Ｐゴシック" charset="0"/>
                <a:cs typeface="Calibri" panose="020F0502020204030204" pitchFamily="34" charset="0"/>
              </a:rPr>
              <a:t>I-SWIS</a:t>
            </a:r>
          </a:p>
          <a:p>
            <a:pPr marL="285750" indent="-285750" eaLnBrk="1" hangingPunct="1">
              <a:buFont typeface="Arial"/>
              <a:buChar char="•"/>
              <a:defRPr/>
            </a:pPr>
            <a:r>
              <a:rPr lang="en-US" sz="2000" dirty="0">
                <a:latin typeface="Calibri" panose="020F0502020204030204" pitchFamily="34" charset="0"/>
                <a:ea typeface="ＭＳ Ｐゴシック" charset="0"/>
                <a:cs typeface="Calibri" panose="020F0502020204030204" pitchFamily="34" charset="0"/>
              </a:rPr>
              <a:t>EST</a:t>
            </a:r>
          </a:p>
          <a:p>
            <a:pPr marL="285750" indent="-285750" eaLnBrk="1" hangingPunct="1">
              <a:buFont typeface="Arial"/>
              <a:buChar char="•"/>
              <a:defRPr/>
            </a:pPr>
            <a:r>
              <a:rPr lang="en-US" sz="2000" dirty="0">
                <a:latin typeface="Calibri" panose="020F0502020204030204" pitchFamily="34" charset="0"/>
                <a:ea typeface="ＭＳ Ｐゴシック" charset="0"/>
                <a:cs typeface="Calibri" panose="020F0502020204030204" pitchFamily="34" charset="0"/>
              </a:rPr>
              <a:t>FBA/BSP</a:t>
            </a:r>
          </a:p>
          <a:p>
            <a:pPr eaLnBrk="1" hangingPunct="1">
              <a:defRPr/>
            </a:pPr>
            <a:endParaRPr lang="en-US" sz="2000" dirty="0">
              <a:latin typeface="Calibri" panose="020F0502020204030204" pitchFamily="34" charset="0"/>
              <a:ea typeface="ＭＳ Ｐゴシック" charset="0"/>
              <a:cs typeface="Calibri" panose="020F050202020403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Title 2"/>
          <p:cNvSpPr>
            <a:spLocks noGrp="1"/>
          </p:cNvSpPr>
          <p:nvPr>
            <p:ph type="title"/>
          </p:nvPr>
        </p:nvSpPr>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Big Ideas About Data</a:t>
            </a:r>
          </a:p>
        </p:txBody>
      </p:sp>
      <p:sp>
        <p:nvSpPr>
          <p:cNvPr id="354306" name="Content Placeholder 1"/>
          <p:cNvSpPr>
            <a:spLocks noGrp="1"/>
          </p:cNvSpPr>
          <p:nvPr>
            <p:ph idx="1"/>
          </p:nvPr>
        </p:nvSpPr>
        <p:spPr>
          <a:xfrm>
            <a:off x="457200" y="1800225"/>
            <a:ext cx="8229600" cy="3859213"/>
          </a:xfrm>
        </p:spPr>
        <p:txBody>
          <a:bodyPr/>
          <a:lstStyle/>
          <a:p>
            <a:pPr eaLnBrk="1" hangingPunct="1"/>
            <a:r>
              <a:rPr lang="en-US" altLang="en-US" sz="2800" dirty="0">
                <a:latin typeface="Calibri" panose="020F0502020204030204" pitchFamily="34" charset="0"/>
                <a:ea typeface="ＭＳ Ｐゴシック" charset="-128"/>
                <a:cs typeface="Calibri" panose="020F0502020204030204" pitchFamily="34" charset="0"/>
              </a:rPr>
              <a:t>All data should serve a purpose </a:t>
            </a:r>
          </a:p>
          <a:p>
            <a:pPr eaLnBrk="1" hangingPunct="1"/>
            <a:r>
              <a:rPr lang="en-US" altLang="en-US" sz="2800" dirty="0">
                <a:latin typeface="Calibri" panose="020F0502020204030204" pitchFamily="34" charset="0"/>
                <a:ea typeface="ＭＳ Ｐゴシック" charset="-128"/>
                <a:cs typeface="Calibri" panose="020F0502020204030204" pitchFamily="34" charset="0"/>
              </a:rPr>
              <a:t>Collect data with fidelity </a:t>
            </a:r>
          </a:p>
          <a:p>
            <a:pPr eaLnBrk="1" hangingPunct="1"/>
            <a:r>
              <a:rPr lang="en-US" altLang="en-US" sz="2800" dirty="0">
                <a:latin typeface="Calibri" panose="020F0502020204030204" pitchFamily="34" charset="0"/>
                <a:ea typeface="ＭＳ Ｐゴシック" charset="-128"/>
                <a:cs typeface="Calibri" panose="020F0502020204030204" pitchFamily="34" charset="0"/>
              </a:rPr>
              <a:t>Be prompt about looking at data and acting upon it </a:t>
            </a:r>
          </a:p>
          <a:p>
            <a:pPr eaLnBrk="1" hangingPunct="1"/>
            <a:r>
              <a:rPr lang="en-US" altLang="en-US" sz="2800" dirty="0">
                <a:latin typeface="Calibri" panose="020F0502020204030204" pitchFamily="34" charset="0"/>
                <a:ea typeface="ＭＳ Ｐゴシック" charset="-128"/>
                <a:cs typeface="Calibri" panose="020F0502020204030204" pitchFamily="34" charset="0"/>
              </a:rPr>
              <a:t>Use multiple sources of data to confirm what you see </a:t>
            </a:r>
          </a:p>
          <a:p>
            <a:pPr eaLnBrk="1" hangingPunct="1"/>
            <a:r>
              <a:rPr lang="en-US" altLang="en-US" sz="2800" dirty="0">
                <a:latin typeface="Calibri" panose="020F0502020204030204" pitchFamily="34" charset="0"/>
                <a:ea typeface="ＭＳ Ｐゴシック" charset="-128"/>
                <a:cs typeface="Calibri" panose="020F0502020204030204" pitchFamily="34" charset="0"/>
              </a:rPr>
              <a:t>Use data to support, not punish </a:t>
            </a:r>
          </a:p>
          <a:p>
            <a:pPr eaLnBrk="1" hangingPunct="1"/>
            <a:endParaRPr lang="en-US" altLang="en-US" sz="2800" dirty="0">
              <a:latin typeface="Calibri" panose="020F0502020204030204" pitchFamily="34" charset="0"/>
              <a:ea typeface="ＭＳ Ｐゴシック" charset="-128"/>
              <a:cs typeface="Calibri" panose="020F050202020403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B4990-EEE7-1847-B349-326D5C6B7ABF}"/>
              </a:ext>
            </a:extLst>
          </p:cNvPr>
          <p:cNvSpPr>
            <a:spLocks noGrp="1"/>
          </p:cNvSpPr>
          <p:nvPr>
            <p:ph type="title"/>
          </p:nvPr>
        </p:nvSpPr>
        <p:spPr>
          <a:xfrm>
            <a:off x="442685" y="340859"/>
            <a:ext cx="8229600" cy="1328284"/>
          </a:xfrm>
        </p:spPr>
        <p:txBody>
          <a:bodyPr/>
          <a:lstStyle/>
          <a:p>
            <a:r>
              <a:rPr lang="en-US"/>
              <a:t>Using Student Outcome Data</a:t>
            </a:r>
            <a:endParaRPr lang="en-US" dirty="0"/>
          </a:p>
        </p:txBody>
      </p:sp>
      <p:pic>
        <p:nvPicPr>
          <p:cNvPr id="3" name="Picture 2">
            <a:extLst>
              <a:ext uri="{FF2B5EF4-FFF2-40B4-BE49-F238E27FC236}">
                <a16:creationId xmlns:a16="http://schemas.microsoft.com/office/drawing/2014/main" id="{AD65C692-4008-5E4B-9485-B8AF406D301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7912" y="1669143"/>
            <a:ext cx="6959146" cy="4375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64659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Title 1"/>
          <p:cNvSpPr>
            <a:spLocks noGrp="1"/>
          </p:cNvSpPr>
          <p:nvPr>
            <p:ph type="title"/>
          </p:nvPr>
        </p:nvSpPr>
        <p:spPr>
          <a:solidFill>
            <a:schemeClr val="accent4">
              <a:lumMod val="60000"/>
              <a:lumOff val="40000"/>
            </a:schemeClr>
          </a:solidFill>
        </p:spPr>
        <p:txBody>
          <a:bodyPr/>
          <a:lstStyle/>
          <a:p>
            <a:pPr eaLnBrk="1" hangingPunct="1"/>
            <a:r>
              <a:rPr lang="en-US" altLang="en-US">
                <a:latin typeface="Arial" charset="0"/>
                <a:ea typeface="ＭＳ Ｐゴシック" charset="-128"/>
              </a:rPr>
              <a:t>Activity!	</a:t>
            </a:r>
          </a:p>
        </p:txBody>
      </p:sp>
      <p:sp>
        <p:nvSpPr>
          <p:cNvPr id="3" name="Content Placeholder 2"/>
          <p:cNvSpPr>
            <a:spLocks noGrp="1"/>
          </p:cNvSpPr>
          <p:nvPr>
            <p:ph idx="1"/>
          </p:nvPr>
        </p:nvSpPr>
        <p:spPr>
          <a:xfrm>
            <a:off x="569913" y="1789113"/>
            <a:ext cx="8229600" cy="4186237"/>
          </a:xfrm>
        </p:spPr>
        <p:txBody>
          <a:bodyPr>
            <a:normAutofit/>
          </a:bodyPr>
          <a:lstStyle/>
          <a:p>
            <a:pPr marL="12700">
              <a:lnSpc>
                <a:spcPct val="100000"/>
              </a:lnSpc>
            </a:pPr>
            <a:r>
              <a:rPr lang="en-US" dirty="0"/>
              <a:t>In your teams, discuss the following:</a:t>
            </a:r>
          </a:p>
          <a:p>
            <a:pPr marL="412750" lvl="1"/>
            <a:r>
              <a:rPr lang="en-US" dirty="0"/>
              <a:t>What data systems are you using to monitor student behavior? How is it working?</a:t>
            </a:r>
          </a:p>
          <a:p>
            <a:pPr marL="412750" lvl="1"/>
            <a:r>
              <a:rPr lang="en-US" dirty="0"/>
              <a:t>How are you using that data?</a:t>
            </a:r>
          </a:p>
          <a:p>
            <a:pPr marL="412750" lvl="1"/>
            <a:r>
              <a:rPr lang="en-US" dirty="0"/>
              <a:t>What will the data look like if progress is being made? What if progress was not being made?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3C7DCFDE-F6DA-8E46-ADB7-0A5405CD8BA6}" type="slidenum">
              <a:rPr lang="en-US" altLang="en-US" sz="1100">
                <a:solidFill>
                  <a:srgbClr val="A6A6A6"/>
                </a:solidFill>
                <a:latin typeface="Calibri" panose="020F0502020204030204" pitchFamily="34" charset="0"/>
                <a:cs typeface="Calibri" panose="020F0502020204030204" pitchFamily="34" charset="0"/>
              </a:rPr>
              <a:pPr>
                <a:spcBef>
                  <a:spcPct val="0"/>
                </a:spcBef>
                <a:buFontTx/>
                <a:buNone/>
              </a:pPr>
              <a:t>134</a:t>
            </a:fld>
            <a:endParaRPr lang="en-US" altLang="en-US" sz="1100">
              <a:solidFill>
                <a:srgbClr val="A6A6A6"/>
              </a:solidFill>
              <a:latin typeface="Calibri" panose="020F0502020204030204" pitchFamily="34" charset="0"/>
              <a:cs typeface="Calibri" panose="020F0502020204030204" pitchFamily="34" charset="0"/>
            </a:endParaRPr>
          </a:p>
        </p:txBody>
      </p:sp>
      <p:sp>
        <p:nvSpPr>
          <p:cNvPr id="357378" name="Title 1"/>
          <p:cNvSpPr>
            <a:spLocks noGrp="1"/>
          </p:cNvSpPr>
          <p:nvPr>
            <p:ph type="title" idx="4294967295"/>
          </p:nvPr>
        </p:nvSpPr>
        <p:spPr>
          <a:xfrm>
            <a:off x="150813" y="98425"/>
            <a:ext cx="8993187" cy="1236663"/>
          </a:xfrm>
        </p:spPr>
        <p:txBody>
          <a:bodyPr/>
          <a:lstStyle/>
          <a:p>
            <a:pPr eaLnBrk="1" hangingPunct="1"/>
            <a:r>
              <a:rPr lang="en-US" altLang="en-US" sz="3800" dirty="0">
                <a:latin typeface="Calibri" panose="020F0502020204030204" pitchFamily="34" charset="0"/>
                <a:ea typeface="ＭＳ Ｐゴシック" charset="-128"/>
                <a:cs typeface="Calibri" panose="020F0502020204030204" pitchFamily="34" charset="0"/>
              </a:rPr>
              <a:t>Office Discipline Referrals</a:t>
            </a:r>
          </a:p>
        </p:txBody>
      </p:sp>
      <p:pic>
        <p:nvPicPr>
          <p:cNvPr id="357379"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1416050"/>
            <a:ext cx="5029200" cy="513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0" name="TextBox 11"/>
          <p:cNvSpPr txBox="1">
            <a:spLocks noChangeArrowheads="1"/>
          </p:cNvSpPr>
          <p:nvPr/>
        </p:nvSpPr>
        <p:spPr bwMode="auto">
          <a:xfrm rot="497450">
            <a:off x="4400215" y="1761480"/>
            <a:ext cx="430438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Calibri" panose="020F0502020204030204" pitchFamily="34" charset="0"/>
                <a:cs typeface="Calibri" panose="020F0502020204030204" pitchFamily="34" charset="0"/>
              </a:rPr>
              <a:t>Avg. Referrals Per Day Per Month</a:t>
            </a:r>
          </a:p>
        </p:txBody>
      </p:sp>
      <p:sp>
        <p:nvSpPr>
          <p:cNvPr id="357381" name="TextBox 13"/>
          <p:cNvSpPr txBox="1">
            <a:spLocks noChangeArrowheads="1"/>
          </p:cNvSpPr>
          <p:nvPr/>
        </p:nvSpPr>
        <p:spPr bwMode="auto">
          <a:xfrm rot="-982419">
            <a:off x="1235849" y="5802461"/>
            <a:ext cx="943015"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dirty="0">
                <a:solidFill>
                  <a:srgbClr val="103154"/>
                </a:solidFill>
                <a:latin typeface="Calibri" panose="020F0502020204030204" pitchFamily="34" charset="0"/>
                <a:cs typeface="Calibri" panose="020F0502020204030204" pitchFamily="34" charset="0"/>
              </a:rPr>
              <a:t>Grade</a:t>
            </a:r>
          </a:p>
        </p:txBody>
      </p:sp>
      <p:sp>
        <p:nvSpPr>
          <p:cNvPr id="357382" name="TextBox 14"/>
          <p:cNvSpPr txBox="1">
            <a:spLocks noChangeArrowheads="1"/>
          </p:cNvSpPr>
          <p:nvPr/>
        </p:nvSpPr>
        <p:spPr bwMode="auto">
          <a:xfrm rot="1136086">
            <a:off x="7132230" y="5748486"/>
            <a:ext cx="1167627"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Calibri" panose="020F0502020204030204" pitchFamily="34" charset="0"/>
                <a:cs typeface="Calibri" panose="020F0502020204030204" pitchFamily="34" charset="0"/>
              </a:rPr>
              <a:t>Student</a:t>
            </a:r>
          </a:p>
        </p:txBody>
      </p:sp>
      <p:sp>
        <p:nvSpPr>
          <p:cNvPr id="357383" name="TextBox 15"/>
          <p:cNvSpPr txBox="1">
            <a:spLocks noChangeArrowheads="1"/>
          </p:cNvSpPr>
          <p:nvPr/>
        </p:nvSpPr>
        <p:spPr bwMode="auto">
          <a:xfrm rot="1136086">
            <a:off x="7310366" y="4221589"/>
            <a:ext cx="1308243" cy="83099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Calibri" panose="020F0502020204030204" pitchFamily="34" charset="0"/>
                <a:cs typeface="Calibri" panose="020F0502020204030204" pitchFamily="34" charset="0"/>
              </a:rPr>
              <a:t>Problem </a:t>
            </a:r>
          </a:p>
          <a:p>
            <a:pPr defTabSz="914400" eaLnBrk="1" hangingPunct="1">
              <a:spcBef>
                <a:spcPct val="0"/>
              </a:spcBef>
              <a:buFontTx/>
              <a:buNone/>
            </a:pPr>
            <a:r>
              <a:rPr lang="en-US" altLang="en-US" sz="2400">
                <a:solidFill>
                  <a:srgbClr val="103154"/>
                </a:solidFill>
                <a:latin typeface="Calibri" panose="020F0502020204030204" pitchFamily="34" charset="0"/>
                <a:cs typeface="Calibri" panose="020F0502020204030204" pitchFamily="34" charset="0"/>
              </a:rPr>
              <a:t>Behavior</a:t>
            </a:r>
          </a:p>
        </p:txBody>
      </p:sp>
      <p:sp>
        <p:nvSpPr>
          <p:cNvPr id="357384" name="TextBox 16"/>
          <p:cNvSpPr txBox="1">
            <a:spLocks noChangeArrowheads="1"/>
          </p:cNvSpPr>
          <p:nvPr/>
        </p:nvSpPr>
        <p:spPr bwMode="auto">
          <a:xfrm rot="-1076346">
            <a:off x="411703" y="4356249"/>
            <a:ext cx="1759456"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Calibri" panose="020F0502020204030204" pitchFamily="34" charset="0"/>
                <a:cs typeface="Calibri" panose="020F0502020204030204" pitchFamily="34" charset="0"/>
              </a:rPr>
              <a:t>Day of Week</a:t>
            </a:r>
          </a:p>
        </p:txBody>
      </p:sp>
      <p:sp>
        <p:nvSpPr>
          <p:cNvPr id="357385" name="TextBox 17"/>
          <p:cNvSpPr txBox="1">
            <a:spLocks noChangeArrowheads="1"/>
          </p:cNvSpPr>
          <p:nvPr/>
        </p:nvSpPr>
        <p:spPr bwMode="auto">
          <a:xfrm rot="1136086">
            <a:off x="7199006" y="2913211"/>
            <a:ext cx="1245213"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a:solidFill>
                  <a:srgbClr val="103154"/>
                </a:solidFill>
                <a:latin typeface="Calibri" panose="020F0502020204030204" pitchFamily="34" charset="0"/>
                <a:cs typeface="Calibri" panose="020F0502020204030204" pitchFamily="34" charset="0"/>
              </a:rPr>
              <a:t>Location</a:t>
            </a:r>
          </a:p>
        </p:txBody>
      </p:sp>
      <p:sp>
        <p:nvSpPr>
          <p:cNvPr id="357386" name="TextBox 18"/>
          <p:cNvSpPr txBox="1">
            <a:spLocks noChangeArrowheads="1"/>
          </p:cNvSpPr>
          <p:nvPr/>
        </p:nvSpPr>
        <p:spPr bwMode="auto">
          <a:xfrm rot="-1384272">
            <a:off x="1170698" y="2817961"/>
            <a:ext cx="805029" cy="46166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dirty="0">
                <a:solidFill>
                  <a:srgbClr val="103154"/>
                </a:solidFill>
                <a:latin typeface="Calibri" panose="020F0502020204030204" pitchFamily="34" charset="0"/>
                <a:cs typeface="Calibri" panose="020F0502020204030204" pitchFamily="34" charset="0"/>
              </a:rPr>
              <a:t>Time</a:t>
            </a:r>
          </a:p>
        </p:txBody>
      </p:sp>
    </p:spTree>
  </p:cSld>
  <p:clrMapOvr>
    <a:masterClrMapping/>
  </p:clrMapOvr>
  <p:transition spd="slow"/>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Title 3"/>
          <p:cNvSpPr>
            <a:spLocks noGrp="1"/>
          </p:cNvSpPr>
          <p:nvPr>
            <p:ph type="title"/>
          </p:nvPr>
        </p:nvSpPr>
        <p:spPr>
          <a:xfrm>
            <a:off x="642938" y="261938"/>
            <a:ext cx="3787775" cy="1143000"/>
          </a:xfrm>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SWIS-CICO </a:t>
            </a:r>
            <a:br>
              <a:rPr lang="en-US" altLang="en-US" dirty="0">
                <a:latin typeface="Calibri" panose="020F0502020204030204" pitchFamily="34" charset="0"/>
                <a:ea typeface="ＭＳ Ｐゴシック" charset="-128"/>
                <a:cs typeface="Calibri" panose="020F0502020204030204" pitchFamily="34" charset="0"/>
              </a:rPr>
            </a:br>
            <a:r>
              <a:rPr lang="en-US" altLang="en-US" dirty="0">
                <a:latin typeface="Calibri" panose="020F0502020204030204" pitchFamily="34" charset="0"/>
                <a:ea typeface="ＭＳ Ｐゴシック" charset="-128"/>
                <a:cs typeface="Calibri" panose="020F0502020204030204" pitchFamily="34" charset="0"/>
              </a:rPr>
              <a:t>Reports:</a:t>
            </a:r>
          </a:p>
        </p:txBody>
      </p:sp>
      <p:sp>
        <p:nvSpPr>
          <p:cNvPr id="392194" name="Content Placeholder 5"/>
          <p:cNvSpPr>
            <a:spLocks noGrp="1"/>
          </p:cNvSpPr>
          <p:nvPr>
            <p:ph sz="half" idx="1"/>
          </p:nvPr>
        </p:nvSpPr>
        <p:spPr>
          <a:xfrm>
            <a:off x="533400" y="1968500"/>
            <a:ext cx="3657600" cy="3975100"/>
          </a:xfrm>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School-wide Report</a:t>
            </a:r>
          </a:p>
          <a:p>
            <a:pPr eaLnBrk="1" hangingPunct="1"/>
            <a:r>
              <a:rPr lang="en-US" altLang="en-US" dirty="0">
                <a:latin typeface="Calibri" panose="020F0502020204030204" pitchFamily="34" charset="0"/>
                <a:ea typeface="ＭＳ Ｐゴシック" charset="-128"/>
                <a:cs typeface="Calibri" panose="020F0502020204030204" pitchFamily="34" charset="0"/>
              </a:rPr>
              <a:t>Average Daily Points</a:t>
            </a:r>
          </a:p>
          <a:p>
            <a:pPr eaLnBrk="1" hangingPunct="1"/>
            <a:r>
              <a:rPr lang="en-US" altLang="en-US" dirty="0">
                <a:latin typeface="Calibri" panose="020F0502020204030204" pitchFamily="34" charset="0"/>
                <a:ea typeface="ＭＳ Ｐゴシック" charset="-128"/>
                <a:cs typeface="Calibri" panose="020F0502020204030204" pitchFamily="34" charset="0"/>
              </a:rPr>
              <a:t>Student Count</a:t>
            </a:r>
          </a:p>
          <a:p>
            <a:pPr eaLnBrk="1" hangingPunct="1"/>
            <a:r>
              <a:rPr lang="en-US" altLang="en-US" dirty="0">
                <a:latin typeface="Calibri" panose="020F0502020204030204" pitchFamily="34" charset="0"/>
                <a:ea typeface="ＭＳ Ｐゴシック" charset="-128"/>
                <a:cs typeface="Calibri" panose="020F0502020204030204" pitchFamily="34" charset="0"/>
              </a:rPr>
              <a:t>Student Period</a:t>
            </a:r>
          </a:p>
          <a:p>
            <a:pPr eaLnBrk="1" hangingPunct="1"/>
            <a:r>
              <a:rPr lang="en-US" altLang="en-US" dirty="0">
                <a:latin typeface="Calibri" panose="020F0502020204030204" pitchFamily="34" charset="0"/>
                <a:ea typeface="ＭＳ Ｐゴシック" charset="-128"/>
                <a:cs typeface="Calibri" panose="020F0502020204030204" pitchFamily="34" charset="0"/>
              </a:rPr>
              <a:t>Student Single Period</a:t>
            </a:r>
          </a:p>
        </p:txBody>
      </p:sp>
      <p:pic>
        <p:nvPicPr>
          <p:cNvPr id="392195"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rcRect t="-56975" b="-56975"/>
          <a:stretch>
            <a:fillRect/>
          </a:stretch>
        </p:blipFill>
        <p:spPr>
          <a:xfrm>
            <a:off x="4095750" y="-1143000"/>
            <a:ext cx="4819650" cy="4989513"/>
          </a:xfrm>
        </p:spPr>
      </p:pic>
      <p:sp>
        <p:nvSpPr>
          <p:cNvPr id="392196" name="Slide Number Placeholder 2"/>
          <p:cNvSpPr>
            <a:spLocks noGrp="1"/>
          </p:cNvSpPr>
          <p:nvPr>
            <p:ph type="sldNum" sz="quarter" idx="12"/>
          </p:nvPr>
        </p:nvSpPr>
        <p:spPr bwMode="auto">
          <a:xfrm>
            <a:off x="8321675" y="5943600"/>
            <a:ext cx="822325" cy="639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91A42F05-A2EC-D244-9FC8-B9BEDAB3C0C4}" type="slidenum">
              <a:rPr lang="en-US" altLang="en-US" sz="1100">
                <a:solidFill>
                  <a:srgbClr val="A6A6A6"/>
                </a:solidFill>
                <a:latin typeface="Arial" charset="0"/>
              </a:rPr>
              <a:pPr>
                <a:spcBef>
                  <a:spcPct val="0"/>
                </a:spcBef>
                <a:buFontTx/>
                <a:buNone/>
              </a:pPr>
              <a:t>135</a:t>
            </a:fld>
            <a:endParaRPr lang="en-US" altLang="en-US" sz="1100">
              <a:solidFill>
                <a:srgbClr val="A6A6A6"/>
              </a:solidFill>
              <a:latin typeface="Arial" charset="0"/>
            </a:endParaRPr>
          </a:p>
        </p:txBody>
      </p:sp>
      <p:pic>
        <p:nvPicPr>
          <p:cNvPr id="39219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362200"/>
            <a:ext cx="4800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8" name="Picture 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3962400"/>
            <a:ext cx="4724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199" name="Picture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37038" y="5334000"/>
            <a:ext cx="467836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0" name="Picture 1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029200"/>
            <a:ext cx="39624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2201" name="O 1"/>
          <p:cNvPicPr>
            <a:picLocks noChangeArrowheads="1"/>
          </p:cNvPicPr>
          <p:nvPr/>
        </p:nvPicPr>
        <p:blipFill>
          <a:blip r:embed="rId7">
            <a:extLst>
              <a:ext uri="{28A0092B-C50C-407E-A947-70E740481C1C}">
                <a14:useLocalDpi xmlns:a14="http://schemas.microsoft.com/office/drawing/2010/main" val="0"/>
              </a:ext>
            </a:extLst>
          </a:blip>
          <a:srcRect t="-179" r="-430" b="-357"/>
          <a:stretch>
            <a:fillRect/>
          </a:stretch>
        </p:blipFill>
        <p:spPr bwMode="auto">
          <a:xfrm>
            <a:off x="228600" y="352425"/>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1" name="Title 1"/>
          <p:cNvSpPr>
            <a:spLocks noGrp="1"/>
          </p:cNvSpPr>
          <p:nvPr>
            <p:ph type="title"/>
          </p:nvPr>
        </p:nvSpPr>
        <p:spPr/>
        <p:txBody>
          <a:bodyPr/>
          <a:lstStyle/>
          <a:p>
            <a:pPr eaLnBrk="1" hangingPunct="1"/>
            <a:r>
              <a:rPr lang="en-US" altLang="en-US" sz="3800" dirty="0">
                <a:latin typeface="Calibri" panose="020F0502020204030204" pitchFamily="34" charset="0"/>
                <a:ea typeface="ＭＳ Ｐゴシック" charset="-128"/>
                <a:cs typeface="Calibri" panose="020F0502020204030204" pitchFamily="34" charset="0"/>
              </a:rPr>
              <a:t>6. Procedures for record keeping and        decision making</a:t>
            </a:r>
          </a:p>
        </p:txBody>
      </p:sp>
      <p:sp>
        <p:nvSpPr>
          <p:cNvPr id="358402" name="Content Placeholder 2"/>
          <p:cNvSpPr txBox="1">
            <a:spLocks/>
          </p:cNvSpPr>
          <p:nvPr/>
        </p:nvSpPr>
        <p:spPr bwMode="auto">
          <a:xfrm>
            <a:off x="368300" y="1417638"/>
            <a:ext cx="4346575" cy="402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marL="273050" indent="-273050">
              <a:spcBef>
                <a:spcPct val="20000"/>
              </a:spcBef>
              <a:buFont typeface="Arial" charset="0"/>
              <a:buChar char="•"/>
              <a:defRPr sz="3200">
                <a:solidFill>
                  <a:schemeClr val="tx1"/>
                </a:solidFill>
                <a:latin typeface="Calibri" charset="0"/>
                <a:ea typeface="ＭＳ Ｐゴシック" charset="-128"/>
              </a:defRPr>
            </a:lvl1pPr>
            <a:lvl2pPr marL="692150" indent="-347663">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buClr>
                <a:schemeClr val="accent1"/>
              </a:buClr>
              <a:buFont typeface="Arial" charset="0"/>
              <a:buNone/>
            </a:pPr>
            <a:r>
              <a:rPr lang="en-US" altLang="en-US" sz="2800" dirty="0">
                <a:latin typeface="Calibri" panose="020F0502020204030204" pitchFamily="34" charset="0"/>
                <a:cs typeface="Calibri" panose="020F0502020204030204" pitchFamily="34" charset="0"/>
              </a:rPr>
              <a:t>Why is it important?</a:t>
            </a:r>
            <a:endParaRPr lang="en-US" altLang="en-US" sz="2400" dirty="0">
              <a:latin typeface="Calibri" panose="020F0502020204030204" pitchFamily="34" charset="0"/>
              <a:cs typeface="Calibri" panose="020F0502020204030204" pitchFamily="34" charset="0"/>
            </a:endParaRPr>
          </a:p>
          <a:p>
            <a:pPr lvl="1" eaLnBrk="1" hangingPunct="1">
              <a:buClr>
                <a:schemeClr val="accent1"/>
              </a:buClr>
              <a:buFont typeface="Symbol" charset="2"/>
              <a:buChar char=""/>
            </a:pPr>
            <a:r>
              <a:rPr lang="en-US" altLang="en-US" sz="2400" dirty="0">
                <a:latin typeface="Calibri" panose="020F0502020204030204" pitchFamily="34" charset="0"/>
                <a:cs typeface="Calibri" panose="020F0502020204030204" pitchFamily="34" charset="0"/>
              </a:rPr>
              <a:t>Identify patterns </a:t>
            </a:r>
          </a:p>
          <a:p>
            <a:pPr lvl="1" eaLnBrk="1" hangingPunct="1">
              <a:buClr>
                <a:schemeClr val="accent1"/>
              </a:buClr>
              <a:buFont typeface="Symbol" charset="2"/>
              <a:buChar char=""/>
            </a:pPr>
            <a:r>
              <a:rPr lang="en-US" altLang="en-US" sz="2400" dirty="0">
                <a:latin typeface="Calibri" panose="020F0502020204030204" pitchFamily="34" charset="0"/>
                <a:cs typeface="Calibri" panose="020F0502020204030204" pitchFamily="34" charset="0"/>
              </a:rPr>
              <a:t>Document pre-referral interventions </a:t>
            </a:r>
          </a:p>
          <a:p>
            <a:pPr lvl="1" eaLnBrk="1" hangingPunct="1">
              <a:buClr>
                <a:schemeClr val="accent1"/>
              </a:buClr>
              <a:buFont typeface="Symbol" charset="2"/>
              <a:buChar char=""/>
            </a:pPr>
            <a:r>
              <a:rPr lang="en-US" altLang="en-US" sz="2400" dirty="0">
                <a:latin typeface="Calibri" panose="020F0502020204030204" pitchFamily="34" charset="0"/>
                <a:cs typeface="Calibri" panose="020F0502020204030204" pitchFamily="34" charset="0"/>
              </a:rPr>
              <a:t>Determine whether a particular teacher needs support</a:t>
            </a:r>
          </a:p>
          <a:p>
            <a:pPr lvl="1" eaLnBrk="1" hangingPunct="1">
              <a:buClr>
                <a:schemeClr val="accent1"/>
              </a:buClr>
              <a:buFont typeface="Symbol" charset="2"/>
              <a:buChar char=""/>
            </a:pPr>
            <a:r>
              <a:rPr lang="en-US" altLang="en-US" sz="2400" dirty="0">
                <a:latin typeface="Calibri" panose="020F0502020204030204" pitchFamily="34" charset="0"/>
                <a:cs typeface="Calibri" panose="020F0502020204030204" pitchFamily="34" charset="0"/>
              </a:rPr>
              <a:t>Communicate with parents and answer questions</a:t>
            </a:r>
          </a:p>
          <a:p>
            <a:pPr lvl="1" eaLnBrk="1" hangingPunct="1">
              <a:buClr>
                <a:schemeClr val="accent1"/>
              </a:buClr>
              <a:buFont typeface="Symbol" charset="2"/>
              <a:buChar char=""/>
            </a:pPr>
            <a:r>
              <a:rPr lang="en-US" altLang="en-US" sz="2400" dirty="0">
                <a:latin typeface="Calibri" panose="020F0502020204030204" pitchFamily="34" charset="0"/>
                <a:cs typeface="Calibri" panose="020F0502020204030204" pitchFamily="34" charset="0"/>
              </a:rPr>
              <a:t>Inform behavior support planning</a:t>
            </a:r>
          </a:p>
        </p:txBody>
      </p:sp>
      <p:pic>
        <p:nvPicPr>
          <p:cNvPr id="358403" name="Picture 5" descr="http://d102.org/blogs/teachinglearning/files/2011/08/DataTeam1.jpg"/>
          <p:cNvPicPr>
            <a:picLocks noGrp="1" noChangeAspect="1" noChangeArrowheads="1"/>
          </p:cNvPicPr>
          <p:nvPr/>
        </p:nvPicPr>
        <p:blipFill>
          <a:blip r:embed="rId2">
            <a:extLst>
              <a:ext uri="{28A0092B-C50C-407E-A947-70E740481C1C}">
                <a14:useLocalDpi xmlns:a14="http://schemas.microsoft.com/office/drawing/2010/main" val="0"/>
              </a:ext>
            </a:extLst>
          </a:blip>
          <a:srcRect t="3311" b="3311"/>
          <a:stretch>
            <a:fillRect/>
          </a:stretch>
        </p:blipFill>
        <p:spPr bwMode="auto">
          <a:xfrm rot="1034749">
            <a:off x="4803609" y="3510370"/>
            <a:ext cx="3794457" cy="20915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4" name="TextBox 1"/>
          <p:cNvSpPr txBox="1">
            <a:spLocks noChangeArrowheads="1"/>
          </p:cNvSpPr>
          <p:nvPr/>
        </p:nvSpPr>
        <p:spPr bwMode="auto">
          <a:xfrm rot="1064642">
            <a:off x="4562475" y="2509838"/>
            <a:ext cx="48593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800" dirty="0">
                <a:latin typeface="Calibri" panose="020F0502020204030204" pitchFamily="34" charset="0"/>
                <a:cs typeface="Calibri" panose="020F0502020204030204" pitchFamily="34" charset="0"/>
              </a:rPr>
              <a:t>Moving away from “admiring the problem”</a:t>
            </a:r>
          </a:p>
        </p:txBody>
      </p:sp>
    </p:spTree>
  </p:cSld>
  <p:clrMapOvr>
    <a:masterClrMapping/>
  </p:clrMapOvr>
  <p:transition spd="slow"/>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Data</a:t>
            </a:r>
          </a:p>
        </p:txBody>
      </p:sp>
      <p:sp>
        <p:nvSpPr>
          <p:cNvPr id="3" name="Content Placeholder 2"/>
          <p:cNvSpPr>
            <a:spLocks noGrp="1"/>
          </p:cNvSpPr>
          <p:nvPr>
            <p:ph idx="1"/>
          </p:nvPr>
        </p:nvSpPr>
        <p:spPr/>
        <p:txBody>
          <a:bodyPr/>
          <a:lstStyle/>
          <a:p>
            <a:r>
              <a:rPr lang="en-US" dirty="0"/>
              <a:t>Showing staff behavioral data is the </a:t>
            </a:r>
            <a:r>
              <a:rPr lang="en-US" b="1" u="sng" dirty="0"/>
              <a:t>number one predictor</a:t>
            </a:r>
            <a:r>
              <a:rPr lang="en-US" dirty="0"/>
              <a:t> of whether PBIS will sustain</a:t>
            </a:r>
          </a:p>
          <a:p>
            <a:r>
              <a:rPr lang="en-US" dirty="0"/>
              <a:t>Staff should be shown SW data </a:t>
            </a:r>
            <a:r>
              <a:rPr lang="en-US" b="1" dirty="0"/>
              <a:t>regularly (at least 4x/year) </a:t>
            </a:r>
            <a:r>
              <a:rPr lang="en-US" dirty="0"/>
              <a:t>and provide </a:t>
            </a:r>
            <a:r>
              <a:rPr lang="en-US" b="1" dirty="0"/>
              <a:t>input</a:t>
            </a:r>
            <a:r>
              <a:rPr lang="en-US" dirty="0"/>
              <a:t> on universal foundations (e.g. expectations, acknowledgements, definitions, consequences) at least every 12 months</a:t>
            </a:r>
          </a:p>
          <a:p>
            <a:r>
              <a:rPr lang="en-US" dirty="0"/>
              <a:t>Remember to share </a:t>
            </a:r>
            <a:r>
              <a:rPr lang="en-US" b="1" dirty="0"/>
              <a:t>SUCCESSES!</a:t>
            </a:r>
          </a:p>
        </p:txBody>
      </p:sp>
    </p:spTree>
    <p:extLst>
      <p:ext uri="{BB962C8B-B14F-4D97-AF65-F5344CB8AC3E}">
        <p14:creationId xmlns:p14="http://schemas.microsoft.com/office/powerpoint/2010/main" val="408890047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Use of Data</a:t>
            </a:r>
          </a:p>
        </p:txBody>
      </p:sp>
      <p:sp>
        <p:nvSpPr>
          <p:cNvPr id="3" name="Content Placeholder 2"/>
          <p:cNvSpPr>
            <a:spLocks noGrp="1"/>
          </p:cNvSpPr>
          <p:nvPr>
            <p:ph idx="1"/>
          </p:nvPr>
        </p:nvSpPr>
        <p:spPr/>
        <p:txBody>
          <a:bodyPr/>
          <a:lstStyle/>
          <a:p>
            <a:r>
              <a:rPr lang="en-US" dirty="0"/>
              <a:t>Teams should </a:t>
            </a:r>
            <a:r>
              <a:rPr lang="en-US" b="1" dirty="0"/>
              <a:t>review and use </a:t>
            </a:r>
            <a:r>
              <a:rPr lang="en-US" dirty="0"/>
              <a:t>discipline and academic outcome data </a:t>
            </a:r>
            <a:r>
              <a:rPr lang="en-US" b="1" dirty="0"/>
              <a:t>at least monthly </a:t>
            </a:r>
            <a:r>
              <a:rPr lang="en-US" dirty="0"/>
              <a:t>for </a:t>
            </a:r>
            <a:r>
              <a:rPr lang="en-US" b="1" dirty="0"/>
              <a:t>decision making</a:t>
            </a:r>
          </a:p>
          <a:p>
            <a:r>
              <a:rPr lang="en-US" dirty="0"/>
              <a:t>If data indicate an academic/behavioral problem school-wide, an </a:t>
            </a:r>
            <a:r>
              <a:rPr lang="en-US" b="1" dirty="0"/>
              <a:t>action plan </a:t>
            </a:r>
            <a:r>
              <a:rPr lang="en-US" dirty="0"/>
              <a:t>is developed to enhance/modify Tier 1 support</a:t>
            </a:r>
          </a:p>
          <a:p>
            <a:r>
              <a:rPr lang="en-US" dirty="0"/>
              <a:t>Your team will also use fidelity assessments (TFI and SAS) </a:t>
            </a:r>
            <a:r>
              <a:rPr lang="en-US" b="1" dirty="0"/>
              <a:t>annually</a:t>
            </a:r>
            <a:r>
              <a:rPr lang="en-US" dirty="0"/>
              <a:t> to action plan</a:t>
            </a:r>
          </a:p>
        </p:txBody>
      </p:sp>
    </p:spTree>
    <p:extLst>
      <p:ext uri="{BB962C8B-B14F-4D97-AF65-F5344CB8AC3E}">
        <p14:creationId xmlns:p14="http://schemas.microsoft.com/office/powerpoint/2010/main" val="46216417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F87D1-97FF-4447-9352-EF31BFA05A79}"/>
              </a:ext>
            </a:extLst>
          </p:cNvPr>
          <p:cNvSpPr>
            <a:spLocks noGrp="1"/>
          </p:cNvSpPr>
          <p:nvPr>
            <p:ph type="title"/>
          </p:nvPr>
        </p:nvSpPr>
        <p:spPr/>
        <p:txBody>
          <a:bodyPr/>
          <a:lstStyle/>
          <a:p>
            <a:r>
              <a:rPr lang="en-US" dirty="0"/>
              <a:t>Consider Paperless Referrals</a:t>
            </a:r>
          </a:p>
        </p:txBody>
      </p:sp>
      <p:pic>
        <p:nvPicPr>
          <p:cNvPr id="5" name="Content Placeholder 4">
            <a:extLst>
              <a:ext uri="{FF2B5EF4-FFF2-40B4-BE49-F238E27FC236}">
                <a16:creationId xmlns:a16="http://schemas.microsoft.com/office/drawing/2014/main" id="{01B0AA30-8FC9-AE41-98E2-84B0C46E8377}"/>
              </a:ext>
            </a:extLst>
          </p:cNvPr>
          <p:cNvPicPr>
            <a:picLocks noGrp="1" noChangeAspect="1"/>
          </p:cNvPicPr>
          <p:nvPr>
            <p:ph idx="1"/>
          </p:nvPr>
        </p:nvPicPr>
        <p:blipFill>
          <a:blip r:embed="rId3"/>
          <a:stretch>
            <a:fillRect/>
          </a:stretch>
        </p:blipFill>
        <p:spPr>
          <a:xfrm>
            <a:off x="457200" y="1907161"/>
            <a:ext cx="8229600" cy="3912041"/>
          </a:xfrm>
        </p:spPr>
      </p:pic>
    </p:spTree>
    <p:extLst>
      <p:ext uri="{BB962C8B-B14F-4D97-AF65-F5344CB8AC3E}">
        <p14:creationId xmlns:p14="http://schemas.microsoft.com/office/powerpoint/2010/main" val="17878515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solidFill>
            <a:schemeClr val="accent4">
              <a:lumMod val="60000"/>
              <a:lumOff val="40000"/>
            </a:schemeClr>
          </a:solidFill>
        </p:spPr>
        <p:txBody>
          <a:bodyPr/>
          <a:lstStyle/>
          <a:p>
            <a:r>
              <a:rPr lang="en-US" altLang="en-US"/>
              <a:t>Opening Activity	</a:t>
            </a:r>
          </a:p>
        </p:txBody>
      </p:sp>
      <p:sp>
        <p:nvSpPr>
          <p:cNvPr id="41986" name="Content Placeholder 2"/>
          <p:cNvSpPr>
            <a:spLocks noGrp="1"/>
          </p:cNvSpPr>
          <p:nvPr>
            <p:ph idx="1"/>
          </p:nvPr>
        </p:nvSpPr>
        <p:spPr/>
        <p:txBody>
          <a:bodyPr/>
          <a:lstStyle/>
          <a:p>
            <a:pPr>
              <a:defRPr/>
            </a:pPr>
            <a:r>
              <a:rPr lang="en-US" dirty="0">
                <a:ea typeface="ＭＳ Ｐゴシック" charset="0"/>
                <a:cs typeface="ＭＳ Ｐゴシック" charset="0"/>
              </a:rPr>
              <a:t>Think about your current team</a:t>
            </a:r>
          </a:p>
          <a:p>
            <a:pPr>
              <a:defRPr/>
            </a:pPr>
            <a:r>
              <a:rPr lang="en-US" dirty="0">
                <a:ea typeface="ＭＳ Ｐゴシック" charset="0"/>
                <a:cs typeface="ＭＳ Ｐゴシック" charset="0"/>
              </a:rPr>
              <a:t>Discuss your team’s strengths</a:t>
            </a:r>
          </a:p>
          <a:p>
            <a:pPr>
              <a:defRPr/>
            </a:pPr>
            <a:r>
              <a:rPr lang="en-US" dirty="0">
                <a:ea typeface="ＭＳ Ｐゴシック" charset="0"/>
                <a:cs typeface="ＭＳ Ｐゴシック" charset="0"/>
              </a:rPr>
              <a:t>As a team, develop your matrix of </a:t>
            </a:r>
            <a:r>
              <a:rPr lang="en-US" dirty="0">
                <a:ea typeface="ＭＳ Ｐゴシック" charset="0"/>
                <a:cs typeface="ＭＳ Ｐゴシック" charset="0"/>
                <a:hlinkClick r:id="rId3"/>
              </a:rPr>
              <a:t>team roles and norms</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1382329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Possible Data Sources</a:t>
            </a:r>
          </a:p>
        </p:txBody>
      </p:sp>
      <p:sp>
        <p:nvSpPr>
          <p:cNvPr id="3" name="Content Placeholder 2"/>
          <p:cNvSpPr>
            <a:spLocks noGrp="1"/>
          </p:cNvSpPr>
          <p:nvPr>
            <p:ph idx="1"/>
          </p:nvPr>
        </p:nvSpPr>
        <p:spPr>
          <a:xfrm>
            <a:off x="457200" y="1600200"/>
            <a:ext cx="8229600" cy="4700588"/>
          </a:xfrm>
        </p:spPr>
        <p:txBody>
          <a:bodyPr/>
          <a:lstStyle/>
          <a:p>
            <a:r>
              <a:rPr lang="en-US" dirty="0"/>
              <a:t>School climate</a:t>
            </a:r>
          </a:p>
          <a:p>
            <a:r>
              <a:rPr lang="en-US" dirty="0"/>
              <a:t>Staff retention</a:t>
            </a:r>
          </a:p>
          <a:p>
            <a:r>
              <a:rPr lang="en-US" dirty="0"/>
              <a:t>Student/staff attendance</a:t>
            </a:r>
          </a:p>
          <a:p>
            <a:r>
              <a:rPr lang="en-US" dirty="0"/>
              <a:t>Nurse visits</a:t>
            </a:r>
          </a:p>
          <a:p>
            <a:r>
              <a:rPr lang="en-US" dirty="0"/>
              <a:t>Parent satisfaction</a:t>
            </a:r>
          </a:p>
          <a:p>
            <a:r>
              <a:rPr lang="en-US" dirty="0"/>
              <a:t>Student’s perceived safety</a:t>
            </a:r>
          </a:p>
          <a:p>
            <a:r>
              <a:rPr lang="en-US" dirty="0"/>
              <a:t>In/out-of-school suspension</a:t>
            </a:r>
          </a:p>
          <a:p>
            <a:r>
              <a:rPr lang="en-US" dirty="0"/>
              <a:t>Academic achievement</a:t>
            </a:r>
          </a:p>
        </p:txBody>
      </p:sp>
      <p:sp>
        <p:nvSpPr>
          <p:cNvPr id="4" name="TextBox 3"/>
          <p:cNvSpPr txBox="1"/>
          <p:nvPr/>
        </p:nvSpPr>
        <p:spPr>
          <a:xfrm rot="1550927">
            <a:off x="5587041" y="2900388"/>
            <a:ext cx="3114675" cy="646331"/>
          </a:xfrm>
          <a:prstGeom prst="rect">
            <a:avLst/>
          </a:prstGeom>
          <a:noFill/>
        </p:spPr>
        <p:txBody>
          <a:bodyPr wrap="square" rtlCol="0">
            <a:spAutoFit/>
          </a:bodyPr>
          <a:lstStyle/>
          <a:p>
            <a:pPr marL="342900" indent="-342900">
              <a:buFont typeface="Arial" charset="0"/>
              <a:buChar char="•"/>
            </a:pPr>
            <a:r>
              <a:rPr lang="en-US" sz="3600" dirty="0">
                <a:latin typeface="+mn-lt"/>
              </a:rPr>
              <a:t>What else?</a:t>
            </a:r>
          </a:p>
        </p:txBody>
      </p:sp>
    </p:spTree>
    <p:extLst>
      <p:ext uri="{BB962C8B-B14F-4D97-AF65-F5344CB8AC3E}">
        <p14:creationId xmlns:p14="http://schemas.microsoft.com/office/powerpoint/2010/main" val="169185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noFill/>
        </p:spPr>
        <p:txBody>
          <a:bodyPr wrap="square" lIns="0" tIns="0" rIns="0" bIns="0" rtlCol="0">
            <a:noAutofit/>
          </a:bodyPr>
          <a:lstStyle/>
          <a:p>
            <a:endParaRPr/>
          </a:p>
        </p:txBody>
      </p:sp>
      <p:sp>
        <p:nvSpPr>
          <p:cNvPr id="4" name="object 4"/>
          <p:cNvSpPr/>
          <p:nvPr/>
        </p:nvSpPr>
        <p:spPr>
          <a:xfrm>
            <a:off x="152400" y="2340864"/>
            <a:ext cx="8842248" cy="2755392"/>
          </a:xfrm>
          <a:prstGeom prst="rect">
            <a:avLst/>
          </a:prstGeom>
          <a:blipFill>
            <a:blip r:embed="rId3" cstate="print"/>
            <a:stretch>
              <a:fillRect/>
            </a:stretch>
          </a:blipFill>
        </p:spPr>
        <p:txBody>
          <a:bodyPr wrap="square" lIns="0" tIns="0" rIns="0" bIns="0" rtlCol="0">
            <a:noAutofit/>
          </a:bodyPr>
          <a:lstStyle/>
          <a:p>
            <a:endParaRPr/>
          </a:p>
        </p:txBody>
      </p:sp>
      <p:sp>
        <p:nvSpPr>
          <p:cNvPr id="6" name="Title 5">
            <a:extLst>
              <a:ext uri="{FF2B5EF4-FFF2-40B4-BE49-F238E27FC236}">
                <a16:creationId xmlns:a16="http://schemas.microsoft.com/office/drawing/2014/main" id="{1F3FB745-E621-E946-B455-CB12C4569B5C}"/>
              </a:ext>
            </a:extLst>
          </p:cNvPr>
          <p:cNvSpPr>
            <a:spLocks noGrp="1"/>
          </p:cNvSpPr>
          <p:nvPr>
            <p:ph type="title"/>
          </p:nvPr>
        </p:nvSpPr>
        <p:spPr/>
        <p:txBody>
          <a:bodyPr/>
          <a:lstStyle/>
          <a:p>
            <a:r>
              <a:rPr lang="en-US" dirty="0"/>
              <a:t>Using Data to Make Decisions</a:t>
            </a:r>
          </a:p>
        </p:txBody>
      </p:sp>
    </p:spTree>
    <p:extLst>
      <p:ext uri="{BB962C8B-B14F-4D97-AF65-F5344CB8AC3E}">
        <p14:creationId xmlns:p14="http://schemas.microsoft.com/office/powerpoint/2010/main" val="155447002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p:txBody>
          <a:bodyPr>
            <a:noAutofit/>
          </a:bodyPr>
          <a:lstStyle/>
          <a:p>
            <a:pPr eaLnBrk="1" fontAlgn="auto" hangingPunct="1">
              <a:spcAft>
                <a:spcPts val="0"/>
              </a:spcAft>
              <a:defRPr/>
            </a:pPr>
            <a:r>
              <a:rPr lang="en-US" sz="4000" dirty="0">
                <a:solidFill>
                  <a:srgbClr val="000000"/>
                </a:solidFill>
                <a:latin typeface="Calibri" panose="020F0502020204030204" pitchFamily="34" charset="0"/>
                <a:ea typeface="+mj-ea"/>
                <a:cs typeface="Calibri" panose="020F0502020204030204" pitchFamily="34" charset="0"/>
              </a:rPr>
              <a:t>Looking for a Data Protocol?</a:t>
            </a:r>
            <a:br>
              <a:rPr lang="en-US" sz="4000" dirty="0">
                <a:solidFill>
                  <a:srgbClr val="000000"/>
                </a:solidFill>
                <a:latin typeface="Calibri" panose="020F0502020204030204" pitchFamily="34" charset="0"/>
                <a:ea typeface="+mj-ea"/>
                <a:cs typeface="Calibri" panose="020F0502020204030204" pitchFamily="34" charset="0"/>
              </a:rPr>
            </a:br>
            <a:r>
              <a:rPr lang="en-US" sz="4000" dirty="0">
                <a:solidFill>
                  <a:srgbClr val="000000"/>
                </a:solidFill>
                <a:latin typeface="Calibri" panose="020F0502020204030204" pitchFamily="34" charset="0"/>
                <a:ea typeface="+mj-ea"/>
                <a:cs typeface="Calibri" panose="020F0502020204030204" pitchFamily="34" charset="0"/>
              </a:rPr>
              <a:t>Consider Using TIPS:</a:t>
            </a:r>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188482035"/>
              </p:ext>
            </p:extLst>
          </p:nvPr>
        </p:nvGraphicFramePr>
        <p:xfrm>
          <a:off x="0" y="1879600"/>
          <a:ext cx="8707438" cy="4703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55419" y="66502"/>
            <a:ext cx="9110750" cy="6833062"/>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a:xfrm>
            <a:off x="1238250" y="120650"/>
            <a:ext cx="7132638" cy="6765925"/>
          </a:xfrm>
          <a:prstGeom prst="ellipse">
            <a:avLst/>
          </a:prstGeom>
          <a:solidFill>
            <a:srgbClr val="FFFF00">
              <a:alpha val="3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55" name="Oval 5"/>
          <p:cNvSpPr>
            <a:spLocks noChangeArrowheads="1"/>
          </p:cNvSpPr>
          <p:nvPr/>
        </p:nvSpPr>
        <p:spPr bwMode="auto">
          <a:xfrm>
            <a:off x="3730625" y="434340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Implement </a:t>
            </a:r>
          </a:p>
          <a:p>
            <a:pPr algn="ctr">
              <a:defRPr/>
            </a:pPr>
            <a:r>
              <a:rPr lang="en-US" sz="1400" dirty="0">
                <a:solidFill>
                  <a:prstClr val="black"/>
                </a:solidFill>
                <a:latin typeface="News Gothic MT"/>
              </a:rPr>
              <a:t>Solution with </a:t>
            </a:r>
          </a:p>
          <a:p>
            <a:pPr algn="ctr">
              <a:defRPr/>
            </a:pPr>
            <a:r>
              <a:rPr lang="en-US" sz="1400" dirty="0">
                <a:solidFill>
                  <a:prstClr val="black"/>
                </a:solidFill>
                <a:latin typeface="News Gothic MT"/>
              </a:rPr>
              <a:t>High Integrity</a:t>
            </a:r>
          </a:p>
        </p:txBody>
      </p:sp>
      <p:sp>
        <p:nvSpPr>
          <p:cNvPr id="56" name="Oval 7"/>
          <p:cNvSpPr>
            <a:spLocks noChangeArrowheads="1"/>
          </p:cNvSpPr>
          <p:nvPr/>
        </p:nvSpPr>
        <p:spPr bwMode="auto">
          <a:xfrm>
            <a:off x="5878513" y="1406525"/>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Identify </a:t>
            </a:r>
          </a:p>
          <a:p>
            <a:pPr algn="ctr">
              <a:defRPr/>
            </a:pPr>
            <a:r>
              <a:rPr lang="en-US" sz="1400" dirty="0">
                <a:solidFill>
                  <a:prstClr val="black"/>
                </a:solidFill>
                <a:latin typeface="News Gothic MT"/>
              </a:rPr>
              <a:t>Goal for Change</a:t>
            </a:r>
          </a:p>
        </p:txBody>
      </p:sp>
      <p:sp>
        <p:nvSpPr>
          <p:cNvPr id="57" name="Oval 8"/>
          <p:cNvSpPr>
            <a:spLocks noChangeArrowheads="1"/>
          </p:cNvSpPr>
          <p:nvPr/>
        </p:nvSpPr>
        <p:spPr bwMode="auto">
          <a:xfrm>
            <a:off x="3703638" y="30480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Identify Problem</a:t>
            </a:r>
          </a:p>
          <a:p>
            <a:pPr algn="ctr">
              <a:defRPr/>
            </a:pPr>
            <a:r>
              <a:rPr lang="en-US" sz="1400" dirty="0">
                <a:solidFill>
                  <a:prstClr val="black"/>
                </a:solidFill>
                <a:latin typeface="News Gothic MT"/>
              </a:rPr>
              <a:t>with</a:t>
            </a:r>
          </a:p>
          <a:p>
            <a:pPr algn="ctr">
              <a:defRPr/>
            </a:pPr>
            <a:r>
              <a:rPr lang="en-US" sz="1400" dirty="0">
                <a:solidFill>
                  <a:prstClr val="black"/>
                </a:solidFill>
                <a:latin typeface="News Gothic MT"/>
              </a:rPr>
              <a:t>Precision</a:t>
            </a:r>
          </a:p>
        </p:txBody>
      </p:sp>
      <p:sp>
        <p:nvSpPr>
          <p:cNvPr id="58" name="Oval 9"/>
          <p:cNvSpPr>
            <a:spLocks noChangeArrowheads="1"/>
          </p:cNvSpPr>
          <p:nvPr/>
        </p:nvSpPr>
        <p:spPr bwMode="auto">
          <a:xfrm>
            <a:off x="1714500" y="3452813"/>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Monitor Impact</a:t>
            </a:r>
          </a:p>
          <a:p>
            <a:pPr algn="ctr">
              <a:defRPr/>
            </a:pPr>
            <a:r>
              <a:rPr lang="en-US" sz="1400" dirty="0">
                <a:solidFill>
                  <a:prstClr val="black"/>
                </a:solidFill>
                <a:latin typeface="News Gothic MT"/>
              </a:rPr>
              <a:t>of Solution and</a:t>
            </a:r>
          </a:p>
          <a:p>
            <a:pPr algn="ctr">
              <a:defRPr/>
            </a:pPr>
            <a:r>
              <a:rPr lang="en-US" sz="1400" dirty="0">
                <a:solidFill>
                  <a:prstClr val="black"/>
                </a:solidFill>
                <a:latin typeface="News Gothic MT"/>
              </a:rPr>
              <a:t>Compare against Goal</a:t>
            </a:r>
          </a:p>
        </p:txBody>
      </p:sp>
      <p:sp>
        <p:nvSpPr>
          <p:cNvPr id="59" name="Oval 10"/>
          <p:cNvSpPr>
            <a:spLocks noChangeArrowheads="1"/>
          </p:cNvSpPr>
          <p:nvPr/>
        </p:nvSpPr>
        <p:spPr bwMode="auto">
          <a:xfrm>
            <a:off x="1817688" y="137795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Make Summative</a:t>
            </a:r>
          </a:p>
          <a:p>
            <a:pPr algn="ctr">
              <a:defRPr/>
            </a:pPr>
            <a:r>
              <a:rPr lang="en-US" sz="1400" dirty="0">
                <a:solidFill>
                  <a:prstClr val="black"/>
                </a:solidFill>
                <a:latin typeface="News Gothic MT"/>
              </a:rPr>
              <a:t>Evaluation</a:t>
            </a:r>
          </a:p>
          <a:p>
            <a:pPr algn="ctr">
              <a:defRPr/>
            </a:pPr>
            <a:r>
              <a:rPr lang="en-US" sz="1400" dirty="0">
                <a:solidFill>
                  <a:prstClr val="black"/>
                </a:solidFill>
                <a:latin typeface="News Gothic MT"/>
              </a:rPr>
              <a:t>Decision</a:t>
            </a:r>
          </a:p>
        </p:txBody>
      </p:sp>
      <p:sp>
        <p:nvSpPr>
          <p:cNvPr id="60" name="Rectangle 15"/>
          <p:cNvSpPr>
            <a:spLocks noChangeArrowheads="1"/>
          </p:cNvSpPr>
          <p:nvPr/>
        </p:nvSpPr>
        <p:spPr bwMode="auto">
          <a:xfrm>
            <a:off x="3703638" y="6257925"/>
            <a:ext cx="20193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r>
              <a:rPr lang="en-US" sz="1600" b="1">
                <a:solidFill>
                  <a:prstClr val="black"/>
                </a:solidFill>
                <a:latin typeface="News Gothic MT"/>
              </a:rPr>
              <a:t>Meeting</a:t>
            </a:r>
          </a:p>
          <a:p>
            <a:pPr algn="ctr"/>
            <a:r>
              <a:rPr lang="en-US" sz="1600" b="1">
                <a:solidFill>
                  <a:prstClr val="black"/>
                </a:solidFill>
                <a:latin typeface="News Gothic MT"/>
              </a:rPr>
              <a:t>Foundations</a:t>
            </a:r>
          </a:p>
        </p:txBody>
      </p:sp>
      <p:sp>
        <p:nvSpPr>
          <p:cNvPr id="61" name="TextBox 60"/>
          <p:cNvSpPr txBox="1"/>
          <p:nvPr/>
        </p:nvSpPr>
        <p:spPr>
          <a:xfrm>
            <a:off x="271463" y="369888"/>
            <a:ext cx="1862137" cy="738187"/>
          </a:xfrm>
          <a:prstGeom prst="rect">
            <a:avLst/>
          </a:prstGeom>
          <a:noFill/>
        </p:spPr>
        <p:txBody>
          <a:bodyPr>
            <a:spAutoFit/>
          </a:bodyPr>
          <a:lstStyle/>
          <a:p>
            <a:pPr algn="ctr">
              <a:defRPr/>
            </a:pPr>
            <a:r>
              <a:rPr lang="en-US" sz="1400" b="1" dirty="0">
                <a:solidFill>
                  <a:prstClr val="black"/>
                </a:solidFill>
                <a:latin typeface="News Gothic MT"/>
              </a:rPr>
              <a:t>Team-Initiated Problem Solving (TIPS II) Model</a:t>
            </a:r>
          </a:p>
        </p:txBody>
      </p:sp>
      <p:sp>
        <p:nvSpPr>
          <p:cNvPr id="62" name="Oval 7"/>
          <p:cNvSpPr>
            <a:spLocks noChangeArrowheads="1"/>
          </p:cNvSpPr>
          <p:nvPr/>
        </p:nvSpPr>
        <p:spPr bwMode="auto">
          <a:xfrm>
            <a:off x="5876925" y="3600450"/>
            <a:ext cx="1828800" cy="1828800"/>
          </a:xfrm>
          <a:prstGeom prst="ellipse">
            <a:avLst/>
          </a:prstGeom>
          <a:solidFill>
            <a:schemeClr val="bg1">
              <a:lumMod val="85000"/>
            </a:schemeClr>
          </a:solidFill>
          <a:ln w="9525">
            <a:noFill/>
            <a:round/>
            <a:headEnd/>
            <a:tailEnd/>
          </a:ln>
          <a:effectLst>
            <a:outerShdw blurRad="50800" dist="38100" dir="2700000" algn="tl" rotWithShape="0">
              <a:srgbClr val="000000">
                <a:alpha val="43000"/>
              </a:srgbClr>
            </a:outerShdw>
          </a:effectLst>
        </p:spPr>
        <p:txBody>
          <a:bodyPr wrap="none" anchor="ctr"/>
          <a:lstStyle/>
          <a:p>
            <a:pPr algn="ctr">
              <a:defRPr/>
            </a:pPr>
            <a:r>
              <a:rPr lang="en-US" sz="1400" dirty="0">
                <a:solidFill>
                  <a:prstClr val="black"/>
                </a:solidFill>
                <a:latin typeface="News Gothic MT"/>
              </a:rPr>
              <a:t>Identify</a:t>
            </a:r>
          </a:p>
          <a:p>
            <a:pPr algn="ctr">
              <a:defRPr/>
            </a:pPr>
            <a:r>
              <a:rPr lang="en-US" sz="1400" dirty="0">
                <a:solidFill>
                  <a:prstClr val="black"/>
                </a:solidFill>
                <a:latin typeface="News Gothic MT"/>
              </a:rPr>
              <a:t>Solution and </a:t>
            </a:r>
          </a:p>
          <a:p>
            <a:pPr algn="ctr">
              <a:defRPr/>
            </a:pPr>
            <a:r>
              <a:rPr lang="en-US" sz="1400" dirty="0">
                <a:solidFill>
                  <a:prstClr val="black"/>
                </a:solidFill>
                <a:latin typeface="News Gothic MT"/>
              </a:rPr>
              <a:t>Create</a:t>
            </a:r>
          </a:p>
          <a:p>
            <a:pPr algn="ctr">
              <a:defRPr/>
            </a:pPr>
            <a:r>
              <a:rPr lang="en-US" sz="1400" dirty="0">
                <a:solidFill>
                  <a:prstClr val="black"/>
                </a:solidFill>
                <a:latin typeface="News Gothic MT"/>
              </a:rPr>
              <a:t>Implementation </a:t>
            </a:r>
          </a:p>
          <a:p>
            <a:pPr algn="ctr">
              <a:defRPr/>
            </a:pPr>
            <a:r>
              <a:rPr lang="en-US" sz="1400" dirty="0">
                <a:solidFill>
                  <a:prstClr val="black"/>
                </a:solidFill>
                <a:latin typeface="News Gothic MT"/>
              </a:rPr>
              <a:t>Plan with </a:t>
            </a:r>
          </a:p>
          <a:p>
            <a:pPr algn="ctr">
              <a:defRPr/>
            </a:pPr>
            <a:r>
              <a:rPr lang="en-US" sz="1400" dirty="0">
                <a:solidFill>
                  <a:prstClr val="black"/>
                </a:solidFill>
                <a:latin typeface="News Gothic MT"/>
              </a:rPr>
              <a:t>Contextual Fit</a:t>
            </a:r>
          </a:p>
        </p:txBody>
      </p:sp>
      <p:sp>
        <p:nvSpPr>
          <p:cNvPr id="63" name="Hexagon 62"/>
          <p:cNvSpPr/>
          <p:nvPr/>
        </p:nvSpPr>
        <p:spPr>
          <a:xfrm>
            <a:off x="3805238" y="2474913"/>
            <a:ext cx="1755775" cy="1568450"/>
          </a:xfrm>
          <a:prstGeom prst="hexagon">
            <a:avLst/>
          </a:prstGeom>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dirty="0">
                <a:solidFill>
                  <a:prstClr val="white">
                    <a:lumMod val="95000"/>
                  </a:prstClr>
                </a:solidFill>
                <a:latin typeface="News Gothic MT"/>
              </a:rPr>
              <a:t>Collect and Use Data</a:t>
            </a:r>
          </a:p>
        </p:txBody>
      </p:sp>
      <p:sp>
        <p:nvSpPr>
          <p:cNvPr id="64" name="Right Arrow 63"/>
          <p:cNvSpPr/>
          <p:nvPr/>
        </p:nvSpPr>
        <p:spPr>
          <a:xfrm rot="1779815">
            <a:off x="5680075" y="1143000"/>
            <a:ext cx="533400" cy="1682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5" name="Right Arrow 64"/>
          <p:cNvSpPr/>
          <p:nvPr/>
        </p:nvSpPr>
        <p:spPr>
          <a:xfrm rot="5400000">
            <a:off x="7280275" y="3305175"/>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6" name="Right Arrow 65"/>
          <p:cNvSpPr/>
          <p:nvPr/>
        </p:nvSpPr>
        <p:spPr>
          <a:xfrm rot="9767626">
            <a:off x="5719763" y="5424488"/>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7" name="Right Arrow 66"/>
          <p:cNvSpPr/>
          <p:nvPr/>
        </p:nvSpPr>
        <p:spPr>
          <a:xfrm rot="12717604">
            <a:off x="3006725" y="5410200"/>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8" name="Right Arrow 67"/>
          <p:cNvSpPr/>
          <p:nvPr/>
        </p:nvSpPr>
        <p:spPr>
          <a:xfrm rot="16373633">
            <a:off x="1671638" y="3182938"/>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69" name="Right Arrow 68"/>
          <p:cNvSpPr/>
          <p:nvPr/>
        </p:nvSpPr>
        <p:spPr>
          <a:xfrm rot="20278685">
            <a:off x="3063875" y="1150938"/>
            <a:ext cx="5334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0" name="Up-Down Arrow 69"/>
          <p:cNvSpPr/>
          <p:nvPr/>
        </p:nvSpPr>
        <p:spPr>
          <a:xfrm>
            <a:off x="4611688" y="2178050"/>
            <a:ext cx="152400" cy="22860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1" name="Up-Down Arrow 70"/>
          <p:cNvSpPr/>
          <p:nvPr/>
        </p:nvSpPr>
        <p:spPr>
          <a:xfrm>
            <a:off x="4611688" y="4079875"/>
            <a:ext cx="152400" cy="22860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2" name="Up-Down Arrow 71"/>
          <p:cNvSpPr/>
          <p:nvPr/>
        </p:nvSpPr>
        <p:spPr>
          <a:xfrm rot="3836952">
            <a:off x="5638007" y="2647156"/>
            <a:ext cx="139700" cy="261937"/>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3" name="Up-Down Arrow 72"/>
          <p:cNvSpPr/>
          <p:nvPr/>
        </p:nvSpPr>
        <p:spPr>
          <a:xfrm rot="3836952">
            <a:off x="3684588" y="3665538"/>
            <a:ext cx="139700" cy="260350"/>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4" name="Up-Down Arrow 73"/>
          <p:cNvSpPr/>
          <p:nvPr/>
        </p:nvSpPr>
        <p:spPr>
          <a:xfrm rot="7557062">
            <a:off x="5636419" y="3683794"/>
            <a:ext cx="161925" cy="280987"/>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5" name="Up-Down Arrow 74"/>
          <p:cNvSpPr/>
          <p:nvPr/>
        </p:nvSpPr>
        <p:spPr>
          <a:xfrm rot="7557062">
            <a:off x="3725069" y="2637631"/>
            <a:ext cx="160338" cy="282575"/>
          </a:xfrm>
          <a:prstGeom prst="upDownArrow">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latin typeface="News Gothic MT"/>
            </a:endParaRPr>
          </a:p>
        </p:txBody>
      </p:sp>
      <p:sp>
        <p:nvSpPr>
          <p:cNvPr id="76" name="Rectangle 75"/>
          <p:cNvSpPr/>
          <p:nvPr/>
        </p:nvSpPr>
        <p:spPr>
          <a:xfrm>
            <a:off x="3048000" y="120650"/>
            <a:ext cx="3276600" cy="56515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What, Who, When, Where, and Why?</a:t>
            </a:r>
          </a:p>
        </p:txBody>
      </p:sp>
      <p:sp>
        <p:nvSpPr>
          <p:cNvPr id="77" name="Rectangle 76"/>
          <p:cNvSpPr/>
          <p:nvPr/>
        </p:nvSpPr>
        <p:spPr>
          <a:xfrm>
            <a:off x="6532189" y="1022034"/>
            <a:ext cx="2362200" cy="914716"/>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How do we want the problem to change?</a:t>
            </a:r>
          </a:p>
        </p:txBody>
      </p:sp>
      <p:sp>
        <p:nvSpPr>
          <p:cNvPr id="78" name="Rectangle 77"/>
          <p:cNvSpPr/>
          <p:nvPr/>
        </p:nvSpPr>
        <p:spPr>
          <a:xfrm>
            <a:off x="6553200" y="5257800"/>
            <a:ext cx="2362200" cy="914716"/>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What are we going to do to bring about desired change?</a:t>
            </a:r>
          </a:p>
        </p:txBody>
      </p:sp>
      <p:sp>
        <p:nvSpPr>
          <p:cNvPr id="79" name="Rectangle 78"/>
          <p:cNvSpPr/>
          <p:nvPr/>
        </p:nvSpPr>
        <p:spPr>
          <a:xfrm>
            <a:off x="1752600" y="5638484"/>
            <a:ext cx="2362200" cy="914716"/>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Did we implement with fidelity?</a:t>
            </a:r>
          </a:p>
        </p:txBody>
      </p:sp>
      <p:sp>
        <p:nvSpPr>
          <p:cNvPr id="80" name="Rectangle 79"/>
          <p:cNvSpPr/>
          <p:nvPr/>
        </p:nvSpPr>
        <p:spPr>
          <a:xfrm>
            <a:off x="152400" y="3156876"/>
            <a:ext cx="2362200" cy="780663"/>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Has the problem been solved?</a:t>
            </a:r>
          </a:p>
        </p:txBody>
      </p:sp>
      <p:sp>
        <p:nvSpPr>
          <p:cNvPr id="81" name="Rectangle 80"/>
          <p:cNvSpPr/>
          <p:nvPr/>
        </p:nvSpPr>
        <p:spPr>
          <a:xfrm>
            <a:off x="533400" y="1377950"/>
            <a:ext cx="2362200" cy="558800"/>
          </a:xfrm>
          <a:prstGeom prst="rect">
            <a:avLst/>
          </a:prstGeom>
          <a:solidFill>
            <a:schemeClr val="accent1">
              <a:lumMod val="7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prstClr val="white"/>
                </a:solidFill>
                <a:latin typeface="News Gothic MT"/>
              </a:rPr>
              <a:t>What next?</a:t>
            </a:r>
          </a:p>
        </p:txBody>
      </p:sp>
    </p:spTree>
    <p:extLst>
      <p:ext uri="{BB962C8B-B14F-4D97-AF65-F5344CB8AC3E}">
        <p14:creationId xmlns:p14="http://schemas.microsoft.com/office/powerpoint/2010/main" val="8199936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54"/>
                                        </p:tgtEl>
                                        <p:attrNameLst>
                                          <p:attrName>fillcolor</p:attrName>
                                        </p:attrNameLst>
                                      </p:cBhvr>
                                      <p:to>
                                        <a:srgbClr val="E4E40F"/>
                                      </p:to>
                                    </p:animClr>
                                    <p:set>
                                      <p:cBhvr>
                                        <p:cTn id="7" dur="2000" fill="hold"/>
                                        <p:tgtEl>
                                          <p:spTgt spid="54"/>
                                        </p:tgtEl>
                                        <p:attrNameLst>
                                          <p:attrName>fill.type</p:attrName>
                                        </p:attrNameLst>
                                      </p:cBhvr>
                                      <p:to>
                                        <p:strVal val="solid"/>
                                      </p:to>
                                    </p:set>
                                    <p:set>
                                      <p:cBhvr>
                                        <p:cTn id="8" dur="2000" fill="hold"/>
                                        <p:tgtEl>
                                          <p:spTgt spid="5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6" presetClass="entr" presetSubtype="32" fill="hold" grpId="1" nodeType="clickEffect">
                                  <p:stCondLst>
                                    <p:cond delay="0"/>
                                  </p:stCondLst>
                                  <p:childTnLst>
                                    <p:set>
                                      <p:cBhvr>
                                        <p:cTn id="12" dur="1" fill="hold">
                                          <p:stCondLst>
                                            <p:cond delay="0"/>
                                          </p:stCondLst>
                                        </p:cTn>
                                        <p:tgtEl>
                                          <p:spTgt spid="75"/>
                                        </p:tgtEl>
                                        <p:attrNameLst>
                                          <p:attrName>style.visibility</p:attrName>
                                        </p:attrNameLst>
                                      </p:cBhvr>
                                      <p:to>
                                        <p:strVal val="visible"/>
                                      </p:to>
                                    </p:set>
                                    <p:animEffect transition="in" filter="circle(out)">
                                      <p:cBhvr>
                                        <p:cTn id="13" dur="500"/>
                                        <p:tgtEl>
                                          <p:spTgt spid="75"/>
                                        </p:tgtEl>
                                      </p:cBhvr>
                                    </p:animEffect>
                                  </p:childTnLst>
                                </p:cTn>
                              </p:par>
                              <p:par>
                                <p:cTn id="14" presetID="6" presetClass="entr" presetSubtype="32" fill="hold" grpId="1" nodeType="withEffect">
                                  <p:stCondLst>
                                    <p:cond delay="0"/>
                                  </p:stCondLst>
                                  <p:childTnLst>
                                    <p:set>
                                      <p:cBhvr>
                                        <p:cTn id="15" dur="1" fill="hold">
                                          <p:stCondLst>
                                            <p:cond delay="0"/>
                                          </p:stCondLst>
                                        </p:cTn>
                                        <p:tgtEl>
                                          <p:spTgt spid="70"/>
                                        </p:tgtEl>
                                        <p:attrNameLst>
                                          <p:attrName>style.visibility</p:attrName>
                                        </p:attrNameLst>
                                      </p:cBhvr>
                                      <p:to>
                                        <p:strVal val="visible"/>
                                      </p:to>
                                    </p:set>
                                    <p:animEffect transition="in" filter="circle(out)">
                                      <p:cBhvr>
                                        <p:cTn id="16" dur="500"/>
                                        <p:tgtEl>
                                          <p:spTgt spid="70"/>
                                        </p:tgtEl>
                                      </p:cBhvr>
                                    </p:animEffect>
                                  </p:childTnLst>
                                </p:cTn>
                              </p:par>
                              <p:par>
                                <p:cTn id="17" presetID="6" presetClass="entr" presetSubtype="32" fill="hold" grpId="1"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circle(out)">
                                      <p:cBhvr>
                                        <p:cTn id="19" dur="500"/>
                                        <p:tgtEl>
                                          <p:spTgt spid="72"/>
                                        </p:tgtEl>
                                      </p:cBhvr>
                                    </p:animEffect>
                                  </p:childTnLst>
                                </p:cTn>
                              </p:par>
                              <p:par>
                                <p:cTn id="20" presetID="6" presetClass="entr" presetSubtype="32" fill="hold" grpId="1" nodeType="withEffect">
                                  <p:stCondLst>
                                    <p:cond delay="0"/>
                                  </p:stCondLst>
                                  <p:childTnLst>
                                    <p:set>
                                      <p:cBhvr>
                                        <p:cTn id="21" dur="1" fill="hold">
                                          <p:stCondLst>
                                            <p:cond delay="0"/>
                                          </p:stCondLst>
                                        </p:cTn>
                                        <p:tgtEl>
                                          <p:spTgt spid="74"/>
                                        </p:tgtEl>
                                        <p:attrNameLst>
                                          <p:attrName>style.visibility</p:attrName>
                                        </p:attrNameLst>
                                      </p:cBhvr>
                                      <p:to>
                                        <p:strVal val="visible"/>
                                      </p:to>
                                    </p:set>
                                    <p:animEffect transition="in" filter="circle(out)">
                                      <p:cBhvr>
                                        <p:cTn id="22" dur="500"/>
                                        <p:tgtEl>
                                          <p:spTgt spid="74"/>
                                        </p:tgtEl>
                                      </p:cBhvr>
                                    </p:animEffect>
                                  </p:childTnLst>
                                </p:cTn>
                              </p:par>
                              <p:par>
                                <p:cTn id="23" presetID="6" presetClass="entr" presetSubtype="32" fill="hold" grpId="1" nodeType="withEffect">
                                  <p:stCondLst>
                                    <p:cond delay="0"/>
                                  </p:stCondLst>
                                  <p:childTnLst>
                                    <p:set>
                                      <p:cBhvr>
                                        <p:cTn id="24" dur="1" fill="hold">
                                          <p:stCondLst>
                                            <p:cond delay="0"/>
                                          </p:stCondLst>
                                        </p:cTn>
                                        <p:tgtEl>
                                          <p:spTgt spid="71"/>
                                        </p:tgtEl>
                                        <p:attrNameLst>
                                          <p:attrName>style.visibility</p:attrName>
                                        </p:attrNameLst>
                                      </p:cBhvr>
                                      <p:to>
                                        <p:strVal val="visible"/>
                                      </p:to>
                                    </p:set>
                                    <p:animEffect transition="in" filter="circle(out)">
                                      <p:cBhvr>
                                        <p:cTn id="25" dur="500"/>
                                        <p:tgtEl>
                                          <p:spTgt spid="71"/>
                                        </p:tgtEl>
                                      </p:cBhvr>
                                    </p:animEffect>
                                  </p:childTnLst>
                                </p:cTn>
                              </p:par>
                              <p:par>
                                <p:cTn id="26" presetID="6" presetClass="entr" presetSubtype="32" fill="hold" grpId="1" nodeType="withEffect">
                                  <p:stCondLst>
                                    <p:cond delay="0"/>
                                  </p:stCondLst>
                                  <p:childTnLst>
                                    <p:set>
                                      <p:cBhvr>
                                        <p:cTn id="27" dur="1" fill="hold">
                                          <p:stCondLst>
                                            <p:cond delay="0"/>
                                          </p:stCondLst>
                                        </p:cTn>
                                        <p:tgtEl>
                                          <p:spTgt spid="73"/>
                                        </p:tgtEl>
                                        <p:attrNameLst>
                                          <p:attrName>style.visibility</p:attrName>
                                        </p:attrNameLst>
                                      </p:cBhvr>
                                      <p:to>
                                        <p:strVal val="visible"/>
                                      </p:to>
                                    </p:set>
                                    <p:animEffect transition="in" filter="circle(out)">
                                      <p:cBhvr>
                                        <p:cTn id="28" dur="500"/>
                                        <p:tgtEl>
                                          <p:spTgt spid="73"/>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76"/>
                                        </p:tgtEl>
                                        <p:attrNameLst>
                                          <p:attrName>style.visibility</p:attrName>
                                        </p:attrNameLst>
                                      </p:cBhvr>
                                      <p:to>
                                        <p:strVal val="visible"/>
                                      </p:to>
                                    </p:set>
                                    <p:anim calcmode="lin" valueType="num">
                                      <p:cBhvr additive="base">
                                        <p:cTn id="33" dur="500"/>
                                        <p:tgtEl>
                                          <p:spTgt spid="76"/>
                                        </p:tgtEl>
                                        <p:attrNameLst>
                                          <p:attrName>ppt_y</p:attrName>
                                        </p:attrNameLst>
                                      </p:cBhvr>
                                      <p:tavLst>
                                        <p:tav tm="0">
                                          <p:val>
                                            <p:strVal val="#ppt_y+#ppt_h*1.125000"/>
                                          </p:val>
                                        </p:tav>
                                        <p:tav tm="100000">
                                          <p:val>
                                            <p:strVal val="#ppt_y"/>
                                          </p:val>
                                        </p:tav>
                                      </p:tavLst>
                                    </p:anim>
                                    <p:animEffect transition="in" filter="wipe(up)">
                                      <p:cBhvr>
                                        <p:cTn id="34" dur="500"/>
                                        <p:tgtEl>
                                          <p:spTgt spid="76"/>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76"/>
                                        </p:tgtEl>
                                        <p:attrNameLst>
                                          <p:attrName>style.visibility</p:attrName>
                                        </p:attrNameLst>
                                      </p:cBhvr>
                                      <p:to>
                                        <p:strVal val="hidden"/>
                                      </p:to>
                                    </p:set>
                                  </p:childTnLst>
                                </p:cTn>
                              </p:par>
                              <p:par>
                                <p:cTn id="39" presetID="22" presetClass="entr" presetSubtype="1"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animEffect transition="in" filter="wipe(up)">
                                      <p:cBhvr>
                                        <p:cTn id="41" dur="500"/>
                                        <p:tgtEl>
                                          <p:spTgt spid="6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72"/>
                                        </p:tgtEl>
                                        <p:attrNameLst>
                                          <p:attrName>style.visibility</p:attrName>
                                        </p:attrNameLst>
                                      </p:cBhvr>
                                      <p:to>
                                        <p:strVal val="visible"/>
                                      </p:to>
                                    </p:set>
                                    <p:animEffect transition="in" filter="wipe(left)">
                                      <p:cBhvr>
                                        <p:cTn id="44" dur="500"/>
                                        <p:tgtEl>
                                          <p:spTgt spid="72"/>
                                        </p:tgtEl>
                                      </p:cBhvr>
                                    </p:animEffect>
                                  </p:childTnLst>
                                </p:cTn>
                              </p:par>
                            </p:childTnLst>
                          </p:cTn>
                        </p:par>
                        <p:par>
                          <p:cTn id="45" fill="hold">
                            <p:stCondLst>
                              <p:cond delay="500"/>
                            </p:stCondLst>
                            <p:childTnLst>
                              <p:par>
                                <p:cTn id="46" presetID="12" presetClass="entr" presetSubtype="8" fill="hold" grpId="0" nodeType="afterEffect">
                                  <p:stCondLst>
                                    <p:cond delay="0"/>
                                  </p:stCondLst>
                                  <p:childTnLst>
                                    <p:set>
                                      <p:cBhvr>
                                        <p:cTn id="47" dur="1" fill="hold">
                                          <p:stCondLst>
                                            <p:cond delay="0"/>
                                          </p:stCondLst>
                                        </p:cTn>
                                        <p:tgtEl>
                                          <p:spTgt spid="77"/>
                                        </p:tgtEl>
                                        <p:attrNameLst>
                                          <p:attrName>style.visibility</p:attrName>
                                        </p:attrNameLst>
                                      </p:cBhvr>
                                      <p:to>
                                        <p:strVal val="visible"/>
                                      </p:to>
                                    </p:set>
                                    <p:anim calcmode="lin" valueType="num">
                                      <p:cBhvr additive="base">
                                        <p:cTn id="48" dur="500"/>
                                        <p:tgtEl>
                                          <p:spTgt spid="77"/>
                                        </p:tgtEl>
                                        <p:attrNameLst>
                                          <p:attrName>ppt_x</p:attrName>
                                        </p:attrNameLst>
                                      </p:cBhvr>
                                      <p:tavLst>
                                        <p:tav tm="0">
                                          <p:val>
                                            <p:strVal val="#ppt_x-#ppt_w*1.125000"/>
                                          </p:val>
                                        </p:tav>
                                        <p:tav tm="100000">
                                          <p:val>
                                            <p:strVal val="#ppt_x"/>
                                          </p:val>
                                        </p:tav>
                                      </p:tavLst>
                                    </p:anim>
                                    <p:animEffect transition="in" filter="wipe(right)">
                                      <p:cBhvr>
                                        <p:cTn id="49" dur="500"/>
                                        <p:tgtEl>
                                          <p:spTgt spid="77"/>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childTnLst>
                                    <p:set>
                                      <p:cBhvr>
                                        <p:cTn id="53" dur="1" fill="hold">
                                          <p:stCondLst>
                                            <p:cond delay="0"/>
                                          </p:stCondLst>
                                        </p:cTn>
                                        <p:tgtEl>
                                          <p:spTgt spid="77"/>
                                        </p:tgtEl>
                                        <p:attrNameLst>
                                          <p:attrName>style.visibility</p:attrName>
                                        </p:attrNameLst>
                                      </p:cBhvr>
                                      <p:to>
                                        <p:strVal val="hidden"/>
                                      </p:to>
                                    </p:set>
                                  </p:childTnLst>
                                </p:cTn>
                              </p:par>
                              <p:par>
                                <p:cTn id="54" presetID="22" presetClass="entr" presetSubtype="8" fill="hold" grpId="0" nodeType="withEffect">
                                  <p:stCondLst>
                                    <p:cond delay="0"/>
                                  </p:stCondLst>
                                  <p:childTnLst>
                                    <p:set>
                                      <p:cBhvr>
                                        <p:cTn id="55" dur="1" fill="hold">
                                          <p:stCondLst>
                                            <p:cond delay="0"/>
                                          </p:stCondLst>
                                        </p:cTn>
                                        <p:tgtEl>
                                          <p:spTgt spid="74"/>
                                        </p:tgtEl>
                                        <p:attrNameLst>
                                          <p:attrName>style.visibility</p:attrName>
                                        </p:attrNameLst>
                                      </p:cBhvr>
                                      <p:to>
                                        <p:strVal val="visible"/>
                                      </p:to>
                                    </p:set>
                                    <p:animEffect transition="in" filter="wipe(left)">
                                      <p:cBhvr>
                                        <p:cTn id="56" dur="500"/>
                                        <p:tgtEl>
                                          <p:spTgt spid="74"/>
                                        </p:tgtEl>
                                      </p:cBhvr>
                                    </p:animEffect>
                                  </p:childTnLst>
                                </p:cTn>
                              </p:par>
                              <p:par>
                                <p:cTn id="57" presetID="22" presetClass="entr" presetSubtype="1" fill="hold" grpId="0" nodeType="withEffect">
                                  <p:stCondLst>
                                    <p:cond delay="0"/>
                                  </p:stCondLst>
                                  <p:childTnLst>
                                    <p:set>
                                      <p:cBhvr>
                                        <p:cTn id="58" dur="1" fill="hold">
                                          <p:stCondLst>
                                            <p:cond delay="0"/>
                                          </p:stCondLst>
                                        </p:cTn>
                                        <p:tgtEl>
                                          <p:spTgt spid="65"/>
                                        </p:tgtEl>
                                        <p:attrNameLst>
                                          <p:attrName>style.visibility</p:attrName>
                                        </p:attrNameLst>
                                      </p:cBhvr>
                                      <p:to>
                                        <p:strVal val="visible"/>
                                      </p:to>
                                    </p:set>
                                    <p:animEffect transition="in" filter="wipe(up)">
                                      <p:cBhvr>
                                        <p:cTn id="59" dur="500"/>
                                        <p:tgtEl>
                                          <p:spTgt spid="65"/>
                                        </p:tgtEl>
                                      </p:cBhvr>
                                    </p:animEffect>
                                  </p:childTnLst>
                                </p:cTn>
                              </p:par>
                            </p:childTnLst>
                          </p:cTn>
                        </p:par>
                        <p:par>
                          <p:cTn id="60" fill="hold">
                            <p:stCondLst>
                              <p:cond delay="500"/>
                            </p:stCondLst>
                            <p:childTnLst>
                              <p:par>
                                <p:cTn id="61" presetID="12" presetClass="entr" presetSubtype="1" fill="hold" grpId="0" nodeType="afterEffect">
                                  <p:stCondLst>
                                    <p:cond delay="0"/>
                                  </p:stCondLst>
                                  <p:childTnLst>
                                    <p:set>
                                      <p:cBhvr>
                                        <p:cTn id="62" dur="1" fill="hold">
                                          <p:stCondLst>
                                            <p:cond delay="0"/>
                                          </p:stCondLst>
                                        </p:cTn>
                                        <p:tgtEl>
                                          <p:spTgt spid="78"/>
                                        </p:tgtEl>
                                        <p:attrNameLst>
                                          <p:attrName>style.visibility</p:attrName>
                                        </p:attrNameLst>
                                      </p:cBhvr>
                                      <p:to>
                                        <p:strVal val="visible"/>
                                      </p:to>
                                    </p:set>
                                    <p:anim calcmode="lin" valueType="num">
                                      <p:cBhvr additive="base">
                                        <p:cTn id="63" dur="500"/>
                                        <p:tgtEl>
                                          <p:spTgt spid="78"/>
                                        </p:tgtEl>
                                        <p:attrNameLst>
                                          <p:attrName>ppt_y</p:attrName>
                                        </p:attrNameLst>
                                      </p:cBhvr>
                                      <p:tavLst>
                                        <p:tav tm="0">
                                          <p:val>
                                            <p:strVal val="#ppt_y-#ppt_h*1.125000"/>
                                          </p:val>
                                        </p:tav>
                                        <p:tav tm="100000">
                                          <p:val>
                                            <p:strVal val="#ppt_y"/>
                                          </p:val>
                                        </p:tav>
                                      </p:tavLst>
                                    </p:anim>
                                    <p:animEffect transition="in" filter="wipe(down)">
                                      <p:cBhvr>
                                        <p:cTn id="64" dur="500"/>
                                        <p:tgtEl>
                                          <p:spTgt spid="78"/>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78"/>
                                        </p:tgtEl>
                                        <p:attrNameLst>
                                          <p:attrName>style.visibility</p:attrName>
                                        </p:attrNameLst>
                                      </p:cBhvr>
                                      <p:to>
                                        <p:strVal val="hidden"/>
                                      </p:to>
                                    </p:set>
                                  </p:childTnLst>
                                </p:cTn>
                              </p:par>
                              <p:par>
                                <p:cTn id="69" presetID="22" presetClass="entr" presetSubtype="1" fill="hold" grpId="0" nodeType="with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wipe(up)">
                                      <p:cBhvr>
                                        <p:cTn id="71" dur="500"/>
                                        <p:tgtEl>
                                          <p:spTgt spid="71"/>
                                        </p:tgtEl>
                                      </p:cBhvr>
                                    </p:animEffect>
                                  </p:childTnLst>
                                </p:cTn>
                              </p:par>
                              <p:par>
                                <p:cTn id="72" presetID="22" presetClass="entr" presetSubtype="2" fill="hold" grpId="0" nodeType="withEffect">
                                  <p:stCondLst>
                                    <p:cond delay="0"/>
                                  </p:stCondLst>
                                  <p:childTnLst>
                                    <p:set>
                                      <p:cBhvr>
                                        <p:cTn id="73" dur="1" fill="hold">
                                          <p:stCondLst>
                                            <p:cond delay="0"/>
                                          </p:stCondLst>
                                        </p:cTn>
                                        <p:tgtEl>
                                          <p:spTgt spid="66"/>
                                        </p:tgtEl>
                                        <p:attrNameLst>
                                          <p:attrName>style.visibility</p:attrName>
                                        </p:attrNameLst>
                                      </p:cBhvr>
                                      <p:to>
                                        <p:strVal val="visible"/>
                                      </p:to>
                                    </p:set>
                                    <p:animEffect transition="in" filter="wipe(right)">
                                      <p:cBhvr>
                                        <p:cTn id="74" dur="500"/>
                                        <p:tgtEl>
                                          <p:spTgt spid="66"/>
                                        </p:tgtEl>
                                      </p:cBhvr>
                                    </p:animEffect>
                                  </p:childTnLst>
                                </p:cTn>
                              </p:par>
                            </p:childTnLst>
                          </p:cTn>
                        </p:par>
                        <p:par>
                          <p:cTn id="75" fill="hold">
                            <p:stCondLst>
                              <p:cond delay="500"/>
                            </p:stCondLst>
                            <p:childTnLst>
                              <p:par>
                                <p:cTn id="76" presetID="12" presetClass="entr" presetSubtype="1" fill="hold" grpId="0" nodeType="afterEffect">
                                  <p:stCondLst>
                                    <p:cond delay="0"/>
                                  </p:stCondLst>
                                  <p:childTnLst>
                                    <p:set>
                                      <p:cBhvr>
                                        <p:cTn id="77" dur="1" fill="hold">
                                          <p:stCondLst>
                                            <p:cond delay="0"/>
                                          </p:stCondLst>
                                        </p:cTn>
                                        <p:tgtEl>
                                          <p:spTgt spid="79"/>
                                        </p:tgtEl>
                                        <p:attrNameLst>
                                          <p:attrName>style.visibility</p:attrName>
                                        </p:attrNameLst>
                                      </p:cBhvr>
                                      <p:to>
                                        <p:strVal val="visible"/>
                                      </p:to>
                                    </p:set>
                                    <p:anim calcmode="lin" valueType="num">
                                      <p:cBhvr additive="base">
                                        <p:cTn id="78" dur="500"/>
                                        <p:tgtEl>
                                          <p:spTgt spid="79"/>
                                        </p:tgtEl>
                                        <p:attrNameLst>
                                          <p:attrName>ppt_y</p:attrName>
                                        </p:attrNameLst>
                                      </p:cBhvr>
                                      <p:tavLst>
                                        <p:tav tm="0">
                                          <p:val>
                                            <p:strVal val="#ppt_y-#ppt_h*1.125000"/>
                                          </p:val>
                                        </p:tav>
                                        <p:tav tm="100000">
                                          <p:val>
                                            <p:strVal val="#ppt_y"/>
                                          </p:val>
                                        </p:tav>
                                      </p:tavLst>
                                    </p:anim>
                                    <p:animEffect transition="in" filter="wipe(down)">
                                      <p:cBhvr>
                                        <p:cTn id="79" dur="500"/>
                                        <p:tgtEl>
                                          <p:spTgt spid="79"/>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xit" presetSubtype="0" fill="hold" grpId="1" nodeType="clickEffect">
                                  <p:stCondLst>
                                    <p:cond delay="0"/>
                                  </p:stCondLst>
                                  <p:childTnLst>
                                    <p:set>
                                      <p:cBhvr>
                                        <p:cTn id="83" dur="1" fill="hold">
                                          <p:stCondLst>
                                            <p:cond delay="0"/>
                                          </p:stCondLst>
                                        </p:cTn>
                                        <p:tgtEl>
                                          <p:spTgt spid="79"/>
                                        </p:tgtEl>
                                        <p:attrNameLst>
                                          <p:attrName>style.visibility</p:attrName>
                                        </p:attrNameLst>
                                      </p:cBhvr>
                                      <p:to>
                                        <p:strVal val="hidden"/>
                                      </p:to>
                                    </p:set>
                                  </p:childTnLst>
                                </p:cTn>
                              </p:par>
                              <p:par>
                                <p:cTn id="84" presetID="22" presetClass="entr" presetSubtype="2" fill="hold" grpId="0" nodeType="withEffect">
                                  <p:stCondLst>
                                    <p:cond delay="0"/>
                                  </p:stCondLst>
                                  <p:childTnLst>
                                    <p:set>
                                      <p:cBhvr>
                                        <p:cTn id="85" dur="1" fill="hold">
                                          <p:stCondLst>
                                            <p:cond delay="0"/>
                                          </p:stCondLst>
                                        </p:cTn>
                                        <p:tgtEl>
                                          <p:spTgt spid="73"/>
                                        </p:tgtEl>
                                        <p:attrNameLst>
                                          <p:attrName>style.visibility</p:attrName>
                                        </p:attrNameLst>
                                      </p:cBhvr>
                                      <p:to>
                                        <p:strVal val="visible"/>
                                      </p:to>
                                    </p:set>
                                    <p:animEffect transition="in" filter="wipe(right)">
                                      <p:cBhvr>
                                        <p:cTn id="86" dur="500"/>
                                        <p:tgtEl>
                                          <p:spTgt spid="73"/>
                                        </p:tgtEl>
                                      </p:cBhvr>
                                    </p:animEffect>
                                  </p:childTnLst>
                                </p:cTn>
                              </p:par>
                              <p:par>
                                <p:cTn id="87" presetID="22" presetClass="entr" presetSubtype="2" fill="hold" grpId="0"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wipe(right)">
                                      <p:cBhvr>
                                        <p:cTn id="89" dur="500"/>
                                        <p:tgtEl>
                                          <p:spTgt spid="67"/>
                                        </p:tgtEl>
                                      </p:cBhvr>
                                    </p:animEffect>
                                  </p:childTnLst>
                                </p:cTn>
                              </p:par>
                            </p:childTnLst>
                          </p:cTn>
                        </p:par>
                        <p:par>
                          <p:cTn id="90" fill="hold">
                            <p:stCondLst>
                              <p:cond delay="500"/>
                            </p:stCondLst>
                            <p:childTnLst>
                              <p:par>
                                <p:cTn id="91" presetID="12" presetClass="entr" presetSubtype="4" fill="hold" grpId="0" nodeType="afterEffect">
                                  <p:stCondLst>
                                    <p:cond delay="0"/>
                                  </p:stCondLst>
                                  <p:childTnLst>
                                    <p:set>
                                      <p:cBhvr>
                                        <p:cTn id="92" dur="1" fill="hold">
                                          <p:stCondLst>
                                            <p:cond delay="0"/>
                                          </p:stCondLst>
                                        </p:cTn>
                                        <p:tgtEl>
                                          <p:spTgt spid="80"/>
                                        </p:tgtEl>
                                        <p:attrNameLst>
                                          <p:attrName>style.visibility</p:attrName>
                                        </p:attrNameLst>
                                      </p:cBhvr>
                                      <p:to>
                                        <p:strVal val="visible"/>
                                      </p:to>
                                    </p:set>
                                    <p:anim calcmode="lin" valueType="num">
                                      <p:cBhvr additive="base">
                                        <p:cTn id="93" dur="500"/>
                                        <p:tgtEl>
                                          <p:spTgt spid="80"/>
                                        </p:tgtEl>
                                        <p:attrNameLst>
                                          <p:attrName>ppt_y</p:attrName>
                                        </p:attrNameLst>
                                      </p:cBhvr>
                                      <p:tavLst>
                                        <p:tav tm="0">
                                          <p:val>
                                            <p:strVal val="#ppt_y+#ppt_h*1.125000"/>
                                          </p:val>
                                        </p:tav>
                                        <p:tav tm="100000">
                                          <p:val>
                                            <p:strVal val="#ppt_y"/>
                                          </p:val>
                                        </p:tav>
                                      </p:tavLst>
                                    </p:anim>
                                    <p:animEffect transition="in" filter="wipe(up)">
                                      <p:cBhvr>
                                        <p:cTn id="94" dur="500"/>
                                        <p:tgtEl>
                                          <p:spTgt spid="80"/>
                                        </p:tgtEl>
                                      </p:cBhvr>
                                    </p:animEffect>
                                  </p:childTnLst>
                                </p:cTn>
                              </p:par>
                            </p:childTnLst>
                          </p:cTn>
                        </p:par>
                      </p:childTnLst>
                    </p:cTn>
                  </p:par>
                  <p:par>
                    <p:cTn id="95" fill="hold">
                      <p:stCondLst>
                        <p:cond delay="indefinite"/>
                      </p:stCondLst>
                      <p:childTnLst>
                        <p:par>
                          <p:cTn id="96" fill="hold">
                            <p:stCondLst>
                              <p:cond delay="0"/>
                            </p:stCondLst>
                            <p:childTnLst>
                              <p:par>
                                <p:cTn id="97" presetID="1" presetClass="exit" presetSubtype="0" fill="hold" grpId="1" nodeType="clickEffect">
                                  <p:stCondLst>
                                    <p:cond delay="0"/>
                                  </p:stCondLst>
                                  <p:childTnLst>
                                    <p:set>
                                      <p:cBhvr>
                                        <p:cTn id="98" dur="1" fill="hold">
                                          <p:stCondLst>
                                            <p:cond delay="0"/>
                                          </p:stCondLst>
                                        </p:cTn>
                                        <p:tgtEl>
                                          <p:spTgt spid="80"/>
                                        </p:tgtEl>
                                        <p:attrNameLst>
                                          <p:attrName>style.visibility</p:attrName>
                                        </p:attrNameLst>
                                      </p:cBhvr>
                                      <p:to>
                                        <p:strVal val="hidden"/>
                                      </p:to>
                                    </p:set>
                                  </p:childTnLst>
                                </p:cTn>
                              </p:par>
                              <p:par>
                                <p:cTn id="99" presetID="22" presetClass="entr" presetSubtype="4" fill="hold" grpId="0" nodeType="withEffect">
                                  <p:stCondLst>
                                    <p:cond delay="0"/>
                                  </p:stCondLst>
                                  <p:childTnLst>
                                    <p:set>
                                      <p:cBhvr>
                                        <p:cTn id="100" dur="1" fill="hold">
                                          <p:stCondLst>
                                            <p:cond delay="0"/>
                                          </p:stCondLst>
                                        </p:cTn>
                                        <p:tgtEl>
                                          <p:spTgt spid="75"/>
                                        </p:tgtEl>
                                        <p:attrNameLst>
                                          <p:attrName>style.visibility</p:attrName>
                                        </p:attrNameLst>
                                      </p:cBhvr>
                                      <p:to>
                                        <p:strVal val="visible"/>
                                      </p:to>
                                    </p:set>
                                    <p:animEffect transition="in" filter="wipe(down)">
                                      <p:cBhvr>
                                        <p:cTn id="101" dur="500"/>
                                        <p:tgtEl>
                                          <p:spTgt spid="75"/>
                                        </p:tgtEl>
                                      </p:cBhvr>
                                    </p:animEffect>
                                  </p:childTnLst>
                                </p:cTn>
                              </p:par>
                              <p:par>
                                <p:cTn id="102" presetID="22" presetClass="entr" presetSubtype="4" fill="hold" grpId="0" nodeType="withEffect">
                                  <p:stCondLst>
                                    <p:cond delay="0"/>
                                  </p:stCondLst>
                                  <p:childTnLst>
                                    <p:set>
                                      <p:cBhvr>
                                        <p:cTn id="103" dur="1" fill="hold">
                                          <p:stCondLst>
                                            <p:cond delay="0"/>
                                          </p:stCondLst>
                                        </p:cTn>
                                        <p:tgtEl>
                                          <p:spTgt spid="68"/>
                                        </p:tgtEl>
                                        <p:attrNameLst>
                                          <p:attrName>style.visibility</p:attrName>
                                        </p:attrNameLst>
                                      </p:cBhvr>
                                      <p:to>
                                        <p:strVal val="visible"/>
                                      </p:to>
                                    </p:set>
                                    <p:animEffect transition="in" filter="wipe(down)">
                                      <p:cBhvr>
                                        <p:cTn id="104" dur="500"/>
                                        <p:tgtEl>
                                          <p:spTgt spid="68"/>
                                        </p:tgtEl>
                                      </p:cBhvr>
                                    </p:animEffect>
                                  </p:childTnLst>
                                </p:cTn>
                              </p:par>
                            </p:childTnLst>
                          </p:cTn>
                        </p:par>
                        <p:par>
                          <p:cTn id="105" fill="hold">
                            <p:stCondLst>
                              <p:cond delay="500"/>
                            </p:stCondLst>
                            <p:childTnLst>
                              <p:par>
                                <p:cTn id="106" presetID="12" presetClass="entr" presetSubtype="4" fill="hold" grpId="0" nodeType="afterEffect">
                                  <p:stCondLst>
                                    <p:cond delay="0"/>
                                  </p:stCondLst>
                                  <p:childTnLst>
                                    <p:set>
                                      <p:cBhvr>
                                        <p:cTn id="107" dur="1" fill="hold">
                                          <p:stCondLst>
                                            <p:cond delay="0"/>
                                          </p:stCondLst>
                                        </p:cTn>
                                        <p:tgtEl>
                                          <p:spTgt spid="81"/>
                                        </p:tgtEl>
                                        <p:attrNameLst>
                                          <p:attrName>style.visibility</p:attrName>
                                        </p:attrNameLst>
                                      </p:cBhvr>
                                      <p:to>
                                        <p:strVal val="visible"/>
                                      </p:to>
                                    </p:set>
                                    <p:anim calcmode="lin" valueType="num">
                                      <p:cBhvr additive="base">
                                        <p:cTn id="108" dur="500"/>
                                        <p:tgtEl>
                                          <p:spTgt spid="81"/>
                                        </p:tgtEl>
                                        <p:attrNameLst>
                                          <p:attrName>ppt_y</p:attrName>
                                        </p:attrNameLst>
                                      </p:cBhvr>
                                      <p:tavLst>
                                        <p:tav tm="0">
                                          <p:val>
                                            <p:strVal val="#ppt_y+#ppt_h*1.125000"/>
                                          </p:val>
                                        </p:tav>
                                        <p:tav tm="100000">
                                          <p:val>
                                            <p:strVal val="#ppt_y"/>
                                          </p:val>
                                        </p:tav>
                                      </p:tavLst>
                                    </p:anim>
                                    <p:animEffect transition="in" filter="wipe(up)">
                                      <p:cBhvr>
                                        <p:cTn id="109" dur="500"/>
                                        <p:tgtEl>
                                          <p:spTgt spid="81"/>
                                        </p:tgtEl>
                                      </p:cBhvr>
                                    </p:animEffect>
                                  </p:childTnLst>
                                </p:cTn>
                              </p:par>
                              <p:par>
                                <p:cTn id="110" presetID="22" presetClass="entr" presetSubtype="4" fill="hold" grpId="0" nodeType="withEffect">
                                  <p:stCondLst>
                                    <p:cond delay="0"/>
                                  </p:stCondLst>
                                  <p:childTnLst>
                                    <p:set>
                                      <p:cBhvr>
                                        <p:cTn id="111" dur="1" fill="hold">
                                          <p:stCondLst>
                                            <p:cond delay="0"/>
                                          </p:stCondLst>
                                        </p:cTn>
                                        <p:tgtEl>
                                          <p:spTgt spid="69"/>
                                        </p:tgtEl>
                                        <p:attrNameLst>
                                          <p:attrName>style.visibility</p:attrName>
                                        </p:attrNameLst>
                                      </p:cBhvr>
                                      <p:to>
                                        <p:strVal val="visible"/>
                                      </p:to>
                                    </p:set>
                                    <p:animEffect transition="in" filter="wipe(down)">
                                      <p:cBhvr>
                                        <p:cTn id="112" dur="500"/>
                                        <p:tgtEl>
                                          <p:spTgt spid="69"/>
                                        </p:tgtEl>
                                      </p:cBhvr>
                                    </p:animEffect>
                                  </p:childTnLst>
                                </p:cTn>
                              </p:par>
                              <p:par>
                                <p:cTn id="113" presetID="22" presetClass="entr" presetSubtype="4" fill="hold" grpId="0" nodeType="withEffect">
                                  <p:stCondLst>
                                    <p:cond delay="0"/>
                                  </p:stCondLst>
                                  <p:childTnLst>
                                    <p:set>
                                      <p:cBhvr>
                                        <p:cTn id="114" dur="1" fill="hold">
                                          <p:stCondLst>
                                            <p:cond delay="0"/>
                                          </p:stCondLst>
                                        </p:cTn>
                                        <p:tgtEl>
                                          <p:spTgt spid="70"/>
                                        </p:tgtEl>
                                        <p:attrNameLst>
                                          <p:attrName>style.visibility</p:attrName>
                                        </p:attrNameLst>
                                      </p:cBhvr>
                                      <p:to>
                                        <p:strVal val="visible"/>
                                      </p:to>
                                    </p:set>
                                    <p:animEffect transition="in" filter="wipe(down)">
                                      <p:cBhvr>
                                        <p:cTn id="115" dur="500"/>
                                        <p:tgtEl>
                                          <p:spTgt spid="70"/>
                                        </p:tgtEl>
                                      </p:cBhvr>
                                    </p:animEffect>
                                  </p:childTnLst>
                                </p:cTn>
                              </p:par>
                            </p:childTnLst>
                          </p:cTn>
                        </p:par>
                      </p:childTnLst>
                    </p:cTn>
                  </p:par>
                  <p:par>
                    <p:cTn id="116" fill="hold">
                      <p:stCondLst>
                        <p:cond delay="indefinite"/>
                      </p:stCondLst>
                      <p:childTnLst>
                        <p:par>
                          <p:cTn id="117" fill="hold">
                            <p:stCondLst>
                              <p:cond delay="0"/>
                            </p:stCondLst>
                            <p:childTnLst>
                              <p:par>
                                <p:cTn id="118" presetID="10" presetClass="entr" presetSubtype="0" fill="hold" grpId="2" nodeType="clickEffect">
                                  <p:stCondLst>
                                    <p:cond delay="0"/>
                                  </p:stCondLst>
                                  <p:childTnLst>
                                    <p:set>
                                      <p:cBhvr>
                                        <p:cTn id="119" dur="1" fill="hold">
                                          <p:stCondLst>
                                            <p:cond delay="0"/>
                                          </p:stCondLst>
                                        </p:cTn>
                                        <p:tgtEl>
                                          <p:spTgt spid="76"/>
                                        </p:tgtEl>
                                        <p:attrNameLst>
                                          <p:attrName>style.visibility</p:attrName>
                                        </p:attrNameLst>
                                      </p:cBhvr>
                                      <p:to>
                                        <p:strVal val="visible"/>
                                      </p:to>
                                    </p:set>
                                    <p:animEffect transition="in" filter="fade">
                                      <p:cBhvr>
                                        <p:cTn id="120" dur="500"/>
                                        <p:tgtEl>
                                          <p:spTgt spid="76"/>
                                        </p:tgtEl>
                                      </p:cBhvr>
                                    </p:animEffect>
                                  </p:childTnLst>
                                </p:cTn>
                              </p:par>
                              <p:par>
                                <p:cTn id="121" presetID="10" presetClass="entr" presetSubtype="0" fill="hold" grpId="2" nodeType="withEffect">
                                  <p:stCondLst>
                                    <p:cond delay="0"/>
                                  </p:stCondLst>
                                  <p:childTnLst>
                                    <p:set>
                                      <p:cBhvr>
                                        <p:cTn id="122" dur="1" fill="hold">
                                          <p:stCondLst>
                                            <p:cond delay="0"/>
                                          </p:stCondLst>
                                        </p:cTn>
                                        <p:tgtEl>
                                          <p:spTgt spid="77"/>
                                        </p:tgtEl>
                                        <p:attrNameLst>
                                          <p:attrName>style.visibility</p:attrName>
                                        </p:attrNameLst>
                                      </p:cBhvr>
                                      <p:to>
                                        <p:strVal val="visible"/>
                                      </p:to>
                                    </p:set>
                                    <p:animEffect transition="in" filter="fade">
                                      <p:cBhvr>
                                        <p:cTn id="123" dur="500"/>
                                        <p:tgtEl>
                                          <p:spTgt spid="77"/>
                                        </p:tgtEl>
                                      </p:cBhvr>
                                    </p:animEffect>
                                  </p:childTnLst>
                                </p:cTn>
                              </p:par>
                              <p:par>
                                <p:cTn id="124" presetID="10" presetClass="entr" presetSubtype="0" fill="hold" grpId="2" nodeType="withEffect">
                                  <p:stCondLst>
                                    <p:cond delay="0"/>
                                  </p:stCondLst>
                                  <p:childTnLst>
                                    <p:set>
                                      <p:cBhvr>
                                        <p:cTn id="125" dur="1" fill="hold">
                                          <p:stCondLst>
                                            <p:cond delay="0"/>
                                          </p:stCondLst>
                                        </p:cTn>
                                        <p:tgtEl>
                                          <p:spTgt spid="78"/>
                                        </p:tgtEl>
                                        <p:attrNameLst>
                                          <p:attrName>style.visibility</p:attrName>
                                        </p:attrNameLst>
                                      </p:cBhvr>
                                      <p:to>
                                        <p:strVal val="visible"/>
                                      </p:to>
                                    </p:set>
                                    <p:animEffect transition="in" filter="fade">
                                      <p:cBhvr>
                                        <p:cTn id="126" dur="500"/>
                                        <p:tgtEl>
                                          <p:spTgt spid="78"/>
                                        </p:tgtEl>
                                      </p:cBhvr>
                                    </p:animEffect>
                                  </p:childTnLst>
                                </p:cTn>
                              </p:par>
                              <p:par>
                                <p:cTn id="127" presetID="10" presetClass="entr" presetSubtype="0" fill="hold" grpId="2" nodeType="withEffect">
                                  <p:stCondLst>
                                    <p:cond delay="0"/>
                                  </p:stCondLst>
                                  <p:childTnLst>
                                    <p:set>
                                      <p:cBhvr>
                                        <p:cTn id="128" dur="1" fill="hold">
                                          <p:stCondLst>
                                            <p:cond delay="0"/>
                                          </p:stCondLst>
                                        </p:cTn>
                                        <p:tgtEl>
                                          <p:spTgt spid="79"/>
                                        </p:tgtEl>
                                        <p:attrNameLst>
                                          <p:attrName>style.visibility</p:attrName>
                                        </p:attrNameLst>
                                      </p:cBhvr>
                                      <p:to>
                                        <p:strVal val="visible"/>
                                      </p:to>
                                    </p:set>
                                    <p:animEffect transition="in" filter="fade">
                                      <p:cBhvr>
                                        <p:cTn id="129" dur="500"/>
                                        <p:tgtEl>
                                          <p:spTgt spid="79"/>
                                        </p:tgtEl>
                                      </p:cBhvr>
                                    </p:animEffect>
                                  </p:childTnLst>
                                </p:cTn>
                              </p:par>
                              <p:par>
                                <p:cTn id="130" presetID="10" presetClass="entr" presetSubtype="0" fill="hold" grpId="2" nodeType="withEffect">
                                  <p:stCondLst>
                                    <p:cond delay="0"/>
                                  </p:stCondLst>
                                  <p:childTnLst>
                                    <p:set>
                                      <p:cBhvr>
                                        <p:cTn id="131" dur="1" fill="hold">
                                          <p:stCondLst>
                                            <p:cond delay="0"/>
                                          </p:stCondLst>
                                        </p:cTn>
                                        <p:tgtEl>
                                          <p:spTgt spid="80"/>
                                        </p:tgtEl>
                                        <p:attrNameLst>
                                          <p:attrName>style.visibility</p:attrName>
                                        </p:attrNameLst>
                                      </p:cBhvr>
                                      <p:to>
                                        <p:strVal val="visible"/>
                                      </p:to>
                                    </p:set>
                                    <p:animEffect transition="in" filter="fade">
                                      <p:cBhvr>
                                        <p:cTn id="132"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5" grpId="0" animBg="1"/>
      <p:bldP spid="66" grpId="0" animBg="1"/>
      <p:bldP spid="67" grpId="0" animBg="1"/>
      <p:bldP spid="68" grpId="0" animBg="1"/>
      <p:bldP spid="69" grpId="0" animBg="1"/>
      <p:bldP spid="70" grpId="0" animBg="1"/>
      <p:bldP spid="70" grpId="1" animBg="1"/>
      <p:bldP spid="71" grpId="0" animBg="1"/>
      <p:bldP spid="71" grpId="1" animBg="1"/>
      <p:bldP spid="72" grpId="0" animBg="1"/>
      <p:bldP spid="72" grpId="1" animBg="1"/>
      <p:bldP spid="73" grpId="0" animBg="1"/>
      <p:bldP spid="73" grpId="1" animBg="1"/>
      <p:bldP spid="74" grpId="0" animBg="1"/>
      <p:bldP spid="74" grpId="1" animBg="1"/>
      <p:bldP spid="75" grpId="0" animBg="1"/>
      <p:bldP spid="75" grpId="1" animBg="1"/>
      <p:bldP spid="76" grpId="0" animBg="1"/>
      <p:bldP spid="76" grpId="1" animBg="1"/>
      <p:bldP spid="76" grpId="2" animBg="1"/>
      <p:bldP spid="77" grpId="0" animBg="1"/>
      <p:bldP spid="77" grpId="1" animBg="1"/>
      <p:bldP spid="77" grpId="2" animBg="1"/>
      <p:bldP spid="78" grpId="0" animBg="1"/>
      <p:bldP spid="78" grpId="1" animBg="1"/>
      <p:bldP spid="78" grpId="2" animBg="1"/>
      <p:bldP spid="79" grpId="0" animBg="1"/>
      <p:bldP spid="79" grpId="1" animBg="1"/>
      <p:bldP spid="79" grpId="2" animBg="1"/>
      <p:bldP spid="80" grpId="0" animBg="1"/>
      <p:bldP spid="80" grpId="1" animBg="1"/>
      <p:bldP spid="80" grpId="2" animBg="1"/>
      <p:bldP spid="81"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09550" y="338138"/>
            <a:ext cx="8724900" cy="1252537"/>
          </a:xfrm>
        </p:spPr>
        <p:txBody>
          <a:bodyPr>
            <a:normAutofit fontScale="90000"/>
          </a:bodyPr>
          <a:lstStyle/>
          <a:p>
            <a:pPr eaLnBrk="1" hangingPunct="1">
              <a:defRPr/>
            </a:pPr>
            <a:br>
              <a:rPr lang="en-US" altLang="en-US" sz="2900" b="1" dirty="0">
                <a:latin typeface="Calibri" panose="020F0502020204030204" pitchFamily="34" charset="0"/>
                <a:ea typeface="ＭＳ Ｐゴシック" charset="-128"/>
                <a:cs typeface="Calibri" panose="020F0502020204030204" pitchFamily="34" charset="0"/>
              </a:rPr>
            </a:br>
            <a:r>
              <a:rPr lang="en-US" altLang="en-US" sz="4000" dirty="0">
                <a:latin typeface="Calibri" panose="020F0502020204030204" pitchFamily="34" charset="0"/>
                <a:ea typeface="ＭＳ Ｐゴシック" charset="-128"/>
                <a:cs typeface="Calibri" panose="020F0502020204030204" pitchFamily="34" charset="0"/>
              </a:rPr>
              <a:t>TIPS Problem-Solving </a:t>
            </a:r>
            <a:r>
              <a:rPr lang="ja-JP" altLang="en-US" sz="4000">
                <a:latin typeface="Calibri" panose="020F0502020204030204" pitchFamily="34" charset="0"/>
                <a:ea typeface="ＭＳ Ｐゴシック" charset="-128"/>
                <a:cs typeface="Calibri" panose="020F0502020204030204" pitchFamily="34" charset="0"/>
              </a:rPr>
              <a:t>“</a:t>
            </a:r>
            <a:r>
              <a:rPr lang="en-US" altLang="ja-JP" sz="4000" dirty="0">
                <a:latin typeface="Calibri" panose="020F0502020204030204" pitchFamily="34" charset="0"/>
                <a:ea typeface="ＭＳ Ｐゴシック" charset="-128"/>
                <a:cs typeface="Calibri" panose="020F0502020204030204" pitchFamily="34" charset="0"/>
              </a:rPr>
              <a:t>Mantra</a:t>
            </a:r>
            <a:r>
              <a:rPr lang="ja-JP" altLang="en-US" sz="4000">
                <a:latin typeface="Calibri" panose="020F0502020204030204" pitchFamily="34" charset="0"/>
                <a:ea typeface="ＭＳ Ｐゴシック" charset="-128"/>
                <a:cs typeface="Calibri" panose="020F0502020204030204" pitchFamily="34" charset="0"/>
              </a:rPr>
              <a:t>”</a:t>
            </a:r>
            <a:br>
              <a:rPr lang="en-US" altLang="ja-JP" sz="4000" dirty="0">
                <a:latin typeface="Calibri" panose="020F0502020204030204" pitchFamily="34" charset="0"/>
                <a:ea typeface="ＭＳ Ｐゴシック" charset="-128"/>
                <a:cs typeface="Calibri" panose="020F0502020204030204" pitchFamily="34" charset="0"/>
              </a:rPr>
            </a:br>
            <a:r>
              <a:rPr lang="en-US" altLang="ja-JP" sz="2000" dirty="0">
                <a:latin typeface="Calibri" panose="020F0502020204030204" pitchFamily="34" charset="0"/>
                <a:ea typeface="ＭＳ Ｐゴシック" charset="-128"/>
                <a:cs typeface="Calibri" panose="020F0502020204030204" pitchFamily="34" charset="0"/>
              </a:rPr>
              <a:t>Innovation neutral: Use for Reading, Behavior, Math, School Improvement</a:t>
            </a:r>
            <a:br>
              <a:rPr lang="en-US" altLang="ja-JP" sz="2000" dirty="0">
                <a:latin typeface="Calibri" panose="020F0502020204030204" pitchFamily="34" charset="0"/>
                <a:ea typeface="ＭＳ Ｐゴシック" charset="-128"/>
                <a:cs typeface="Calibri" panose="020F0502020204030204" pitchFamily="34" charset="0"/>
              </a:rPr>
            </a:br>
            <a:endParaRPr lang="en-US" altLang="en-US" sz="2000" dirty="0">
              <a:latin typeface="Calibri" panose="020F0502020204030204" pitchFamily="34" charset="0"/>
              <a:ea typeface="ＭＳ Ｐゴシック" charset="-128"/>
              <a:cs typeface="Calibri" panose="020F0502020204030204" pitchFamily="34" charset="0"/>
            </a:endParaRPr>
          </a:p>
        </p:txBody>
      </p:sp>
      <p:sp>
        <p:nvSpPr>
          <p:cNvPr id="399362" name="Content Placeholder 5"/>
          <p:cNvSpPr>
            <a:spLocks noGrp="1"/>
          </p:cNvSpPr>
          <p:nvPr>
            <p:ph idx="1"/>
          </p:nvPr>
        </p:nvSpPr>
        <p:spPr>
          <a:xfrm>
            <a:off x="871538" y="1738313"/>
            <a:ext cx="7408862" cy="3451225"/>
          </a:xfrm>
        </p:spPr>
        <p:txBody>
          <a:bodyPr/>
          <a:lstStyle/>
          <a:p>
            <a:pPr eaLnBrk="1" hangingPunct="1">
              <a:lnSpc>
                <a:spcPct val="90000"/>
              </a:lnSpc>
              <a:buFontTx/>
              <a:buNone/>
            </a:pPr>
            <a:r>
              <a:rPr lang="en-US" altLang="en-US" sz="2700" dirty="0">
                <a:latin typeface="Calibri" charset="0"/>
                <a:ea typeface="Calibri" charset="0"/>
                <a:cs typeface="Calibri" charset="0"/>
              </a:rPr>
              <a:t> </a:t>
            </a:r>
          </a:p>
          <a:p>
            <a:pPr eaLnBrk="1" hangingPunct="1">
              <a:lnSpc>
                <a:spcPct val="90000"/>
              </a:lnSpc>
              <a:buFont typeface="Calibri" charset="0"/>
              <a:buAutoNum type="arabicPeriod"/>
            </a:pPr>
            <a:r>
              <a:rPr lang="en-US" altLang="en-US" sz="2600" b="1" dirty="0">
                <a:latin typeface="Calibri" charset="0"/>
                <a:ea typeface="Calibri" charset="0"/>
                <a:cs typeface="Calibri" charset="0"/>
              </a:rPr>
              <a:t>Do we have a problem?</a:t>
            </a:r>
            <a:br>
              <a:rPr lang="en-US" altLang="en-US" sz="2600" dirty="0">
                <a:latin typeface="Calibri" charset="0"/>
                <a:ea typeface="Calibri" charset="0"/>
                <a:cs typeface="Calibri" charset="0"/>
              </a:rPr>
            </a:br>
            <a:r>
              <a:rPr lang="en-US" altLang="en-US" sz="2600" dirty="0">
                <a:latin typeface="Calibri" charset="0"/>
                <a:ea typeface="Calibri" charset="0"/>
                <a:cs typeface="Calibri" charset="0"/>
              </a:rPr>
              <a:t>(identify)</a:t>
            </a:r>
          </a:p>
          <a:p>
            <a:pPr eaLnBrk="1" hangingPunct="1">
              <a:lnSpc>
                <a:spcPct val="90000"/>
              </a:lnSpc>
              <a:buFont typeface="Calibri" charset="0"/>
              <a:buAutoNum type="arabicPeriod"/>
            </a:pPr>
            <a:r>
              <a:rPr lang="en-US" altLang="en-US" sz="2600" b="1" dirty="0">
                <a:latin typeface="Calibri" charset="0"/>
                <a:ea typeface="Calibri" charset="0"/>
                <a:cs typeface="Calibri" charset="0"/>
              </a:rPr>
              <a:t>What is the precise nature of our problem?</a:t>
            </a:r>
            <a:r>
              <a:rPr lang="en-US" altLang="en-US" sz="2600" dirty="0">
                <a:latin typeface="Calibri" charset="0"/>
                <a:ea typeface="Calibri" charset="0"/>
                <a:cs typeface="Calibri" charset="0"/>
              </a:rPr>
              <a:t> (define, clarify, confirm/disconfirm inferences) </a:t>
            </a:r>
          </a:p>
          <a:p>
            <a:pPr eaLnBrk="1" hangingPunct="1">
              <a:lnSpc>
                <a:spcPct val="90000"/>
              </a:lnSpc>
              <a:buFont typeface="Calibri" charset="0"/>
              <a:buAutoNum type="arabicPeriod"/>
            </a:pPr>
            <a:r>
              <a:rPr lang="en-US" altLang="en-US" sz="2600" b="1" dirty="0">
                <a:latin typeface="Calibri" charset="0"/>
                <a:ea typeface="Calibri" charset="0"/>
                <a:cs typeface="Calibri" charset="0"/>
              </a:rPr>
              <a:t>Why does the problem exist, &amp; what can we do about it? </a:t>
            </a:r>
            <a:r>
              <a:rPr lang="en-US" altLang="en-US" sz="2600" dirty="0">
                <a:latin typeface="Calibri" charset="0"/>
                <a:ea typeface="Calibri" charset="0"/>
                <a:cs typeface="Calibri" charset="0"/>
              </a:rPr>
              <a:t>(hypothesis &amp; solution)</a:t>
            </a:r>
          </a:p>
          <a:p>
            <a:pPr eaLnBrk="1" hangingPunct="1">
              <a:lnSpc>
                <a:spcPct val="90000"/>
              </a:lnSpc>
              <a:buFont typeface="Calibri" charset="0"/>
              <a:buAutoNum type="arabicPeriod"/>
            </a:pPr>
            <a:r>
              <a:rPr lang="en-US" altLang="en-US" sz="2600" b="1" dirty="0">
                <a:latin typeface="Calibri" charset="0"/>
                <a:ea typeface="Calibri" charset="0"/>
                <a:cs typeface="Calibri" charset="0"/>
              </a:rPr>
              <a:t>What are the actual elements of our plan? </a:t>
            </a:r>
            <a:r>
              <a:rPr lang="en-US" altLang="en-US" sz="2600" dirty="0">
                <a:latin typeface="Calibri" charset="0"/>
                <a:ea typeface="Calibri" charset="0"/>
                <a:cs typeface="Calibri" charset="0"/>
              </a:rPr>
              <a:t>(Action Plan)</a:t>
            </a:r>
          </a:p>
          <a:p>
            <a:pPr eaLnBrk="1" hangingPunct="1">
              <a:lnSpc>
                <a:spcPct val="90000"/>
              </a:lnSpc>
              <a:buFont typeface="Calibri" charset="0"/>
              <a:buAutoNum type="arabicPeriod"/>
            </a:pPr>
            <a:r>
              <a:rPr lang="en-US" altLang="en-US" sz="2600" b="1" dirty="0">
                <a:latin typeface="Calibri" charset="0"/>
                <a:ea typeface="Calibri" charset="0"/>
                <a:cs typeface="Calibri" charset="0"/>
              </a:rPr>
              <a:t>Is our plan being implemented, &amp; is it working? </a:t>
            </a:r>
            <a:r>
              <a:rPr lang="en-US" altLang="en-US" sz="2600" dirty="0">
                <a:latin typeface="Calibri" charset="0"/>
                <a:ea typeface="Calibri" charset="0"/>
                <a:cs typeface="Calibri" charset="0"/>
              </a:rPr>
              <a:t>(evaluate &amp; revise plan)</a:t>
            </a:r>
          </a:p>
        </p:txBody>
      </p:sp>
      <p:sp>
        <p:nvSpPr>
          <p:cNvPr id="399363" name="TextBox 1"/>
          <p:cNvSpPr txBox="1">
            <a:spLocks noChangeArrowheads="1"/>
          </p:cNvSpPr>
          <p:nvPr/>
        </p:nvSpPr>
        <p:spPr bwMode="auto">
          <a:xfrm>
            <a:off x="4110038" y="113665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latin typeface="Arial"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Title 5"/>
          <p:cNvSpPr>
            <a:spLocks noGrp="1"/>
          </p:cNvSpPr>
          <p:nvPr>
            <p:ph type="title"/>
          </p:nvPr>
        </p:nvSpPr>
        <p:spPr/>
        <p:txBody>
          <a:bodyPr/>
          <a:lstStyle/>
          <a:p>
            <a:pPr eaLnBrk="1" hangingPunct="1"/>
            <a:r>
              <a:rPr lang="en-US" altLang="en-US" sz="3600" dirty="0">
                <a:latin typeface="Calibri" panose="020F0502020204030204" pitchFamily="34" charset="0"/>
                <a:ea typeface="ＭＳ Ｐゴシック" charset="-128"/>
                <a:cs typeface="Calibri" panose="020F0502020204030204" pitchFamily="34" charset="0"/>
              </a:rPr>
              <a:t>1. </a:t>
            </a:r>
            <a:r>
              <a:rPr lang="en-US" altLang="en-US" sz="4000" dirty="0">
                <a:latin typeface="Calibri" panose="020F0502020204030204" pitchFamily="34" charset="0"/>
                <a:ea typeface="ＭＳ Ｐゴシック" charset="-128"/>
                <a:cs typeface="Calibri" panose="020F0502020204030204" pitchFamily="34" charset="0"/>
              </a:rPr>
              <a:t>Do we have a problem (identify)?</a:t>
            </a:r>
            <a:endParaRPr lang="en-US" altLang="en-US" dirty="0">
              <a:latin typeface="Calibri" panose="020F0502020204030204" pitchFamily="34" charset="0"/>
              <a:ea typeface="ＭＳ Ｐゴシック" charset="-128"/>
              <a:cs typeface="Calibri" panose="020F0502020204030204" pitchFamily="34" charset="0"/>
            </a:endParaRPr>
          </a:p>
        </p:txBody>
      </p:sp>
      <p:sp>
        <p:nvSpPr>
          <p:cNvPr id="3" name="Content Placeholder 2"/>
          <p:cNvSpPr>
            <a:spLocks noGrp="1"/>
          </p:cNvSpPr>
          <p:nvPr>
            <p:ph idx="1"/>
          </p:nvPr>
        </p:nvSpPr>
        <p:spPr/>
        <p:txBody>
          <a:bodyPr/>
          <a:lstStyle/>
          <a:p>
            <a:pPr eaLnBrk="1" hangingPunct="1">
              <a:buFont typeface="Wingdings 2" charset="2"/>
              <a:buNone/>
            </a:pPr>
            <a:r>
              <a:rPr lang="en-US" altLang="en-US" sz="3600" dirty="0">
                <a:latin typeface="Calibri" panose="020F0502020204030204" pitchFamily="34" charset="0"/>
                <a:ea typeface="ＭＳ Ｐゴシック" charset="-128"/>
                <a:cs typeface="Calibri" panose="020F0502020204030204" pitchFamily="34" charset="0"/>
              </a:rPr>
              <a:t>Look for </a:t>
            </a:r>
            <a:r>
              <a:rPr lang="en-US" altLang="en-US" sz="3600" b="1" u="sng" dirty="0">
                <a:solidFill>
                  <a:srgbClr val="FF0000"/>
                </a:solidFill>
                <a:latin typeface="Calibri" panose="020F0502020204030204" pitchFamily="34" charset="0"/>
                <a:ea typeface="ＭＳ Ｐゴシック" charset="-128"/>
                <a:cs typeface="Calibri" panose="020F0502020204030204" pitchFamily="34" charset="0"/>
              </a:rPr>
              <a:t>gaps and trends </a:t>
            </a:r>
            <a:r>
              <a:rPr lang="en-US" altLang="en-US" sz="3600" dirty="0">
                <a:latin typeface="Calibri" panose="020F0502020204030204" pitchFamily="34" charset="0"/>
                <a:ea typeface="ＭＳ Ｐゴシック" charset="-128"/>
                <a:cs typeface="Calibri" panose="020F0502020204030204" pitchFamily="34" charset="0"/>
              </a:rPr>
              <a:t>in your data</a:t>
            </a:r>
          </a:p>
        </p:txBody>
      </p:sp>
      <p:pic>
        <p:nvPicPr>
          <p:cNvPr id="400387"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2667000"/>
            <a:ext cx="320040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Box 2"/>
          <p:cNvSpPr txBox="1">
            <a:spLocks noChangeArrowheads="1"/>
          </p:cNvSpPr>
          <p:nvPr/>
        </p:nvSpPr>
        <p:spPr bwMode="auto">
          <a:xfrm>
            <a:off x="2743200" y="5867400"/>
            <a:ext cx="3778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Arial" charset="0"/>
              </a:rPr>
              <a:t>What trend do you notice?</a:t>
            </a:r>
          </a:p>
        </p:txBody>
      </p:sp>
      <p:pic>
        <p:nvPicPr>
          <p:cNvPr id="2" name="Picture 1">
            <a:extLst>
              <a:ext uri="{FF2B5EF4-FFF2-40B4-BE49-F238E27FC236}">
                <a16:creationId xmlns:a16="http://schemas.microsoft.com/office/drawing/2014/main" id="{D9CDEEFF-1065-8B47-AB6E-22CD949DCE71}"/>
              </a:ext>
            </a:extLst>
          </p:cNvPr>
          <p:cNvPicPr>
            <a:picLocks noChangeAspect="1"/>
          </p:cNvPicPr>
          <p:nvPr/>
        </p:nvPicPr>
        <p:blipFill>
          <a:blip r:embed="rId2"/>
          <a:stretch>
            <a:fillRect/>
          </a:stretch>
        </p:blipFill>
        <p:spPr>
          <a:xfrm>
            <a:off x="746125" y="142875"/>
            <a:ext cx="7772400" cy="5829300"/>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54000"/>
            <a:ext cx="8458200" cy="568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4482" name="TextBox 4"/>
          <p:cNvSpPr txBox="1">
            <a:spLocks noChangeArrowheads="1"/>
          </p:cNvSpPr>
          <p:nvPr/>
        </p:nvSpPr>
        <p:spPr bwMode="auto">
          <a:xfrm>
            <a:off x="5943600" y="3505200"/>
            <a:ext cx="152400" cy="1447800"/>
          </a:xfrm>
          <a:prstGeom prst="rect">
            <a:avLst/>
          </a:prstGeom>
          <a:solidFill>
            <a:srgbClr val="0000FF"/>
          </a:solidFill>
          <a:ln w="12700">
            <a:solidFill>
              <a:schemeClr val="tx1"/>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latin typeface="Arial" charset="0"/>
            </a:endParaRPr>
          </a:p>
        </p:txBody>
      </p:sp>
      <p:sp>
        <p:nvSpPr>
          <p:cNvPr id="404483" name="TextBox 4"/>
          <p:cNvSpPr txBox="1">
            <a:spLocks noChangeArrowheads="1"/>
          </p:cNvSpPr>
          <p:nvPr/>
        </p:nvSpPr>
        <p:spPr bwMode="auto">
          <a:xfrm>
            <a:off x="1895475" y="6177290"/>
            <a:ext cx="61483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800" dirty="0">
                <a:latin typeface="Calibri" panose="020F0502020204030204" pitchFamily="34" charset="0"/>
                <a:cs typeface="Calibri" panose="020F0502020204030204" pitchFamily="34" charset="0"/>
              </a:rPr>
              <a:t>Which location might need attention?</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03" name="Group 3"/>
          <p:cNvGraphicFramePr>
            <a:graphicFrameLocks noGrp="1"/>
          </p:cNvGraphicFramePr>
          <p:nvPr>
            <p:ph idx="1"/>
            <p:extLst>
              <p:ext uri="{D42A27DB-BD31-4B8C-83A1-F6EECF244321}">
                <p14:modId xmlns:p14="http://schemas.microsoft.com/office/powerpoint/2010/main" val="2120898522"/>
              </p:ext>
            </p:extLst>
          </p:nvPr>
        </p:nvGraphicFramePr>
        <p:xfrm>
          <a:off x="457200" y="1600200"/>
          <a:ext cx="8229600" cy="4791075"/>
        </p:xfrm>
        <a:graphic>
          <a:graphicData uri="http://schemas.openxmlformats.org/drawingml/2006/table">
            <a:tbl>
              <a:tblPr/>
              <a:tblGrid>
                <a:gridCol w="4572497">
                  <a:extLst>
                    <a:ext uri="{9D8B030D-6E8A-4147-A177-3AD203B41FA5}">
                      <a16:colId xmlns:a16="http://schemas.microsoft.com/office/drawing/2014/main" val="20000"/>
                    </a:ext>
                  </a:extLst>
                </a:gridCol>
                <a:gridCol w="3657103">
                  <a:extLst>
                    <a:ext uri="{9D8B030D-6E8A-4147-A177-3AD203B41FA5}">
                      <a16:colId xmlns:a16="http://schemas.microsoft.com/office/drawing/2014/main" val="20001"/>
                    </a:ext>
                  </a:extLst>
                </a:gridCol>
              </a:tblGrid>
              <a:tr h="1524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Question</a:t>
                      </a:r>
                    </a:p>
                  </a:txBody>
                  <a:tcPr marL="85874" marR="858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SWIS Table/Graph</a:t>
                      </a:r>
                    </a:p>
                  </a:txBody>
                  <a:tcPr marL="85874" marR="858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921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What</a:t>
                      </a:r>
                      <a:r>
                        <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 problem behaviors are occurring?</a:t>
                      </a:r>
                    </a:p>
                  </a:txBody>
                  <a:tcPr marL="85874" marR="858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Referrals by problem behavior</a:t>
                      </a:r>
                    </a:p>
                  </a:txBody>
                  <a:tcPr marL="85874" marR="858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604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When</a:t>
                      </a:r>
                      <a:r>
                        <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 are problem behaviors occurring?</a:t>
                      </a:r>
                    </a:p>
                  </a:txBody>
                  <a:tcPr marL="85874" marR="858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Referrals by time</a:t>
                      </a:r>
                    </a:p>
                  </a:txBody>
                  <a:tcPr marL="85874" marR="858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604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Where</a:t>
                      </a:r>
                      <a:r>
                        <a:rPr kumimoji="0" lang="en-US" altLang="en-US" sz="24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 are problem behaviors occurring?</a:t>
                      </a:r>
                    </a:p>
                  </a:txBody>
                  <a:tcPr marL="85874" marR="858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Referrals by location</a:t>
                      </a:r>
                    </a:p>
                  </a:txBody>
                  <a:tcPr marL="85874" marR="858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604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Who</a:t>
                      </a:r>
                      <a:r>
                        <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 is engaging in problem behaviors?</a:t>
                      </a:r>
                    </a:p>
                  </a:txBody>
                  <a:tcPr marL="85874" marR="858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Referrals by student</a:t>
                      </a:r>
                    </a:p>
                  </a:txBody>
                  <a:tcPr marL="85874" marR="858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604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Why </a:t>
                      </a:r>
                      <a:r>
                        <a:rPr kumimoji="0" lang="en-US" altLang="en-US" sz="24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do problem behaviors keep happening?</a:t>
                      </a:r>
                      <a:endParaRPr kumimoji="0" lang="en-US" altLang="en-US" sz="2400" b="1"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85874" marR="858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Referrals by motivation</a:t>
                      </a:r>
                    </a:p>
                  </a:txBody>
                  <a:tcPr marL="85874" marR="858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TextBox 4"/>
          <p:cNvSpPr txBox="1">
            <a:spLocks noChangeArrowheads="1"/>
          </p:cNvSpPr>
          <p:nvPr/>
        </p:nvSpPr>
        <p:spPr bwMode="auto">
          <a:xfrm rot="-1563293">
            <a:off x="1608138" y="3468688"/>
            <a:ext cx="6330950" cy="461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b="1" dirty="0">
                <a:solidFill>
                  <a:srgbClr val="FF6600"/>
                </a:solidFill>
                <a:latin typeface="Calibri" panose="020F0502020204030204" pitchFamily="34" charset="0"/>
                <a:cs typeface="Calibri" panose="020F0502020204030204" pitchFamily="34" charset="0"/>
              </a:rPr>
              <a:t>What is the data we need for a decision?</a:t>
            </a:r>
            <a:endParaRPr lang="en-US" altLang="en-US" sz="2400" dirty="0">
              <a:latin typeface="Calibri" panose="020F0502020204030204" pitchFamily="34" charset="0"/>
              <a:cs typeface="Calibri" panose="020F0502020204030204" pitchFamily="34" charset="0"/>
            </a:endParaRPr>
          </a:p>
        </p:txBody>
      </p:sp>
      <p:sp>
        <p:nvSpPr>
          <p:cNvPr id="3" name="Title 2">
            <a:extLst>
              <a:ext uri="{FF2B5EF4-FFF2-40B4-BE49-F238E27FC236}">
                <a16:creationId xmlns:a16="http://schemas.microsoft.com/office/drawing/2014/main" id="{EA3A3B3A-D3D9-0049-A2DE-C8C2D9C0A30B}"/>
              </a:ext>
            </a:extLst>
          </p:cNvPr>
          <p:cNvSpPr>
            <a:spLocks noGrp="1"/>
          </p:cNvSpPr>
          <p:nvPr>
            <p:ph type="title"/>
          </p:nvPr>
        </p:nvSpPr>
        <p:spPr/>
        <p:txBody>
          <a:bodyPr/>
          <a:lstStyle/>
          <a:p>
            <a:r>
              <a:rPr lang="en-US" altLang="en-US" sz="3200" dirty="0">
                <a:latin typeface="Calibri" panose="020F0502020204030204" pitchFamily="34" charset="0"/>
                <a:ea typeface="ＭＳ Ｐゴシック" charset="-128"/>
                <a:cs typeface="Calibri" panose="020F0502020204030204" pitchFamily="34" charset="0"/>
              </a:rPr>
              <a:t>2. What is the precise nature of our problem (define, clarify, confirm/disconfirm inferences)?</a:t>
            </a:r>
            <a:endParaRPr lang="en-US" sz="3200"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700BA79-1D79-E24D-9766-12AE58B3A0B1}"/>
              </a:ext>
            </a:extLst>
          </p:cNvPr>
          <p:cNvSpPr>
            <a:spLocks noGrp="1"/>
          </p:cNvSpPr>
          <p:nvPr>
            <p:ph type="title"/>
          </p:nvPr>
        </p:nvSpPr>
        <p:spPr/>
        <p:txBody>
          <a:bodyPr/>
          <a:lstStyle/>
          <a:p>
            <a:r>
              <a:rPr lang="en-US" dirty="0"/>
              <a:t>Compass Points Activity</a:t>
            </a:r>
          </a:p>
        </p:txBody>
      </p:sp>
      <p:pic>
        <p:nvPicPr>
          <p:cNvPr id="8" name="Picture 7">
            <a:extLst>
              <a:ext uri="{FF2B5EF4-FFF2-40B4-BE49-F238E27FC236}">
                <a16:creationId xmlns:a16="http://schemas.microsoft.com/office/drawing/2014/main" id="{98F42BBE-D2F2-654C-8762-B31D06E2A1B6}"/>
              </a:ext>
            </a:extLst>
          </p:cNvPr>
          <p:cNvPicPr>
            <a:picLocks noChangeAspect="1"/>
          </p:cNvPicPr>
          <p:nvPr/>
        </p:nvPicPr>
        <p:blipFill>
          <a:blip r:embed="rId2"/>
          <a:stretch>
            <a:fillRect/>
          </a:stretch>
        </p:blipFill>
        <p:spPr>
          <a:xfrm>
            <a:off x="2345635" y="1590260"/>
            <a:ext cx="4452730" cy="4369067"/>
          </a:xfrm>
          <a:prstGeom prst="rect">
            <a:avLst/>
          </a:prstGeom>
        </p:spPr>
      </p:pic>
    </p:spTree>
    <p:extLst>
      <p:ext uri="{BB962C8B-B14F-4D97-AF65-F5344CB8AC3E}">
        <p14:creationId xmlns:p14="http://schemas.microsoft.com/office/powerpoint/2010/main" val="257998030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8EA77-AB0A-3743-A870-BD65966E1838}"/>
              </a:ext>
            </a:extLst>
          </p:cNvPr>
          <p:cNvSpPr>
            <a:spLocks noGrp="1"/>
          </p:cNvSpPr>
          <p:nvPr>
            <p:ph type="title"/>
          </p:nvPr>
        </p:nvSpPr>
        <p:spPr/>
        <p:txBody>
          <a:bodyPr/>
          <a:lstStyle/>
          <a:p>
            <a:r>
              <a:rPr lang="en-US" altLang="en-US" dirty="0">
                <a:solidFill>
                  <a:srgbClr val="000000"/>
                </a:solidFill>
                <a:latin typeface="Calibri" panose="020F0502020204030204" pitchFamily="34" charset="0"/>
                <a:cs typeface="Calibri" panose="020F0502020204030204" pitchFamily="34" charset="0"/>
              </a:rPr>
              <a:t>Precise Problem Statement</a:t>
            </a:r>
            <a:endParaRPr lang="en-US" dirty="0"/>
          </a:p>
        </p:txBody>
      </p:sp>
      <p:sp>
        <p:nvSpPr>
          <p:cNvPr id="3" name="Content Placeholder 2"/>
          <p:cNvSpPr>
            <a:spLocks noGrp="1"/>
          </p:cNvSpPr>
          <p:nvPr>
            <p:ph idx="1"/>
          </p:nvPr>
        </p:nvSpPr>
        <p:spPr>
          <a:xfrm>
            <a:off x="183357" y="3052762"/>
            <a:ext cx="8229600" cy="4525963"/>
          </a:xfrm>
        </p:spPr>
        <p:txBody>
          <a:bodyPr/>
          <a:lstStyle/>
          <a:p>
            <a:pPr eaLnBrk="1" hangingPunct="1"/>
            <a:r>
              <a:rPr lang="en-US" altLang="en-US" sz="2400" dirty="0">
                <a:latin typeface="Calibri" panose="020F0502020204030204" pitchFamily="34" charset="0"/>
                <a:ea typeface="ＭＳ Ｐゴシック" charset="-128"/>
                <a:cs typeface="Calibri" panose="020F0502020204030204" pitchFamily="34" charset="0"/>
              </a:rPr>
              <a:t>Inappropriate behavior is increasing</a:t>
            </a:r>
          </a:p>
          <a:p>
            <a:pPr eaLnBrk="1" hangingPunct="1">
              <a:lnSpc>
                <a:spcPct val="90000"/>
              </a:lnSpc>
            </a:pPr>
            <a:endParaRPr lang="en-US" altLang="en-US" sz="2400" dirty="0">
              <a:latin typeface="Calibri" panose="020F0502020204030204" pitchFamily="34" charset="0"/>
              <a:ea typeface="ＭＳ Ｐゴシック" charset="-128"/>
              <a:cs typeface="Calibri" panose="020F0502020204030204" pitchFamily="34" charset="0"/>
            </a:endParaRPr>
          </a:p>
          <a:p>
            <a:pPr eaLnBrk="1" hangingPunct="1">
              <a:lnSpc>
                <a:spcPct val="90000"/>
              </a:lnSpc>
            </a:pPr>
            <a:endParaRPr lang="en-US" altLang="en-US" sz="2400" dirty="0">
              <a:latin typeface="Calibri" panose="020F0502020204030204" pitchFamily="34" charset="0"/>
              <a:ea typeface="ＭＳ Ｐゴシック" charset="-128"/>
              <a:cs typeface="Calibri" panose="020F0502020204030204" pitchFamily="34" charset="0"/>
            </a:endParaRPr>
          </a:p>
          <a:p>
            <a:pPr eaLnBrk="1" hangingPunct="1">
              <a:lnSpc>
                <a:spcPct val="90000"/>
              </a:lnSpc>
            </a:pPr>
            <a:endParaRPr lang="en-US" altLang="en-US" sz="2400" dirty="0">
              <a:latin typeface="Calibri" panose="020F0502020204030204" pitchFamily="34" charset="0"/>
              <a:ea typeface="ＭＳ Ｐゴシック" charset="-128"/>
              <a:cs typeface="Calibri" panose="020F0502020204030204" pitchFamily="34" charset="0"/>
            </a:endParaRPr>
          </a:p>
          <a:p>
            <a:pPr eaLnBrk="1" hangingPunct="1">
              <a:lnSpc>
                <a:spcPct val="90000"/>
              </a:lnSpc>
            </a:pPr>
            <a:endParaRPr lang="en-US" altLang="en-US" sz="2400" dirty="0">
              <a:latin typeface="Calibri" panose="020F0502020204030204" pitchFamily="34" charset="0"/>
              <a:ea typeface="ＭＳ Ｐゴシック" charset="-128"/>
              <a:cs typeface="Calibri" panose="020F0502020204030204" pitchFamily="34" charset="0"/>
            </a:endParaRPr>
          </a:p>
          <a:p>
            <a:pPr eaLnBrk="1" hangingPunct="1">
              <a:lnSpc>
                <a:spcPct val="90000"/>
              </a:lnSpc>
              <a:buFont typeface="Arial" charset="0"/>
              <a:buNone/>
            </a:pPr>
            <a:endParaRPr lang="en-US" altLang="en-US" sz="2400" dirty="0">
              <a:latin typeface="Calibri" panose="020F0502020204030204" pitchFamily="34" charset="0"/>
              <a:ea typeface="ＭＳ Ｐゴシック" charset="-128"/>
              <a:cs typeface="Calibri" panose="020F0502020204030204" pitchFamily="34" charset="0"/>
            </a:endParaRPr>
          </a:p>
        </p:txBody>
      </p:sp>
      <p:sp>
        <p:nvSpPr>
          <p:cNvPr id="4" name="Content Placeholder 3"/>
          <p:cNvSpPr>
            <a:spLocks noGrp="1"/>
          </p:cNvSpPr>
          <p:nvPr>
            <p:ph sz="half" idx="4294967295"/>
          </p:nvPr>
        </p:nvSpPr>
        <p:spPr>
          <a:xfrm>
            <a:off x="5105400" y="3048000"/>
            <a:ext cx="4038600" cy="3733800"/>
          </a:xfrm>
        </p:spPr>
        <p:txBody>
          <a:bodyPr/>
          <a:lstStyle/>
          <a:p>
            <a:pPr eaLnBrk="1" hangingPunct="1">
              <a:spcBef>
                <a:spcPct val="0"/>
              </a:spcBef>
            </a:pPr>
            <a:r>
              <a:rPr lang="en-US" altLang="en-US" sz="2000" dirty="0">
                <a:latin typeface="Calibri" panose="020F0502020204030204" pitchFamily="34" charset="0"/>
                <a:ea typeface="ＭＳ Ｐゴシック" charset="-128"/>
                <a:cs typeface="Calibri" panose="020F0502020204030204" pitchFamily="34" charset="0"/>
              </a:rPr>
              <a:t>Inappropriate language and disruptive behavior is increasing  in the cafeteria during </a:t>
            </a:r>
            <a:r>
              <a:rPr lang="ja-JP" altLang="en-US" sz="2000">
                <a:latin typeface="Calibri" panose="020F0502020204030204" pitchFamily="34" charset="0"/>
                <a:ea typeface="ＭＳ Ｐゴシック" charset="-128"/>
                <a:cs typeface="Calibri" panose="020F0502020204030204" pitchFamily="34" charset="0"/>
              </a:rPr>
              <a:t>“</a:t>
            </a:r>
            <a:r>
              <a:rPr lang="en-US" altLang="ja-JP" sz="2000" dirty="0">
                <a:latin typeface="Calibri" panose="020F0502020204030204" pitchFamily="34" charset="0"/>
                <a:ea typeface="ＭＳ Ｐゴシック" charset="-128"/>
                <a:cs typeface="Calibri" panose="020F0502020204030204" pitchFamily="34" charset="0"/>
              </a:rPr>
              <a:t>first lunch period,</a:t>
            </a:r>
            <a:r>
              <a:rPr lang="ja-JP" altLang="en-US" sz="2000">
                <a:latin typeface="Calibri" panose="020F0502020204030204" pitchFamily="34" charset="0"/>
                <a:ea typeface="ＭＳ Ｐゴシック" charset="-128"/>
                <a:cs typeface="Calibri" panose="020F0502020204030204" pitchFamily="34" charset="0"/>
              </a:rPr>
              <a:t>”</a:t>
            </a:r>
            <a:r>
              <a:rPr lang="en-US" altLang="ja-JP" sz="2000" dirty="0">
                <a:latin typeface="Calibri" panose="020F0502020204030204" pitchFamily="34" charset="0"/>
                <a:ea typeface="ＭＳ Ｐゴシック" charset="-128"/>
                <a:cs typeface="Calibri" panose="020F0502020204030204" pitchFamily="34" charset="0"/>
              </a:rPr>
              <a:t> is being done mostly by ten 6th grade boys, and seems to be maintained by social praise from the bystander peer group.</a:t>
            </a:r>
          </a:p>
          <a:p>
            <a:pPr eaLnBrk="1" hangingPunct="1">
              <a:spcBef>
                <a:spcPct val="0"/>
              </a:spcBef>
            </a:pPr>
            <a:endParaRPr lang="en-US" altLang="en-US" sz="1700" dirty="0">
              <a:latin typeface="Calibri" panose="020F0502020204030204" pitchFamily="34" charset="0"/>
              <a:ea typeface="ＭＳ Ｐゴシック" charset="-128"/>
              <a:cs typeface="Calibri" panose="020F0502020204030204" pitchFamily="34" charset="0"/>
            </a:endParaRPr>
          </a:p>
          <a:p>
            <a:pPr eaLnBrk="1" hangingPunct="1">
              <a:spcBef>
                <a:spcPct val="0"/>
              </a:spcBef>
            </a:pPr>
            <a:endParaRPr lang="en-US" altLang="en-US" sz="1700" dirty="0">
              <a:latin typeface="Calibri" panose="020F0502020204030204" pitchFamily="34" charset="0"/>
              <a:ea typeface="ＭＳ Ｐゴシック" charset="-128"/>
              <a:cs typeface="Calibri" panose="020F0502020204030204" pitchFamily="34" charset="0"/>
            </a:endParaRPr>
          </a:p>
          <a:p>
            <a:pPr eaLnBrk="1" hangingPunct="1">
              <a:spcBef>
                <a:spcPct val="0"/>
              </a:spcBef>
            </a:pPr>
            <a:endParaRPr lang="en-US" altLang="en-US" sz="1700" dirty="0">
              <a:latin typeface="Calibri" panose="020F0502020204030204" pitchFamily="34" charset="0"/>
              <a:ea typeface="ＭＳ Ｐゴシック" charset="-128"/>
              <a:cs typeface="Calibri" panose="020F0502020204030204" pitchFamily="34" charset="0"/>
            </a:endParaRPr>
          </a:p>
          <a:p>
            <a:pPr eaLnBrk="1" hangingPunct="1">
              <a:spcBef>
                <a:spcPct val="0"/>
              </a:spcBef>
            </a:pPr>
            <a:endParaRPr lang="en-US" altLang="en-US" sz="1700" dirty="0">
              <a:latin typeface="Calibri" panose="020F0502020204030204" pitchFamily="34" charset="0"/>
              <a:ea typeface="ＭＳ Ｐゴシック" charset="-128"/>
              <a:cs typeface="Calibri" panose="020F0502020204030204" pitchFamily="34" charset="0"/>
            </a:endParaRPr>
          </a:p>
          <a:p>
            <a:pPr eaLnBrk="1" hangingPunct="1">
              <a:spcBef>
                <a:spcPct val="0"/>
              </a:spcBef>
              <a:buFont typeface="Wingdings 2" charset="2"/>
              <a:buNone/>
            </a:pPr>
            <a:endParaRPr lang="en-US" altLang="en-US" sz="1700" dirty="0">
              <a:latin typeface="Calibri" panose="020F0502020204030204" pitchFamily="34" charset="0"/>
              <a:ea typeface="ＭＳ Ｐゴシック" charset="-128"/>
              <a:cs typeface="Calibri" panose="020F0502020204030204" pitchFamily="34" charset="0"/>
            </a:endParaRPr>
          </a:p>
          <a:p>
            <a:pPr eaLnBrk="1" hangingPunct="1">
              <a:spcBef>
                <a:spcPct val="0"/>
              </a:spcBef>
            </a:pPr>
            <a:endParaRPr lang="en-US" altLang="en-US" sz="1700" dirty="0">
              <a:latin typeface="Calibri" panose="020F0502020204030204" pitchFamily="34" charset="0"/>
              <a:ea typeface="ＭＳ Ｐゴシック" charset="-128"/>
              <a:cs typeface="Calibri" panose="020F0502020204030204" pitchFamily="34" charset="0"/>
            </a:endParaRPr>
          </a:p>
          <a:p>
            <a:pPr eaLnBrk="1" hangingPunct="1">
              <a:spcBef>
                <a:spcPct val="0"/>
              </a:spcBef>
            </a:pPr>
            <a:endParaRPr lang="en-US" altLang="en-US" dirty="0">
              <a:latin typeface="Calibri" panose="020F0502020204030204" pitchFamily="34" charset="0"/>
              <a:ea typeface="ＭＳ Ｐゴシック" charset="-128"/>
              <a:cs typeface="Calibri" panose="020F0502020204030204" pitchFamily="34" charset="0"/>
            </a:endParaRPr>
          </a:p>
        </p:txBody>
      </p:sp>
      <p:cxnSp>
        <p:nvCxnSpPr>
          <p:cNvPr id="8" name="Straight Arrow Connector 7"/>
          <p:cNvCxnSpPr/>
          <p:nvPr/>
        </p:nvCxnSpPr>
        <p:spPr>
          <a:xfrm>
            <a:off x="3490913" y="3690560"/>
            <a:ext cx="1905000"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07556" name="TextBox 1"/>
          <p:cNvSpPr txBox="1">
            <a:spLocks noChangeArrowheads="1"/>
          </p:cNvSpPr>
          <p:nvPr/>
        </p:nvSpPr>
        <p:spPr bwMode="auto">
          <a:xfrm>
            <a:off x="228600" y="1706563"/>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latin typeface="Arial" charset="0"/>
              </a:rPr>
              <a:t>Include information about the what, when, where, who, when and why</a:t>
            </a:r>
          </a:p>
          <a:p>
            <a:pPr eaLnBrk="1" hangingPunct="1">
              <a:spcBef>
                <a:spcPct val="0"/>
              </a:spcBef>
              <a:buFontTx/>
              <a:buNone/>
            </a:pPr>
            <a:r>
              <a:rPr lang="en-US" altLang="en-US" sz="2400" dirty="0">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Content Placeholder 3"/>
          <p:cNvSpPr>
            <a:spLocks noGrp="1"/>
          </p:cNvSpPr>
          <p:nvPr>
            <p:ph idx="1"/>
          </p:nvPr>
        </p:nvSpPr>
        <p:spPr/>
        <p:txBody>
          <a:bodyPr/>
          <a:lstStyle/>
          <a:p>
            <a:pPr marL="609600" indent="-609600" eaLnBrk="1" hangingPunct="1">
              <a:buClr>
                <a:srgbClr val="FBEC85"/>
              </a:buClr>
              <a:buFont typeface="Wingdings 2" charset="2"/>
              <a:buChar char=""/>
            </a:pPr>
            <a:r>
              <a:rPr lang="en-US" altLang="en-US" sz="2200" dirty="0">
                <a:solidFill>
                  <a:srgbClr val="0000FF"/>
                </a:solidFill>
                <a:latin typeface="Calibri" panose="020F0502020204030204" pitchFamily="34" charset="0"/>
                <a:ea typeface="ＭＳ Ｐゴシック" charset="-128"/>
                <a:cs typeface="Calibri" panose="020F0502020204030204" pitchFamily="34" charset="0"/>
              </a:rPr>
              <a:t>Problem Statement: </a:t>
            </a:r>
            <a:r>
              <a:rPr lang="en-US" altLang="en-US" sz="2200" dirty="0">
                <a:latin typeface="Calibri" panose="020F0502020204030204" pitchFamily="34" charset="0"/>
                <a:ea typeface="ＭＳ Ｐゴシック" charset="-128"/>
                <a:cs typeface="Calibri" panose="020F0502020204030204" pitchFamily="34" charset="0"/>
              </a:rPr>
              <a:t>The sixth graders are disruptive &amp; use inappropriate language in the cafeteria between 11:30 AM and 12:00 PM</a:t>
            </a:r>
          </a:p>
          <a:p>
            <a:pPr marL="609600" indent="-609600" eaLnBrk="1" hangingPunct="1">
              <a:buClr>
                <a:srgbClr val="FBEC85"/>
              </a:buClr>
              <a:buFont typeface="Wingdings 2" charset="2"/>
              <a:buChar char=""/>
            </a:pPr>
            <a:r>
              <a:rPr lang="en-US" altLang="en-US" sz="2200" dirty="0">
                <a:solidFill>
                  <a:srgbClr val="0000FF"/>
                </a:solidFill>
                <a:latin typeface="Calibri" panose="020F0502020204030204" pitchFamily="34" charset="0"/>
                <a:ea typeface="ＭＳ Ｐゴシック" charset="-128"/>
                <a:cs typeface="Calibri" panose="020F0502020204030204" pitchFamily="34" charset="0"/>
              </a:rPr>
              <a:t>Hypothesis: </a:t>
            </a:r>
            <a:r>
              <a:rPr lang="en-US" altLang="en-US" sz="2200" dirty="0">
                <a:latin typeface="Calibri" panose="020F0502020204030204" pitchFamily="34" charset="0"/>
                <a:ea typeface="ＭＳ Ｐゴシック" charset="-128"/>
                <a:cs typeface="Calibri" panose="020F0502020204030204" pitchFamily="34" charset="0"/>
              </a:rPr>
              <a:t>We believe they are trying to get attention from their peers.</a:t>
            </a:r>
          </a:p>
        </p:txBody>
      </p:sp>
      <p:pic>
        <p:nvPicPr>
          <p:cNvPr id="40857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47975" y="3457575"/>
            <a:ext cx="4138613"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C666C43B-A7E1-4B47-9B68-10EBA8A65CD1}"/>
              </a:ext>
            </a:extLst>
          </p:cNvPr>
          <p:cNvSpPr>
            <a:spLocks noGrp="1"/>
          </p:cNvSpPr>
          <p:nvPr>
            <p:ph type="title"/>
          </p:nvPr>
        </p:nvSpPr>
        <p:spPr/>
        <p:txBody>
          <a:bodyPr/>
          <a:lstStyle/>
          <a:p>
            <a:r>
              <a:rPr lang="en-US" altLang="en-US" sz="3600" dirty="0">
                <a:solidFill>
                  <a:srgbClr val="000000"/>
                </a:solidFill>
                <a:latin typeface="Calibri" panose="020F0502020204030204" pitchFamily="34" charset="0"/>
                <a:ea typeface="ＭＳ Ｐゴシック" charset="-128"/>
                <a:cs typeface="Calibri" panose="020F0502020204030204" pitchFamily="34" charset="0"/>
              </a:rPr>
              <a:t>3. Why does the problem exist, &amp; what can we do about it? (hypothesis &amp; solution)</a:t>
            </a:r>
            <a:endParaRPr lang="en-US" sz="3600" dirty="0"/>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2"/>
          <p:cNvSpPr>
            <a:spLocks noGrp="1" noChangeArrowheads="1"/>
          </p:cNvSpPr>
          <p:nvPr>
            <p:ph type="title"/>
          </p:nvPr>
        </p:nvSpPr>
        <p:spPr/>
        <p:txBody>
          <a:bodyPr/>
          <a:lstStyle/>
          <a:p>
            <a:pPr eaLnBrk="1" hangingPunct="1"/>
            <a:r>
              <a:rPr lang="en-US" altLang="en-US" sz="3200" dirty="0">
                <a:latin typeface="Calibri" panose="020F0502020204030204" pitchFamily="34" charset="0"/>
                <a:ea typeface="ＭＳ Ｐゴシック" charset="-128"/>
                <a:cs typeface="Calibri" panose="020F0502020204030204" pitchFamily="34" charset="0"/>
              </a:rPr>
              <a:t>4.  What are the actual elements of our plan?</a:t>
            </a:r>
          </a:p>
        </p:txBody>
      </p:sp>
      <p:graphicFrame>
        <p:nvGraphicFramePr>
          <p:cNvPr id="126001" name="Group 49"/>
          <p:cNvGraphicFramePr>
            <a:graphicFrameLocks noGrp="1"/>
          </p:cNvGraphicFramePr>
          <p:nvPr>
            <p:ph idx="1"/>
            <p:extLst>
              <p:ext uri="{D42A27DB-BD31-4B8C-83A1-F6EECF244321}">
                <p14:modId xmlns:p14="http://schemas.microsoft.com/office/powerpoint/2010/main" val="2435058958"/>
              </p:ext>
            </p:extLst>
          </p:nvPr>
        </p:nvGraphicFramePr>
        <p:xfrm>
          <a:off x="457200" y="1600200"/>
          <a:ext cx="8229600" cy="4821239"/>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5722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20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Prevention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6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rPr>
                        <a:t>Maintain current lunch schedule, but shift classes to balance numbers.</a:t>
                      </a:r>
                    </a:p>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8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endParaRPr>
                    </a:p>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8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14168">
                <a:tc>
                  <a:txBody>
                    <a:bodyPr/>
                    <a:lstStyle/>
                    <a:p>
                      <a:r>
                        <a:rPr kumimoji="0" lang="en-US" altLang="en-US" sz="20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Teaching</a:t>
                      </a:r>
                      <a:endParaRPr lang="en-US" dirty="0"/>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defRPr/>
                      </a:pPr>
                      <a:r>
                        <a:rPr kumimoji="0" lang="en-US" altLang="en-US" sz="16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rPr>
                        <a:t>Teach behavioral expectations in cafeteria</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492947666"/>
                  </a:ext>
                </a:extLst>
              </a:tr>
              <a:tr h="80645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20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Reward</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6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rPr>
                        <a:t>Establish “</a:t>
                      </a:r>
                      <a:r>
                        <a:rPr kumimoji="0" lang="en-US" altLang="ja-JP" sz="16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rPr>
                        <a:t>Friday Five”: Extra 5 min of lunch on Friday for five good days.</a:t>
                      </a:r>
                      <a:endParaRPr kumimoji="0" lang="en-US" altLang="en-US" sz="16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5091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20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Extinction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6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rPr>
                        <a:t>Encourage all students to work for “</a:t>
                      </a:r>
                      <a:r>
                        <a:rPr kumimoji="0" lang="en-US" altLang="ja-JP" sz="16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rPr>
                        <a:t>Friday Five”… make reward for problem behavior less likely</a:t>
                      </a:r>
                      <a:endParaRPr kumimoji="0" lang="en-US" altLang="en-US" sz="16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8898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20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Corrective Consequence</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600" b="1" i="1" u="none" strike="noStrike" cap="none" normalizeH="0" baseline="0">
                          <a:ln>
                            <a:noFill/>
                          </a:ln>
                          <a:solidFill>
                            <a:srgbClr val="103154"/>
                          </a:solidFill>
                          <a:effectLst/>
                          <a:latin typeface="Calibri" panose="020F0502020204030204" pitchFamily="34" charset="0"/>
                          <a:ea typeface="ＭＳ Ｐゴシック" charset="-128"/>
                          <a:cs typeface="Calibri" panose="020F0502020204030204" pitchFamily="34" charset="0"/>
                        </a:rPr>
                        <a:t>Active supervision, and continued early consequence (ODR)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78898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20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Data Collection</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6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rPr>
                        <a:t>Maintain ODR record and  supervisor  weekly report </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Title 1"/>
          <p:cNvSpPr>
            <a:spLocks noGrp="1"/>
          </p:cNvSpPr>
          <p:nvPr>
            <p:ph type="title" idx="4294967295"/>
          </p:nvPr>
        </p:nvSpPr>
        <p:spPr>
          <a:xfrm>
            <a:off x="385763" y="304800"/>
            <a:ext cx="8458200" cy="1143000"/>
          </a:xfrm>
        </p:spPr>
        <p:txBody>
          <a:bodyPr/>
          <a:lstStyle/>
          <a:p>
            <a:pPr eaLnBrk="1" hangingPunct="1"/>
            <a:r>
              <a:rPr lang="en-US" altLang="en-US" sz="4000" dirty="0">
                <a:latin typeface="Calibri" panose="020F0502020204030204" pitchFamily="34" charset="0"/>
                <a:ea typeface="ＭＳ Ｐゴシック" charset="-128"/>
                <a:cs typeface="Calibri" panose="020F0502020204030204" pitchFamily="34" charset="0"/>
              </a:rPr>
              <a:t>…including logistics:</a:t>
            </a:r>
            <a:br>
              <a:rPr lang="en-US" altLang="en-US" sz="4000" dirty="0">
                <a:latin typeface="Calibri" panose="020F0502020204030204" pitchFamily="34" charset="0"/>
                <a:ea typeface="ＭＳ Ｐゴシック" charset="-128"/>
                <a:cs typeface="Calibri" panose="020F0502020204030204" pitchFamily="34" charset="0"/>
              </a:rPr>
            </a:br>
            <a:endParaRPr lang="en-US" altLang="en-US" sz="4000" dirty="0">
              <a:latin typeface="Calibri" panose="020F0502020204030204" pitchFamily="34" charset="0"/>
              <a:ea typeface="ＭＳ Ｐゴシック" charset="-128"/>
              <a:cs typeface="Calibri" panose="020F0502020204030204" pitchFamily="34" charset="0"/>
            </a:endParaRPr>
          </a:p>
        </p:txBody>
      </p:sp>
      <p:pic>
        <p:nvPicPr>
          <p:cNvPr id="41165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0763" y="1757362"/>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Content Placeholder 2"/>
          <p:cNvSpPr>
            <a:spLocks noGrp="1"/>
          </p:cNvSpPr>
          <p:nvPr>
            <p:ph idx="1"/>
          </p:nvPr>
        </p:nvSpPr>
        <p:spPr/>
        <p:txBody>
          <a:bodyPr/>
          <a:lstStyle/>
          <a:p>
            <a:pPr eaLnBrk="1" hangingPunct="1">
              <a:lnSpc>
                <a:spcPct val="90000"/>
              </a:lnSpc>
            </a:pPr>
            <a:endParaRPr lang="en-US" altLang="en-US" sz="2600" dirty="0">
              <a:latin typeface="Corbel" charset="0"/>
              <a:ea typeface="ＭＳ Ｐゴシック" charset="-128"/>
            </a:endParaRPr>
          </a:p>
          <a:p>
            <a:pPr eaLnBrk="1" hangingPunct="1">
              <a:lnSpc>
                <a:spcPct val="90000"/>
              </a:lnSpc>
            </a:pPr>
            <a:endParaRPr lang="en-US" altLang="en-US" dirty="0">
              <a:latin typeface="Corbel" charset="0"/>
              <a:ea typeface="ＭＳ Ｐゴシック" charset="-128"/>
            </a:endParaRPr>
          </a:p>
        </p:txBody>
      </p:sp>
      <p:pic>
        <p:nvPicPr>
          <p:cNvPr id="41369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2133600"/>
            <a:ext cx="4724400"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5A8CBB6F-6A7A-7B43-87DD-BEA8ADB83B5A}"/>
              </a:ext>
            </a:extLst>
          </p:cNvPr>
          <p:cNvSpPr>
            <a:spLocks noGrp="1"/>
          </p:cNvSpPr>
          <p:nvPr>
            <p:ph type="title"/>
          </p:nvPr>
        </p:nvSpPr>
        <p:spPr/>
        <p:txBody>
          <a:bodyPr/>
          <a:lstStyle/>
          <a:p>
            <a:r>
              <a:rPr lang="en-US" altLang="en-US" sz="4000" dirty="0">
                <a:latin typeface="Calibri" panose="020F0502020204030204" pitchFamily="34" charset="0"/>
                <a:ea typeface="ＭＳ Ｐゴシック" charset="-128"/>
                <a:cs typeface="Calibri" panose="020F0502020204030204" pitchFamily="34" charset="0"/>
              </a:rPr>
              <a:t>5. Is our plan being implemented &amp; is it working? (evaluate &amp; revise plan)</a:t>
            </a:r>
            <a:endParaRPr lang="en-US" sz="4000" dirty="0"/>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2"/>
          <p:cNvSpPr>
            <a:spLocks noGrp="1" noChangeArrowheads="1"/>
          </p:cNvSpPr>
          <p:nvPr>
            <p:ph type="title"/>
          </p:nvPr>
        </p:nvSpPr>
        <p:spPr>
          <a:xfrm>
            <a:off x="0" y="234950"/>
            <a:ext cx="9144000" cy="1143000"/>
          </a:xfrm>
        </p:spPr>
        <p:txBody>
          <a:bodyPr/>
          <a:lstStyle/>
          <a:p>
            <a:pPr eaLnBrk="1" hangingPunct="1"/>
            <a:br>
              <a:rPr lang="en-US" altLang="en-US" sz="3000" dirty="0">
                <a:latin typeface="Calibri" panose="020F0502020204030204" pitchFamily="34" charset="0"/>
                <a:ea typeface="ＭＳ Ｐゴシック" charset="-128"/>
                <a:cs typeface="Calibri" panose="020F0502020204030204" pitchFamily="34" charset="0"/>
              </a:rPr>
            </a:br>
            <a:r>
              <a:rPr lang="en-US" altLang="en-US" sz="3600" dirty="0">
                <a:latin typeface="Calibri" panose="020F0502020204030204" pitchFamily="34" charset="0"/>
                <a:ea typeface="ＭＳ Ｐゴシック" charset="-128"/>
                <a:cs typeface="Calibri" panose="020F0502020204030204" pitchFamily="34" charset="0"/>
              </a:rPr>
              <a:t>Your Turn! </a:t>
            </a:r>
            <a:br>
              <a:rPr lang="en-US" altLang="en-US" sz="3600" dirty="0">
                <a:latin typeface="Calibri" panose="020F0502020204030204" pitchFamily="34" charset="0"/>
                <a:ea typeface="ＭＳ Ｐゴシック" charset="-128"/>
                <a:cs typeface="Calibri" panose="020F0502020204030204" pitchFamily="34" charset="0"/>
              </a:rPr>
            </a:br>
            <a:r>
              <a:rPr lang="en-US" altLang="en-US" sz="3600" dirty="0">
                <a:latin typeface="Calibri" panose="020F0502020204030204" pitchFamily="34" charset="0"/>
                <a:ea typeface="ＭＳ Ｐゴシック" charset="-128"/>
                <a:cs typeface="Calibri" panose="020F0502020204030204" pitchFamily="34" charset="0"/>
              </a:rPr>
              <a:t>What is the precise nature of our problem?  </a:t>
            </a:r>
            <a:br>
              <a:rPr lang="en-US" altLang="en-US" sz="3000" u="sng" dirty="0">
                <a:latin typeface="Calibri" panose="020F0502020204030204" pitchFamily="34" charset="0"/>
                <a:ea typeface="ＭＳ Ｐゴシック" charset="-128"/>
                <a:cs typeface="Calibri" panose="020F0502020204030204" pitchFamily="34" charset="0"/>
              </a:rPr>
            </a:br>
            <a:endParaRPr lang="en-US" altLang="en-US" sz="3000" dirty="0">
              <a:latin typeface="Calibri" panose="020F0502020204030204" pitchFamily="34" charset="0"/>
              <a:ea typeface="ＭＳ Ｐゴシック" charset="-128"/>
              <a:cs typeface="Calibri" panose="020F0502020204030204" pitchFamily="34" charset="0"/>
            </a:endParaRPr>
          </a:p>
        </p:txBody>
      </p:sp>
      <p:graphicFrame>
        <p:nvGraphicFramePr>
          <p:cNvPr id="51203" name="Group 3"/>
          <p:cNvGraphicFramePr>
            <a:graphicFrameLocks noGrp="1"/>
          </p:cNvGraphicFramePr>
          <p:nvPr>
            <p:ph idx="1"/>
            <p:extLst>
              <p:ext uri="{D42A27DB-BD31-4B8C-83A1-F6EECF244321}">
                <p14:modId xmlns:p14="http://schemas.microsoft.com/office/powerpoint/2010/main" val="815509976"/>
              </p:ext>
            </p:extLst>
          </p:nvPr>
        </p:nvGraphicFramePr>
        <p:xfrm>
          <a:off x="309563" y="1549400"/>
          <a:ext cx="8507412" cy="4589462"/>
        </p:xfrm>
        <a:graphic>
          <a:graphicData uri="http://schemas.openxmlformats.org/drawingml/2006/table">
            <a:tbl>
              <a:tblPr/>
              <a:tblGrid>
                <a:gridCol w="4289425">
                  <a:extLst>
                    <a:ext uri="{9D8B030D-6E8A-4147-A177-3AD203B41FA5}">
                      <a16:colId xmlns:a16="http://schemas.microsoft.com/office/drawing/2014/main" val="20000"/>
                    </a:ext>
                  </a:extLst>
                </a:gridCol>
                <a:gridCol w="4217987">
                  <a:extLst>
                    <a:ext uri="{9D8B030D-6E8A-4147-A177-3AD203B41FA5}">
                      <a16:colId xmlns:a16="http://schemas.microsoft.com/office/drawing/2014/main" val="20001"/>
                    </a:ext>
                  </a:extLst>
                </a:gridCol>
              </a:tblGrid>
              <a:tr h="457269">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Question:</a:t>
                      </a: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Fill in the information below:</a:t>
                      </a: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989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What</a:t>
                      </a:r>
                      <a:r>
                        <a:rPr kumimoji="0" lang="en-US" altLang="en-US" sz="24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 problem behaviors are occurring?</a:t>
                      </a: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30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When</a:t>
                      </a:r>
                      <a:r>
                        <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 are problem behaviors occurring?</a:t>
                      </a: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30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Where</a:t>
                      </a:r>
                      <a:r>
                        <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 are problem behaviors occurring?</a:t>
                      </a: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30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Who</a:t>
                      </a:r>
                      <a:r>
                        <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 is engaging in problem behaviors?</a:t>
                      </a: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23075">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r>
                        <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Why </a:t>
                      </a:r>
                      <a:r>
                        <a:rPr kumimoji="0" lang="en-US" altLang="en-US" sz="24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do problem behaviors keep happening?</a:t>
                      </a:r>
                      <a:endParaRPr kumimoji="0" lang="en-US" altLang="en-US" sz="24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85874" marR="85874"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chemeClr val="bg2"/>
                        </a:buClr>
                        <a:buSzPct val="70000"/>
                        <a:buFont typeface="Wingdings" charset="2"/>
                        <a:buNone/>
                        <a:tabLst/>
                      </a:pPr>
                      <a:endParaRPr kumimoji="0" lang="en-US" altLang="en-US" sz="24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L="85874" marR="85874"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title"/>
          </p:nvPr>
        </p:nvSpPr>
        <p:spPr>
          <a:xfrm>
            <a:off x="457200" y="279400"/>
            <a:ext cx="8229600" cy="934258"/>
          </a:xfrm>
          <a:ln>
            <a:solidFill>
              <a:schemeClr val="tx1"/>
            </a:solidFill>
            <a:miter lim="800000"/>
            <a:headEnd/>
            <a:tailEnd/>
          </a:ln>
        </p:spPr>
        <p:txBody>
          <a:bodyPr/>
          <a:lstStyle/>
          <a:p>
            <a:pPr eaLnBrk="1" hangingPunct="1"/>
            <a:r>
              <a:rPr lang="en-US" altLang="en-US" sz="3200" dirty="0">
                <a:latin typeface="Calibri" panose="020F0502020204030204" pitchFamily="34" charset="0"/>
                <a:ea typeface="ＭＳ Ｐゴシック" charset="-128"/>
                <a:cs typeface="Calibri" panose="020F0502020204030204" pitchFamily="34" charset="0"/>
              </a:rPr>
              <a:t>What are the actual elements of our plan?</a:t>
            </a:r>
          </a:p>
        </p:txBody>
      </p:sp>
      <p:graphicFrame>
        <p:nvGraphicFramePr>
          <p:cNvPr id="126001" name="Group 49"/>
          <p:cNvGraphicFramePr>
            <a:graphicFrameLocks noGrp="1"/>
          </p:cNvGraphicFramePr>
          <p:nvPr>
            <p:ph idx="1"/>
            <p:extLst>
              <p:ext uri="{D42A27DB-BD31-4B8C-83A1-F6EECF244321}">
                <p14:modId xmlns:p14="http://schemas.microsoft.com/office/powerpoint/2010/main" val="2388652608"/>
              </p:ext>
            </p:extLst>
          </p:nvPr>
        </p:nvGraphicFramePr>
        <p:xfrm>
          <a:off x="457200" y="1792288"/>
          <a:ext cx="8229600" cy="4353059"/>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723736">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Prevention: </a:t>
                      </a:r>
                      <a:r>
                        <a:rPr kumimoji="0" lang="en-US" altLang="en-US" sz="1800" b="0" i="1"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Remove/alter </a:t>
                      </a:r>
                      <a:r>
                        <a:rPr kumimoji="0" lang="ja-JP" altLang="en-US" sz="1800" b="0" i="1"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a:t>
                      </a:r>
                      <a:r>
                        <a:rPr kumimoji="0" lang="en-US" altLang="ja-JP" sz="1800" b="0" i="1"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trigger</a:t>
                      </a:r>
                      <a:r>
                        <a:rPr kumimoji="0" lang="ja-JP" altLang="en-US" sz="1800" b="0" i="1"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a:t>
                      </a:r>
                      <a:r>
                        <a:rPr kumimoji="0" lang="en-US" altLang="ja-JP" sz="1800" b="0" i="1"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rPr>
                        <a:t> for problem behavior</a:t>
                      </a:r>
                      <a:endParaRPr kumimoji="0" lang="en-US" altLang="en-US" sz="1800" b="0" i="0" u="none" strike="noStrike" cap="none" normalizeH="0" baseline="0" dirty="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2">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900" b="1" i="1" u="none" strike="noStrike" cap="none" normalizeH="0" baseline="0">
                        <a:ln>
                          <a:noFill/>
                        </a:ln>
                        <a:solidFill>
                          <a:srgbClr val="103154"/>
                        </a:solidFill>
                        <a:effectLst/>
                        <a:latin typeface="Calibri" panose="020F0502020204030204" pitchFamily="34" charset="0"/>
                        <a:ea typeface="ＭＳ Ｐゴシック" charset="-128"/>
                        <a:cs typeface="Calibri" panose="020F0502020204030204"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720562">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Teaching: </a:t>
                      </a:r>
                      <a:r>
                        <a:rPr kumimoji="0" lang="en-US" altLang="en-US" sz="1800" b="0" i="1"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Define, instruct &amp; model expected behavior </a:t>
                      </a:r>
                      <a:endParaRPr kumimoji="0" lang="en-US" altLang="en-US" sz="18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en-US"/>
                    </a:p>
                  </a:txBody>
                  <a:tcPr/>
                </a:tc>
                <a:extLst>
                  <a:ext uri="{0D108BD9-81ED-4DB2-BD59-A6C34878D82A}">
                    <a16:rowId xmlns:a16="http://schemas.microsoft.com/office/drawing/2014/main" val="10001"/>
                  </a:ext>
                </a:extLst>
              </a:tr>
              <a:tr h="64003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Reward: </a:t>
                      </a:r>
                      <a:r>
                        <a:rPr kumimoji="0" lang="en-US" altLang="en-US" sz="1800" b="0" i="1"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Expected/alternative behavior when it occurs; prompt as necessary</a:t>
                      </a:r>
                      <a:endParaRPr kumimoji="0" lang="en-US" altLang="en-US" sz="18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1800" b="1" i="1" u="none" strike="noStrike" cap="none" normalizeH="0" baseline="0">
                        <a:ln>
                          <a:noFill/>
                        </a:ln>
                        <a:solidFill>
                          <a:srgbClr val="103154"/>
                        </a:solidFill>
                        <a:effectLst/>
                        <a:latin typeface="Calibri" panose="020F0502020204030204" pitchFamily="34" charset="0"/>
                        <a:ea typeface="ＭＳ Ｐゴシック" charset="-128"/>
                        <a:cs typeface="Calibri" panose="020F0502020204030204"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1421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Extinction: </a:t>
                      </a:r>
                      <a:r>
                        <a:rPr kumimoji="0" lang="en-US" altLang="en-US" sz="1800" b="0" i="1"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Increase acknowledgement of presence of desired behavior</a:t>
                      </a:r>
                      <a:endParaRPr kumimoji="0" lang="en-US" altLang="en-US" sz="18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1800" b="1" i="1" u="none" strike="noStrike" cap="none" normalizeH="0" baseline="0">
                        <a:ln>
                          <a:noFill/>
                        </a:ln>
                        <a:solidFill>
                          <a:srgbClr val="103154"/>
                        </a:solidFill>
                        <a:effectLst/>
                        <a:latin typeface="Calibri" panose="020F0502020204030204" pitchFamily="34" charset="0"/>
                        <a:ea typeface="ＭＳ Ｐゴシック" charset="-128"/>
                        <a:cs typeface="Calibri" panose="020F0502020204030204"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339">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Corrective Consequence: </a:t>
                      </a:r>
                      <a:r>
                        <a:rPr kumimoji="0" lang="en-US" altLang="en-US" sz="1800" b="0" i="1"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Use non-rewarding/non-reinforcing responses when problem behavior occurs </a:t>
                      </a:r>
                      <a:endParaRPr kumimoji="0" lang="en-US" altLang="en-US" sz="18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1800" b="1" i="1" u="none" strike="noStrike" cap="none" normalizeH="0" baseline="0">
                        <a:ln>
                          <a:noFill/>
                        </a:ln>
                        <a:solidFill>
                          <a:srgbClr val="103154"/>
                        </a:solidFill>
                        <a:effectLst/>
                        <a:latin typeface="Calibri" panose="020F0502020204030204" pitchFamily="34" charset="0"/>
                        <a:ea typeface="ＭＳ Ｐゴシック" charset="-128"/>
                        <a:cs typeface="Calibri" panose="020F0502020204030204"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4003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r>
                        <a:rPr kumimoji="0" lang="en-US" altLang="en-US" sz="1800" b="1"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Data Collection: </a:t>
                      </a:r>
                      <a:r>
                        <a:rPr kumimoji="0" lang="en-US" altLang="en-US" sz="1800" b="0" i="1"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rPr>
                        <a:t>Indicate how you know when you have a solution</a:t>
                      </a:r>
                      <a:endParaRPr kumimoji="0" lang="en-US" altLang="en-US" sz="1800" b="0" i="0" u="none" strike="noStrike" cap="none" normalizeH="0" baseline="0">
                        <a:ln>
                          <a:noFill/>
                        </a:ln>
                        <a:solidFill>
                          <a:schemeClr val="tx1"/>
                        </a:solidFill>
                        <a:effectLst/>
                        <a:latin typeface="Calibri" panose="020F0502020204030204" pitchFamily="34" charset="0"/>
                        <a:ea typeface="ＭＳ Ｐゴシック" charset="-128"/>
                        <a:cs typeface="Calibri" panose="020F0502020204030204" pitchFamily="34"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20000"/>
                        </a:spcBef>
                        <a:spcAft>
                          <a:spcPct val="0"/>
                        </a:spcAft>
                        <a:buClr>
                          <a:srgbClr val="0BD0D9"/>
                        </a:buClr>
                        <a:buSzPct val="95000"/>
                        <a:buFont typeface="Wingdings" charset="2"/>
                        <a:buNone/>
                        <a:tabLst/>
                      </a:pPr>
                      <a:endParaRPr kumimoji="0" lang="en-US" altLang="en-US" sz="1800" b="1" i="1" u="none" strike="noStrike" cap="none" normalizeH="0" baseline="0" dirty="0">
                        <a:ln>
                          <a:noFill/>
                        </a:ln>
                        <a:solidFill>
                          <a:srgbClr val="103154"/>
                        </a:solidFill>
                        <a:effectLst/>
                        <a:latin typeface="Calibri" panose="020F0502020204030204" pitchFamily="34" charset="0"/>
                        <a:ea typeface="ＭＳ Ｐゴシック" charset="-128"/>
                        <a:cs typeface="Calibri" panose="020F0502020204030204" pitchFamily="34"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cxnSp>
        <p:nvCxnSpPr>
          <p:cNvPr id="5" name="Straight Connector 4"/>
          <p:cNvCxnSpPr/>
          <p:nvPr/>
        </p:nvCxnSpPr>
        <p:spPr>
          <a:xfrm>
            <a:off x="4572000" y="2509838"/>
            <a:ext cx="4114800" cy="1587"/>
          </a:xfrm>
          <a:prstGeom prst="line">
            <a:avLst/>
          </a:prstGeom>
          <a:ln w="952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17817" name="TextBox 1"/>
          <p:cNvSpPr txBox="1">
            <a:spLocks noChangeArrowheads="1"/>
          </p:cNvSpPr>
          <p:nvPr/>
        </p:nvSpPr>
        <p:spPr bwMode="auto">
          <a:xfrm>
            <a:off x="457200" y="1250252"/>
            <a:ext cx="8229600" cy="67786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000" u="sng" dirty="0">
                <a:ea typeface="Calibri" charset="0"/>
                <a:cs typeface="Calibri" charset="0"/>
              </a:rPr>
              <a:t>Precise Problem Statement:</a:t>
            </a:r>
          </a:p>
          <a:p>
            <a:pPr eaLnBrk="1" hangingPunct="1">
              <a:spcBef>
                <a:spcPct val="0"/>
              </a:spcBef>
              <a:buFontTx/>
              <a:buNone/>
            </a:pPr>
            <a:endParaRPr lang="en-US" altLang="en-US" sz="1800" dirty="0">
              <a:ea typeface="Calibri" charset="0"/>
              <a:cs typeface="Calibri"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26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Title 2"/>
          <p:cNvSpPr>
            <a:spLocks noGrp="1"/>
          </p:cNvSpPr>
          <p:nvPr>
            <p:ph type="title"/>
          </p:nvPr>
        </p:nvSpPr>
        <p:spPr>
          <a:solidFill>
            <a:schemeClr val="accent4">
              <a:lumMod val="60000"/>
              <a:lumOff val="40000"/>
            </a:schemeClr>
          </a:solidFill>
        </p:spPr>
        <p:txBody>
          <a:bodyPr/>
          <a:lstStyle/>
          <a:p>
            <a:pPr eaLnBrk="1" hangingPunct="1"/>
            <a:r>
              <a:rPr lang="en-US" altLang="en-US" sz="4000" dirty="0">
                <a:latin typeface="Calibri" panose="020F0502020204030204" pitchFamily="34" charset="0"/>
                <a:ea typeface="ＭＳ Ｐゴシック" charset="-128"/>
                <a:cs typeface="Calibri" panose="020F0502020204030204" pitchFamily="34" charset="0"/>
              </a:rPr>
              <a:t>Activity</a:t>
            </a:r>
          </a:p>
        </p:txBody>
      </p:sp>
      <p:sp>
        <p:nvSpPr>
          <p:cNvPr id="419842" name="Content Placeholder 1"/>
          <p:cNvSpPr>
            <a:spLocks noGrp="1"/>
          </p:cNvSpPr>
          <p:nvPr>
            <p:ph idx="1"/>
          </p:nvPr>
        </p:nvSpPr>
        <p:spPr/>
        <p:txBody>
          <a:bodyPr/>
          <a:lstStyle/>
          <a:p>
            <a:pPr marL="0" indent="0" eaLnBrk="1" hangingPunct="1">
              <a:buFont typeface="Symbol" charset="2"/>
              <a:buNone/>
            </a:pPr>
            <a:r>
              <a:rPr lang="en-US" altLang="en-US" dirty="0">
                <a:latin typeface="Calibri" panose="020F0502020204030204" pitchFamily="34" charset="0"/>
                <a:ea typeface="ＭＳ Ｐゴシック" charset="-128"/>
                <a:cs typeface="Calibri" panose="020F0502020204030204" pitchFamily="34" charset="0"/>
              </a:rPr>
              <a:t>Using the TIPS Problem Solving Process (handout) as a guide:</a:t>
            </a:r>
          </a:p>
          <a:p>
            <a:pPr lvl="1" eaLnBrk="1" hangingPunct="1"/>
            <a:r>
              <a:rPr lang="en-US" altLang="en-US" sz="3200" dirty="0">
                <a:latin typeface="Calibri" panose="020F0502020204030204" pitchFamily="34" charset="0"/>
                <a:ea typeface="ＭＳ Ｐゴシック" charset="-128"/>
                <a:cs typeface="Calibri" panose="020F0502020204030204" pitchFamily="34" charset="0"/>
              </a:rPr>
              <a:t>Identify the precise nature of the problem</a:t>
            </a:r>
          </a:p>
          <a:p>
            <a:pPr lvl="1" eaLnBrk="1" hangingPunct="1"/>
            <a:r>
              <a:rPr lang="en-US" altLang="en-US" sz="3200" dirty="0">
                <a:latin typeface="Calibri" panose="020F0502020204030204" pitchFamily="34" charset="0"/>
                <a:ea typeface="ＭＳ Ｐゴシック" charset="-128"/>
                <a:cs typeface="Calibri" panose="020F0502020204030204" pitchFamily="34" charset="0"/>
              </a:rPr>
              <a:t>What are the elements of your plan?</a:t>
            </a:r>
          </a:p>
          <a:p>
            <a:pPr lvl="1" eaLnBrk="1" hangingPunct="1"/>
            <a:endParaRPr lang="en-US" altLang="en-US" sz="3200" dirty="0">
              <a:latin typeface="Calibri" panose="020F0502020204030204" pitchFamily="34" charset="0"/>
              <a:ea typeface="ＭＳ Ｐゴシック" charset="-128"/>
              <a:cs typeface="Calibri" panose="020F0502020204030204" pitchFamily="34" charset="0"/>
            </a:endParaRPr>
          </a:p>
          <a:p>
            <a:pPr lvl="1" eaLnBrk="1" hangingPunct="1"/>
            <a:endParaRPr lang="en-US" altLang="en-US" sz="3200" dirty="0">
              <a:latin typeface="Calibri" panose="020F0502020204030204" pitchFamily="34" charset="0"/>
              <a:ea typeface="ＭＳ Ｐゴシック" charset="-128"/>
              <a:cs typeface="Calibri" panose="020F0502020204030204" pitchFamily="34" charset="0"/>
            </a:endParaRPr>
          </a:p>
          <a:p>
            <a:pPr marL="57150" indent="0" algn="ctr" eaLnBrk="1" hangingPunct="1">
              <a:buNone/>
            </a:pPr>
            <a:r>
              <a:rPr lang="en-US" altLang="en-US" sz="3600" b="1" i="1" dirty="0">
                <a:solidFill>
                  <a:srgbClr val="C00000"/>
                </a:solidFill>
                <a:latin typeface="Calibri" panose="020F0502020204030204" pitchFamily="34" charset="0"/>
                <a:ea typeface="ＭＳ Ｐゴシック" charset="-128"/>
                <a:cs typeface="Calibri" panose="020F0502020204030204" pitchFamily="34" charset="0"/>
              </a:rPr>
              <a:t>Consider: Is there a benefit to sharing data with students?</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338E-6632-C244-94BA-CDF90E354EB9}"/>
              </a:ext>
            </a:extLst>
          </p:cNvPr>
          <p:cNvSpPr>
            <a:spLocks noGrp="1"/>
          </p:cNvSpPr>
          <p:nvPr>
            <p:ph type="title"/>
          </p:nvPr>
        </p:nvSpPr>
        <p:spPr>
          <a:xfrm>
            <a:off x="457200" y="1660526"/>
            <a:ext cx="8229600" cy="2954337"/>
          </a:xfrm>
        </p:spPr>
        <p:txBody>
          <a:bodyPr/>
          <a:lstStyle/>
          <a:p>
            <a:r>
              <a:rPr lang="en-US" dirty="0"/>
              <a:t>Using Fidelity Data</a:t>
            </a:r>
          </a:p>
        </p:txBody>
      </p:sp>
    </p:spTree>
    <p:extLst>
      <p:ext uri="{BB962C8B-B14F-4D97-AF65-F5344CB8AC3E}">
        <p14:creationId xmlns:p14="http://schemas.microsoft.com/office/powerpoint/2010/main" val="385252612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Title 6"/>
          <p:cNvSpPr>
            <a:spLocks noGrp="1"/>
          </p:cNvSpPr>
          <p:nvPr>
            <p:ph type="title"/>
          </p:nvPr>
        </p:nvSpPr>
        <p:spPr>
          <a:xfrm>
            <a:off x="457200" y="274638"/>
            <a:ext cx="8229600" cy="885825"/>
          </a:xfrm>
        </p:spPr>
        <p:txBody>
          <a:bodyPr/>
          <a:lstStyle/>
          <a:p>
            <a:pPr eaLnBrk="1" hangingPunct="1"/>
            <a:r>
              <a:rPr lang="en-US" altLang="en-US" dirty="0">
                <a:ea typeface="ＭＳ Ｐゴシック" charset="-128"/>
              </a:rPr>
              <a:t>Example: What’s working well?</a:t>
            </a:r>
          </a:p>
        </p:txBody>
      </p:sp>
      <p:sp>
        <p:nvSpPr>
          <p:cNvPr id="6" name="object 4">
            <a:extLst>
              <a:ext uri="{FF2B5EF4-FFF2-40B4-BE49-F238E27FC236}">
                <a16:creationId xmlns:a16="http://schemas.microsoft.com/office/drawing/2014/main" id="{F335B7B2-F482-EF4C-84BF-FCC7BB53DAA0}"/>
              </a:ext>
            </a:extLst>
          </p:cNvPr>
          <p:cNvSpPr txBox="1"/>
          <p:nvPr/>
        </p:nvSpPr>
        <p:spPr>
          <a:xfrm>
            <a:off x="600249" y="2188464"/>
            <a:ext cx="3057525" cy="3036570"/>
          </a:xfrm>
          <a:prstGeom prst="rect">
            <a:avLst/>
          </a:prstGeom>
        </p:spPr>
        <p:txBody>
          <a:bodyPr vert="horz" wrap="square" lIns="0" tIns="0" rIns="0" bIns="0" rtlCol="0">
            <a:noAutofit/>
          </a:bodyPr>
          <a:lstStyle/>
          <a:p>
            <a:pPr marL="12700">
              <a:lnSpc>
                <a:spcPct val="100000"/>
              </a:lnSpc>
            </a:pPr>
            <a:r>
              <a:rPr sz="2400" spc="5" dirty="0">
                <a:latin typeface="Calibri"/>
                <a:cs typeface="Calibri"/>
              </a:rPr>
              <a:t>T</a:t>
            </a:r>
            <a:r>
              <a:rPr sz="2400" spc="-5" dirty="0">
                <a:latin typeface="Calibri"/>
                <a:cs typeface="Calibri"/>
              </a:rPr>
              <a:t>F</a:t>
            </a:r>
            <a:r>
              <a:rPr sz="2400" spc="-10" dirty="0">
                <a:latin typeface="Calibri"/>
                <a:cs typeface="Calibri"/>
              </a:rPr>
              <a:t>I</a:t>
            </a:r>
            <a:r>
              <a:rPr sz="2400" spc="0" dirty="0">
                <a:latin typeface="Calibri"/>
                <a:cs typeface="Calibri"/>
              </a:rPr>
              <a:t>:</a:t>
            </a:r>
            <a:endParaRPr sz="2400" dirty="0">
              <a:latin typeface="Calibri"/>
              <a:cs typeface="Calibri"/>
            </a:endParaRPr>
          </a:p>
          <a:p>
            <a:pPr marL="12700" marR="467359">
              <a:lnSpc>
                <a:spcPct val="241699"/>
              </a:lnSpc>
            </a:pPr>
            <a:r>
              <a:rPr sz="2400" dirty="0">
                <a:latin typeface="Calibri"/>
                <a:cs typeface="Calibri"/>
              </a:rPr>
              <a:t>What</a:t>
            </a:r>
            <a:r>
              <a:rPr sz="2400" spc="-10" dirty="0">
                <a:latin typeface="Calibri"/>
                <a:cs typeface="Calibri"/>
              </a:rPr>
              <a:t> </a:t>
            </a:r>
            <a:r>
              <a:rPr sz="2400" spc="0" dirty="0">
                <a:latin typeface="Calibri"/>
                <a:cs typeface="Calibri"/>
              </a:rPr>
              <a:t>do</a:t>
            </a:r>
            <a:r>
              <a:rPr sz="2400" spc="-15" dirty="0">
                <a:latin typeface="Calibri"/>
                <a:cs typeface="Calibri"/>
              </a:rPr>
              <a:t> </a:t>
            </a:r>
            <a:r>
              <a:rPr sz="2400" spc="0" dirty="0">
                <a:latin typeface="Calibri"/>
                <a:cs typeface="Calibri"/>
              </a:rPr>
              <a:t>y</a:t>
            </a:r>
            <a:r>
              <a:rPr sz="2400" spc="-5" dirty="0">
                <a:latin typeface="Calibri"/>
                <a:cs typeface="Calibri"/>
              </a:rPr>
              <a:t>o</a:t>
            </a:r>
            <a:r>
              <a:rPr sz="2400" spc="0" dirty="0">
                <a:latin typeface="Calibri"/>
                <a:cs typeface="Calibri"/>
              </a:rPr>
              <a:t>u</a:t>
            </a:r>
            <a:r>
              <a:rPr sz="2400" spc="-10" dirty="0">
                <a:latin typeface="Calibri"/>
                <a:cs typeface="Calibri"/>
              </a:rPr>
              <a:t> </a:t>
            </a:r>
            <a:r>
              <a:rPr sz="2400" spc="0" dirty="0">
                <a:latin typeface="Calibri"/>
                <a:cs typeface="Calibri"/>
              </a:rPr>
              <a:t>n</a:t>
            </a:r>
            <a:r>
              <a:rPr sz="2400" spc="-10" dirty="0">
                <a:latin typeface="Calibri"/>
                <a:cs typeface="Calibri"/>
              </a:rPr>
              <a:t>o</a:t>
            </a:r>
            <a:r>
              <a:rPr sz="2400" spc="-5" dirty="0">
                <a:latin typeface="Calibri"/>
                <a:cs typeface="Calibri"/>
              </a:rPr>
              <a:t>t</a:t>
            </a:r>
            <a:r>
              <a:rPr sz="2400" spc="0" dirty="0">
                <a:latin typeface="Calibri"/>
                <a:cs typeface="Calibri"/>
              </a:rPr>
              <a:t>i</a:t>
            </a:r>
            <a:r>
              <a:rPr sz="2400" spc="-5" dirty="0">
                <a:latin typeface="Calibri"/>
                <a:cs typeface="Calibri"/>
              </a:rPr>
              <a:t>c</a:t>
            </a:r>
            <a:r>
              <a:rPr sz="2400" spc="0" dirty="0">
                <a:latin typeface="Calibri"/>
                <a:cs typeface="Calibri"/>
              </a:rPr>
              <a:t>e? </a:t>
            </a:r>
            <a:r>
              <a:rPr sz="2400" spc="-5" dirty="0">
                <a:latin typeface="Calibri"/>
                <a:cs typeface="Calibri"/>
              </a:rPr>
              <a:t>P</a:t>
            </a:r>
            <a:r>
              <a:rPr sz="2400" spc="0" dirty="0">
                <a:latin typeface="Calibri"/>
                <a:cs typeface="Calibri"/>
              </a:rPr>
              <a:t>r</a:t>
            </a:r>
            <a:r>
              <a:rPr sz="2400" spc="-5" dirty="0">
                <a:latin typeface="Calibri"/>
                <a:cs typeface="Calibri"/>
              </a:rPr>
              <a:t>og</a:t>
            </a:r>
            <a:r>
              <a:rPr sz="2400" spc="0" dirty="0">
                <a:latin typeface="Calibri"/>
                <a:cs typeface="Calibri"/>
              </a:rPr>
              <a:t>r</a:t>
            </a:r>
            <a:r>
              <a:rPr sz="2400" spc="5" dirty="0">
                <a:latin typeface="Calibri"/>
                <a:cs typeface="Calibri"/>
              </a:rPr>
              <a:t>e</a:t>
            </a:r>
            <a:r>
              <a:rPr sz="2400" spc="-5" dirty="0">
                <a:latin typeface="Calibri"/>
                <a:cs typeface="Calibri"/>
              </a:rPr>
              <a:t>ss</a:t>
            </a:r>
            <a:r>
              <a:rPr sz="2400" spc="0" dirty="0">
                <a:latin typeface="Calibri"/>
                <a:cs typeface="Calibri"/>
              </a:rPr>
              <a:t>?</a:t>
            </a:r>
            <a:endParaRPr sz="2400" dirty="0">
              <a:latin typeface="Calibri"/>
              <a:cs typeface="Calibri"/>
            </a:endParaRPr>
          </a:p>
          <a:p>
            <a:pPr>
              <a:lnSpc>
                <a:spcPts val="1000"/>
              </a:lnSpc>
            </a:pPr>
            <a:endParaRPr sz="1000" dirty="0"/>
          </a:p>
          <a:p>
            <a:pPr>
              <a:lnSpc>
                <a:spcPts val="1000"/>
              </a:lnSpc>
            </a:pPr>
            <a:endParaRPr sz="1000" dirty="0"/>
          </a:p>
          <a:p>
            <a:pPr>
              <a:lnSpc>
                <a:spcPts val="1000"/>
              </a:lnSpc>
            </a:pPr>
            <a:endParaRPr sz="1000" dirty="0"/>
          </a:p>
          <a:p>
            <a:pPr>
              <a:lnSpc>
                <a:spcPts val="1000"/>
              </a:lnSpc>
              <a:spcBef>
                <a:spcPts val="79"/>
              </a:spcBef>
            </a:pPr>
            <a:endParaRPr sz="1000" dirty="0"/>
          </a:p>
          <a:p>
            <a:pPr marL="12700">
              <a:lnSpc>
                <a:spcPct val="100000"/>
              </a:lnSpc>
            </a:pPr>
            <a:r>
              <a:rPr sz="2400" spc="-5" dirty="0">
                <a:latin typeface="Calibri"/>
                <a:cs typeface="Calibri"/>
              </a:rPr>
              <a:t>A</a:t>
            </a:r>
            <a:r>
              <a:rPr sz="2400" spc="0" dirty="0">
                <a:latin typeface="Calibri"/>
                <a:cs typeface="Calibri"/>
              </a:rPr>
              <a:t>r</a:t>
            </a:r>
            <a:r>
              <a:rPr sz="2400" spc="5" dirty="0">
                <a:latin typeface="Calibri"/>
                <a:cs typeface="Calibri"/>
              </a:rPr>
              <a:t>e</a:t>
            </a:r>
            <a:r>
              <a:rPr sz="2400" spc="0" dirty="0">
                <a:latin typeface="Calibri"/>
                <a:cs typeface="Calibri"/>
              </a:rPr>
              <a:t>as</a:t>
            </a:r>
            <a:r>
              <a:rPr sz="2400" spc="-10" dirty="0">
                <a:latin typeface="Calibri"/>
                <a:cs typeface="Calibri"/>
              </a:rPr>
              <a:t> </a:t>
            </a:r>
            <a:r>
              <a:rPr sz="2400" spc="5" dirty="0">
                <a:latin typeface="Calibri"/>
                <a:cs typeface="Calibri"/>
              </a:rPr>
              <a:t>f</a:t>
            </a:r>
            <a:r>
              <a:rPr sz="2400" spc="-5" dirty="0">
                <a:latin typeface="Calibri"/>
                <a:cs typeface="Calibri"/>
              </a:rPr>
              <a:t>o</a:t>
            </a:r>
            <a:r>
              <a:rPr sz="2400" spc="0" dirty="0">
                <a:latin typeface="Calibri"/>
                <a:cs typeface="Calibri"/>
              </a:rPr>
              <a:t>r</a:t>
            </a:r>
            <a:r>
              <a:rPr sz="2400" spc="-5" dirty="0">
                <a:latin typeface="Calibri"/>
                <a:cs typeface="Calibri"/>
              </a:rPr>
              <a:t> Im</a:t>
            </a:r>
            <a:r>
              <a:rPr sz="2400" spc="0" dirty="0">
                <a:latin typeface="Calibri"/>
                <a:cs typeface="Calibri"/>
              </a:rPr>
              <a:t>pr</a:t>
            </a:r>
            <a:r>
              <a:rPr sz="2400" spc="-5" dirty="0">
                <a:latin typeface="Calibri"/>
                <a:cs typeface="Calibri"/>
              </a:rPr>
              <a:t>o</a:t>
            </a:r>
            <a:r>
              <a:rPr sz="2400" spc="0" dirty="0">
                <a:latin typeface="Calibri"/>
                <a:cs typeface="Calibri"/>
              </a:rPr>
              <a:t>v</a:t>
            </a:r>
            <a:r>
              <a:rPr sz="2400" spc="5" dirty="0">
                <a:latin typeface="Calibri"/>
                <a:cs typeface="Calibri"/>
              </a:rPr>
              <a:t>e</a:t>
            </a:r>
            <a:r>
              <a:rPr sz="2400" spc="-5" dirty="0">
                <a:latin typeface="Calibri"/>
                <a:cs typeface="Calibri"/>
              </a:rPr>
              <a:t>m</a:t>
            </a:r>
            <a:r>
              <a:rPr sz="2400" spc="5" dirty="0">
                <a:latin typeface="Calibri"/>
                <a:cs typeface="Calibri"/>
              </a:rPr>
              <a:t>e</a:t>
            </a:r>
            <a:r>
              <a:rPr sz="2400" spc="0" dirty="0">
                <a:latin typeface="Calibri"/>
                <a:cs typeface="Calibri"/>
              </a:rPr>
              <a:t>n</a:t>
            </a:r>
            <a:r>
              <a:rPr sz="2400" spc="-5" dirty="0">
                <a:latin typeface="Calibri"/>
                <a:cs typeface="Calibri"/>
              </a:rPr>
              <a:t>t</a:t>
            </a:r>
            <a:r>
              <a:rPr sz="2400" spc="0" dirty="0">
                <a:latin typeface="Calibri"/>
                <a:cs typeface="Calibri"/>
              </a:rPr>
              <a:t>?</a:t>
            </a:r>
            <a:endParaRPr sz="2400" dirty="0">
              <a:latin typeface="Calibri"/>
              <a:cs typeface="Calibri"/>
            </a:endParaRPr>
          </a:p>
        </p:txBody>
      </p:sp>
      <p:sp>
        <p:nvSpPr>
          <p:cNvPr id="7" name="object 5">
            <a:extLst>
              <a:ext uri="{FF2B5EF4-FFF2-40B4-BE49-F238E27FC236}">
                <a16:creationId xmlns:a16="http://schemas.microsoft.com/office/drawing/2014/main" id="{F9E183E7-E397-9847-A530-A34B4855AEFA}"/>
              </a:ext>
            </a:extLst>
          </p:cNvPr>
          <p:cNvSpPr/>
          <p:nvPr/>
        </p:nvSpPr>
        <p:spPr>
          <a:xfrm>
            <a:off x="4398264" y="1780032"/>
            <a:ext cx="4005072" cy="4373880"/>
          </a:xfrm>
          <a:prstGeom prst="rect">
            <a:avLst/>
          </a:prstGeom>
          <a:blipFill>
            <a:blip r:embed="rId3"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1282272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itle 1"/>
          <p:cNvSpPr>
            <a:spLocks noGrp="1"/>
          </p:cNvSpPr>
          <p:nvPr>
            <p:ph type="ctrTitle"/>
          </p:nvPr>
        </p:nvSpPr>
        <p:spPr>
          <a:xfrm>
            <a:off x="685800" y="1257300"/>
            <a:ext cx="7772400" cy="1779588"/>
          </a:xfrm>
        </p:spPr>
        <p:txBody>
          <a:bodyPr/>
          <a:lstStyle/>
          <a:p>
            <a:pPr eaLnBrk="1" hangingPunct="1"/>
            <a:r>
              <a:rPr lang="en-US" altLang="en-US" dirty="0">
                <a:ea typeface="ＭＳ Ｐゴシック" charset="-128"/>
              </a:rPr>
              <a:t>Here’s what we know about you</a:t>
            </a:r>
            <a:r>
              <a:rPr lang="is-IS" altLang="en-US" dirty="0">
                <a:ea typeface="ＭＳ Ｐゴシック" charset="-128"/>
              </a:rPr>
              <a:t>…</a:t>
            </a:r>
            <a:endParaRPr lang="en-US" altLang="en-US" dirty="0">
              <a:ea typeface="ＭＳ Ｐゴシック" charset="-128"/>
            </a:endParaRPr>
          </a:p>
        </p:txBody>
      </p:sp>
      <p:grpSp>
        <p:nvGrpSpPr>
          <p:cNvPr id="211970" name="Group 11"/>
          <p:cNvGrpSpPr>
            <a:grpSpLocks/>
          </p:cNvGrpSpPr>
          <p:nvPr/>
        </p:nvGrpSpPr>
        <p:grpSpPr bwMode="auto">
          <a:xfrm>
            <a:off x="2084388" y="3724275"/>
            <a:ext cx="5105400" cy="2787650"/>
            <a:chOff x="1705769" y="1662907"/>
            <a:chExt cx="7056701" cy="4767263"/>
          </a:xfrm>
        </p:grpSpPr>
        <p:pic>
          <p:nvPicPr>
            <p:cNvPr id="211971"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5769" y="4198145"/>
              <a:ext cx="1795462"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1972" name="Group 13"/>
            <p:cNvGrpSpPr>
              <a:grpSpLocks/>
            </p:cNvGrpSpPr>
            <p:nvPr/>
          </p:nvGrpSpPr>
          <p:grpSpPr bwMode="auto">
            <a:xfrm>
              <a:off x="3352270" y="1662907"/>
              <a:ext cx="5410200" cy="4767263"/>
              <a:chOff x="1752600" y="1676400"/>
              <a:chExt cx="5410200" cy="4767263"/>
            </a:xfrm>
          </p:grpSpPr>
          <p:sp>
            <p:nvSpPr>
              <p:cNvPr id="211973" name="AutoShape 3"/>
              <p:cNvSpPr>
                <a:spLocks noChangeArrowheads="1"/>
              </p:cNvSpPr>
              <p:nvPr/>
            </p:nvSpPr>
            <p:spPr bwMode="auto">
              <a:xfrm>
                <a:off x="1752600" y="1676400"/>
                <a:ext cx="5410200" cy="4767263"/>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sp>
            <p:nvSpPr>
              <p:cNvPr id="211974" name="AutoShape 6"/>
              <p:cNvSpPr>
                <a:spLocks noChangeArrowheads="1"/>
              </p:cNvSpPr>
              <p:nvPr/>
            </p:nvSpPr>
            <p:spPr bwMode="auto">
              <a:xfrm>
                <a:off x="2667000" y="1697537"/>
                <a:ext cx="3581400" cy="3124199"/>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sp>
            <p:nvSpPr>
              <p:cNvPr id="211975" name="AutoShape 9"/>
              <p:cNvSpPr>
                <a:spLocks noChangeArrowheads="1"/>
              </p:cNvSpPr>
              <p:nvPr/>
            </p:nvSpPr>
            <p:spPr bwMode="auto">
              <a:xfrm>
                <a:off x="3505200" y="1676400"/>
                <a:ext cx="1905000" cy="160020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endParaRPr lang="en-US" altLang="en-US" sz="1800"/>
              </a:p>
            </p:txBody>
          </p:sp>
        </p:grpSp>
      </p:grpSp>
    </p:spTree>
    <p:extLst>
      <p:ext uri="{BB962C8B-B14F-4D97-AF65-F5344CB8AC3E}">
        <p14:creationId xmlns:p14="http://schemas.microsoft.com/office/powerpoint/2010/main" val="688852786"/>
      </p:ext>
    </p:extLst>
  </p:cSld>
  <p:clrMapOvr>
    <a:masterClrMapping/>
  </p:clrMapOvr>
  <p:transition spd="slow"/>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Content Placeholder 2"/>
          <p:cNvSpPr>
            <a:spLocks noGrp="1"/>
          </p:cNvSpPr>
          <p:nvPr>
            <p:ph idx="1"/>
          </p:nvPr>
        </p:nvSpPr>
        <p:spPr>
          <a:xfrm>
            <a:off x="457200" y="1600200"/>
            <a:ext cx="8229600" cy="4867102"/>
          </a:xfrm>
        </p:spPr>
        <p:txBody>
          <a:bodyPr/>
          <a:lstStyle/>
          <a:p>
            <a:pPr marL="0" indent="0" eaLnBrk="1" hangingPunct="1">
              <a:buFont typeface="Symbol" charset="2"/>
              <a:buNone/>
            </a:pPr>
            <a:r>
              <a:rPr lang="en-US" altLang="en-US" dirty="0">
                <a:ea typeface="ＭＳ Ｐゴシック" charset="-128"/>
              </a:rPr>
              <a:t>In your teams, analyze your school’s TFI data using the TFI Summary/Planning Tools and identify the following:</a:t>
            </a:r>
          </a:p>
          <a:p>
            <a:pPr marL="914400" lvl="1" indent="-514350" eaLnBrk="1" hangingPunct="1">
              <a:buFont typeface="+mj-lt"/>
              <a:buAutoNum type="arabicPeriod"/>
            </a:pPr>
            <a:r>
              <a:rPr lang="en-US" altLang="en-US" dirty="0">
                <a:ea typeface="ＭＳ Ｐゴシック" charset="-128"/>
              </a:rPr>
              <a:t>What is your most significant implementation dip? (Area in most need of improvement)</a:t>
            </a:r>
          </a:p>
          <a:p>
            <a:pPr marL="914400" lvl="1" indent="-514350" eaLnBrk="1" hangingPunct="1">
              <a:buFont typeface="+mj-lt"/>
              <a:buAutoNum type="arabicPeriod"/>
            </a:pPr>
            <a:r>
              <a:rPr lang="en-US" altLang="en-US" dirty="0">
                <a:ea typeface="ＭＳ Ｐゴシック" charset="-128"/>
              </a:rPr>
              <a:t>What are 2-3 areas of strength?</a:t>
            </a:r>
          </a:p>
          <a:p>
            <a:pPr marL="914400" lvl="1" indent="-514350" eaLnBrk="1" hangingPunct="1">
              <a:buFont typeface="+mj-lt"/>
              <a:buAutoNum type="arabicPeriod"/>
            </a:pPr>
            <a:r>
              <a:rPr lang="en-US" altLang="en-US" dirty="0">
                <a:ea typeface="ＭＳ Ｐゴシック" charset="-128"/>
              </a:rPr>
              <a:t>Identify at least two strategies to overcome identified implementation dips</a:t>
            </a:r>
            <a:endParaRPr lang="en-US" altLang="en-US" sz="1600" dirty="0">
              <a:ea typeface="ＭＳ Ｐゴシック" charset="-128"/>
            </a:endParaRPr>
          </a:p>
        </p:txBody>
      </p:sp>
      <p:sp>
        <p:nvSpPr>
          <p:cNvPr id="6" name="Title 1">
            <a:extLst>
              <a:ext uri="{FF2B5EF4-FFF2-40B4-BE49-F238E27FC236}">
                <a16:creationId xmlns:a16="http://schemas.microsoft.com/office/drawing/2014/main" id="{E6128A15-0EB0-2B4C-9491-6E46620B4E59}"/>
              </a:ext>
            </a:extLst>
          </p:cNvPr>
          <p:cNvSpPr>
            <a:spLocks noGrp="1"/>
          </p:cNvSpPr>
          <p:nvPr>
            <p:ph type="title"/>
          </p:nvPr>
        </p:nvSpPr>
        <p:spPr>
          <a:xfrm>
            <a:off x="612775" y="251030"/>
            <a:ext cx="7918450" cy="1143000"/>
          </a:xfrm>
          <a:solidFill>
            <a:schemeClr val="accent4">
              <a:lumMod val="60000"/>
              <a:lumOff val="40000"/>
            </a:schemeClr>
          </a:solidFill>
        </p:spPr>
        <p:txBody>
          <a:bodyPr/>
          <a:lstStyle/>
          <a:p>
            <a:pPr eaLnBrk="1" hangingPunct="1"/>
            <a:r>
              <a:rPr lang="en-US" altLang="en-US" dirty="0">
                <a:ea typeface="ＭＳ Ｐゴシック" charset="-128"/>
              </a:rPr>
              <a:t>Team Activity</a:t>
            </a:r>
          </a:p>
        </p:txBody>
      </p:sp>
    </p:spTree>
    <p:extLst>
      <p:ext uri="{BB962C8B-B14F-4D97-AF65-F5344CB8AC3E}">
        <p14:creationId xmlns:p14="http://schemas.microsoft.com/office/powerpoint/2010/main" val="3632008988"/>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Title 1"/>
          <p:cNvSpPr>
            <a:spLocks noGrp="1"/>
          </p:cNvSpPr>
          <p:nvPr>
            <p:ph type="title" idx="4294967295"/>
          </p:nvPr>
        </p:nvSpPr>
        <p:spPr>
          <a:xfrm>
            <a:off x="762794" y="200025"/>
            <a:ext cx="7618412" cy="1143001"/>
          </a:xfrm>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Your SAS Data</a:t>
            </a:r>
          </a:p>
        </p:txBody>
      </p:sp>
      <p:pic>
        <p:nvPicPr>
          <p:cNvPr id="36864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12888"/>
            <a:ext cx="9144000" cy="534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48915318"/>
      </p:ext>
    </p:extLst>
  </p:cSld>
  <p:clrMapOvr>
    <a:masterClrMapping/>
  </p:clrMapOvr>
  <p:transition spd="slow"/>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06400" y="779463"/>
            <a:ext cx="41656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9163" y="779463"/>
            <a:ext cx="4279900"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7"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01913" y="4768850"/>
            <a:ext cx="1738312" cy="168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966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0450" y="4768850"/>
            <a:ext cx="1936750" cy="146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863152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04863"/>
            <a:ext cx="9144000" cy="616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0690" name="Rectangle 3"/>
          <p:cNvSpPr>
            <a:spLocks noChangeArrowheads="1"/>
          </p:cNvSpPr>
          <p:nvPr/>
        </p:nvSpPr>
        <p:spPr bwMode="auto">
          <a:xfrm>
            <a:off x="254000" y="66675"/>
            <a:ext cx="86360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000" dirty="0">
                <a:solidFill>
                  <a:srgbClr val="000000"/>
                </a:solidFill>
                <a:latin typeface="Calibri" panose="020F0502020204030204" pitchFamily="34" charset="0"/>
                <a:cs typeface="Calibri" panose="020F0502020204030204" pitchFamily="34" charset="0"/>
              </a:rPr>
              <a:t>SAS Team Summary Tool</a:t>
            </a:r>
          </a:p>
        </p:txBody>
      </p:sp>
    </p:spTree>
    <p:extLst>
      <p:ext uri="{BB962C8B-B14F-4D97-AF65-F5344CB8AC3E}">
        <p14:creationId xmlns:p14="http://schemas.microsoft.com/office/powerpoint/2010/main" val="1655434003"/>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Content Placeholder 2"/>
          <p:cNvSpPr>
            <a:spLocks noGrp="1"/>
          </p:cNvSpPr>
          <p:nvPr>
            <p:ph idx="1"/>
          </p:nvPr>
        </p:nvSpPr>
        <p:spPr>
          <a:xfrm>
            <a:off x="457200" y="1600200"/>
            <a:ext cx="8229600" cy="4867102"/>
          </a:xfrm>
        </p:spPr>
        <p:txBody>
          <a:bodyPr/>
          <a:lstStyle/>
          <a:p>
            <a:pPr marL="0" indent="0" eaLnBrk="1" hangingPunct="1">
              <a:buFont typeface="Symbol" charset="2"/>
              <a:buNone/>
            </a:pPr>
            <a:r>
              <a:rPr lang="en-US" altLang="en-US" dirty="0">
                <a:ea typeface="ＭＳ Ｐゴシック" charset="-128"/>
              </a:rPr>
              <a:t>In your teams, analyze your school’s SAS data using the SAS Team Summary Tool and identify the following:</a:t>
            </a:r>
          </a:p>
          <a:p>
            <a:pPr marL="914400" lvl="1" indent="-514350" eaLnBrk="1" hangingPunct="1">
              <a:buFont typeface="+mj-lt"/>
              <a:buAutoNum type="arabicPeriod"/>
            </a:pPr>
            <a:r>
              <a:rPr lang="en-US" altLang="en-US" dirty="0">
                <a:ea typeface="ＭＳ Ｐゴシック" charset="-128"/>
              </a:rPr>
              <a:t>What is your most significant implementation dip? (Area in most need of improvement)</a:t>
            </a:r>
          </a:p>
          <a:p>
            <a:pPr marL="914400" lvl="1" indent="-514350" eaLnBrk="1" hangingPunct="1">
              <a:buFont typeface="+mj-lt"/>
              <a:buAutoNum type="arabicPeriod"/>
            </a:pPr>
            <a:r>
              <a:rPr lang="en-US" altLang="en-US" dirty="0">
                <a:ea typeface="ＭＳ Ｐゴシック" charset="-128"/>
              </a:rPr>
              <a:t>What are 2-3 areas of strength?</a:t>
            </a:r>
          </a:p>
          <a:p>
            <a:pPr marL="914400" lvl="1" indent="-514350" eaLnBrk="1" hangingPunct="1">
              <a:buFont typeface="+mj-lt"/>
              <a:buAutoNum type="arabicPeriod"/>
            </a:pPr>
            <a:r>
              <a:rPr lang="en-US" altLang="en-US" dirty="0">
                <a:ea typeface="ＭＳ Ｐゴシック" charset="-128"/>
              </a:rPr>
              <a:t>Identify at least two strategies to overcome identified implementation dips</a:t>
            </a:r>
            <a:endParaRPr lang="en-US" altLang="en-US" sz="1600" dirty="0">
              <a:ea typeface="ＭＳ Ｐゴシック" charset="-128"/>
            </a:endParaRPr>
          </a:p>
        </p:txBody>
      </p:sp>
      <p:sp>
        <p:nvSpPr>
          <p:cNvPr id="6" name="Title 1">
            <a:extLst>
              <a:ext uri="{FF2B5EF4-FFF2-40B4-BE49-F238E27FC236}">
                <a16:creationId xmlns:a16="http://schemas.microsoft.com/office/drawing/2014/main" id="{E6128A15-0EB0-2B4C-9491-6E46620B4E59}"/>
              </a:ext>
            </a:extLst>
          </p:cNvPr>
          <p:cNvSpPr>
            <a:spLocks noGrp="1"/>
          </p:cNvSpPr>
          <p:nvPr>
            <p:ph type="title"/>
          </p:nvPr>
        </p:nvSpPr>
        <p:spPr>
          <a:xfrm>
            <a:off x="612775" y="251030"/>
            <a:ext cx="7918450" cy="1143000"/>
          </a:xfrm>
          <a:solidFill>
            <a:schemeClr val="accent4">
              <a:lumMod val="60000"/>
              <a:lumOff val="40000"/>
            </a:schemeClr>
          </a:solidFill>
        </p:spPr>
        <p:txBody>
          <a:bodyPr/>
          <a:lstStyle/>
          <a:p>
            <a:pPr eaLnBrk="1" hangingPunct="1"/>
            <a:r>
              <a:rPr lang="en-US" altLang="en-US" dirty="0">
                <a:ea typeface="ＭＳ Ｐゴシック" charset="-128"/>
              </a:rPr>
              <a:t>Team Activity</a:t>
            </a:r>
          </a:p>
        </p:txBody>
      </p:sp>
    </p:spTree>
    <p:extLst>
      <p:ext uri="{BB962C8B-B14F-4D97-AF65-F5344CB8AC3E}">
        <p14:creationId xmlns:p14="http://schemas.microsoft.com/office/powerpoint/2010/main" val="51439769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612124" y="1703831"/>
            <a:ext cx="7987030" cy="4498185"/>
          </a:xfrm>
          <a:prstGeom prst="rect">
            <a:avLst/>
          </a:prstGeom>
        </p:spPr>
        <p:txBody>
          <a:bodyPr vert="horz" wrap="square" lIns="0" tIns="0" rIns="0" bIns="0" rtlCol="0">
            <a:noAutofit/>
          </a:bodyPr>
          <a:lstStyle/>
          <a:p>
            <a:pPr marL="393700" indent="-381000">
              <a:lnSpc>
                <a:spcPct val="100000"/>
              </a:lnSpc>
              <a:buFont typeface="Arial"/>
              <a:buChar char="•"/>
              <a:tabLst>
                <a:tab pos="393065" algn="l"/>
              </a:tabLst>
            </a:pPr>
            <a:r>
              <a:rPr sz="2600" spc="-5" dirty="0">
                <a:latin typeface="Calibri"/>
                <a:cs typeface="Calibri"/>
              </a:rPr>
              <a:t>I</a:t>
            </a:r>
            <a:r>
              <a:rPr sz="2600" spc="0" dirty="0">
                <a:latin typeface="Calibri"/>
                <a:cs typeface="Calibri"/>
              </a:rPr>
              <a:t>n</a:t>
            </a:r>
            <a:r>
              <a:rPr sz="2600" spc="-5" dirty="0">
                <a:latin typeface="Calibri"/>
                <a:cs typeface="Calibri"/>
              </a:rPr>
              <a:t>t</a:t>
            </a:r>
            <a:r>
              <a:rPr sz="2600" spc="0" dirty="0">
                <a:latin typeface="Calibri"/>
                <a:cs typeface="Calibri"/>
              </a:rPr>
              <a:t>r</a:t>
            </a:r>
            <a:r>
              <a:rPr sz="2600" spc="-5" dirty="0">
                <a:latin typeface="Calibri"/>
                <a:cs typeface="Calibri"/>
              </a:rPr>
              <a:t>o</a:t>
            </a:r>
            <a:r>
              <a:rPr sz="2600" spc="0" dirty="0">
                <a:latin typeface="Calibri"/>
                <a:cs typeface="Calibri"/>
              </a:rPr>
              <a:t>du</a:t>
            </a:r>
            <a:r>
              <a:rPr sz="2600" spc="-5" dirty="0">
                <a:latin typeface="Calibri"/>
                <a:cs typeface="Calibri"/>
              </a:rPr>
              <a:t>c</a:t>
            </a:r>
            <a:r>
              <a:rPr sz="2600" spc="0" dirty="0">
                <a:latin typeface="Calibri"/>
                <a:cs typeface="Calibri"/>
              </a:rPr>
              <a:t>e </a:t>
            </a:r>
            <a:r>
              <a:rPr sz="2600" spc="-5" dirty="0">
                <a:latin typeface="Calibri"/>
                <a:cs typeface="Calibri"/>
              </a:rPr>
              <a:t>t</a:t>
            </a:r>
            <a:r>
              <a:rPr sz="2600" spc="5" dirty="0">
                <a:latin typeface="Calibri"/>
                <a:cs typeface="Calibri"/>
              </a:rPr>
              <a:t>e</a:t>
            </a:r>
            <a:r>
              <a:rPr sz="2600" spc="0" dirty="0">
                <a:latin typeface="Calibri"/>
                <a:cs typeface="Calibri"/>
              </a:rPr>
              <a:t>am</a:t>
            </a:r>
            <a:r>
              <a:rPr sz="2600" spc="-10" dirty="0">
                <a:latin typeface="Calibri"/>
                <a:cs typeface="Calibri"/>
              </a:rPr>
              <a:t> </a:t>
            </a:r>
            <a:r>
              <a:rPr sz="2600" spc="-5" dirty="0">
                <a:latin typeface="Calibri"/>
                <a:cs typeface="Calibri"/>
              </a:rPr>
              <a:t>m</a:t>
            </a:r>
            <a:r>
              <a:rPr sz="2600" spc="5" dirty="0">
                <a:latin typeface="Calibri"/>
                <a:cs typeface="Calibri"/>
              </a:rPr>
              <a:t>e</a:t>
            </a:r>
            <a:r>
              <a:rPr sz="2600" spc="-5" dirty="0">
                <a:latin typeface="Calibri"/>
                <a:cs typeface="Calibri"/>
              </a:rPr>
              <a:t>m</a:t>
            </a:r>
            <a:r>
              <a:rPr sz="2600" spc="0" dirty="0">
                <a:latin typeface="Calibri"/>
                <a:cs typeface="Calibri"/>
              </a:rPr>
              <a:t>b</a:t>
            </a:r>
            <a:r>
              <a:rPr sz="2600" spc="5" dirty="0">
                <a:latin typeface="Calibri"/>
                <a:cs typeface="Calibri"/>
              </a:rPr>
              <a:t>e</a:t>
            </a:r>
            <a:r>
              <a:rPr sz="2600" spc="0" dirty="0">
                <a:latin typeface="Calibri"/>
                <a:cs typeface="Calibri"/>
              </a:rPr>
              <a:t>rs</a:t>
            </a:r>
            <a:endParaRPr sz="2600" dirty="0">
              <a:latin typeface="Calibri"/>
              <a:cs typeface="Calibri"/>
            </a:endParaRPr>
          </a:p>
          <a:p>
            <a:pPr marL="393700" indent="-381000">
              <a:lnSpc>
                <a:spcPct val="100000"/>
              </a:lnSpc>
              <a:buFont typeface="Arial"/>
              <a:buChar char="•"/>
              <a:tabLst>
                <a:tab pos="393065" algn="l"/>
              </a:tabLst>
            </a:pPr>
            <a:r>
              <a:rPr sz="2600" spc="-5" dirty="0">
                <a:latin typeface="Calibri"/>
                <a:cs typeface="Calibri"/>
              </a:rPr>
              <a:t>Ack</a:t>
            </a:r>
            <a:r>
              <a:rPr sz="2600" spc="0" dirty="0">
                <a:latin typeface="Calibri"/>
                <a:cs typeface="Calibri"/>
              </a:rPr>
              <a:t>n</a:t>
            </a:r>
            <a:r>
              <a:rPr sz="2600" spc="-5" dirty="0">
                <a:latin typeface="Calibri"/>
                <a:cs typeface="Calibri"/>
              </a:rPr>
              <a:t>owl</a:t>
            </a:r>
            <a:r>
              <a:rPr sz="2600" spc="5" dirty="0">
                <a:latin typeface="Calibri"/>
                <a:cs typeface="Calibri"/>
              </a:rPr>
              <a:t>e</a:t>
            </a:r>
            <a:r>
              <a:rPr sz="2600" spc="0" dirty="0">
                <a:latin typeface="Calibri"/>
                <a:cs typeface="Calibri"/>
              </a:rPr>
              <a:t>d</a:t>
            </a:r>
            <a:r>
              <a:rPr sz="2600" spc="-5" dirty="0">
                <a:latin typeface="Calibri"/>
                <a:cs typeface="Calibri"/>
              </a:rPr>
              <a:t>g</a:t>
            </a:r>
            <a:r>
              <a:rPr sz="2600" spc="0" dirty="0">
                <a:latin typeface="Calibri"/>
                <a:cs typeface="Calibri"/>
              </a:rPr>
              <a:t>e </a:t>
            </a:r>
            <a:r>
              <a:rPr sz="2600" spc="-5" dirty="0">
                <a:latin typeface="Calibri"/>
                <a:cs typeface="Calibri"/>
              </a:rPr>
              <a:t>st</a:t>
            </a:r>
            <a:r>
              <a:rPr sz="2600" spc="0" dirty="0">
                <a:latin typeface="Calibri"/>
                <a:cs typeface="Calibri"/>
              </a:rPr>
              <a:t>a</a:t>
            </a:r>
            <a:r>
              <a:rPr sz="2600" spc="5" dirty="0">
                <a:latin typeface="Calibri"/>
                <a:cs typeface="Calibri"/>
              </a:rPr>
              <a:t>f</a:t>
            </a:r>
            <a:r>
              <a:rPr sz="2600" spc="0" dirty="0">
                <a:latin typeface="Calibri"/>
                <a:cs typeface="Calibri"/>
              </a:rPr>
              <a:t>f </a:t>
            </a:r>
            <a:r>
              <a:rPr sz="2600" spc="-5" dirty="0">
                <a:latin typeface="Calibri"/>
                <a:cs typeface="Calibri"/>
              </a:rPr>
              <a:t>s</a:t>
            </a:r>
            <a:r>
              <a:rPr sz="2600" spc="0" dirty="0">
                <a:latin typeface="Calibri"/>
                <a:cs typeface="Calibri"/>
              </a:rPr>
              <a:t>upp</a:t>
            </a:r>
            <a:r>
              <a:rPr sz="2600" spc="-5" dirty="0">
                <a:latin typeface="Calibri"/>
                <a:cs typeface="Calibri"/>
              </a:rPr>
              <a:t>o</a:t>
            </a:r>
            <a:r>
              <a:rPr sz="2600" spc="0" dirty="0">
                <a:latin typeface="Calibri"/>
                <a:cs typeface="Calibri"/>
              </a:rPr>
              <a:t>rt</a:t>
            </a:r>
            <a:r>
              <a:rPr sz="2600" spc="-10" dirty="0">
                <a:latin typeface="Calibri"/>
                <a:cs typeface="Calibri"/>
              </a:rPr>
              <a:t> </a:t>
            </a:r>
            <a:r>
              <a:rPr sz="2600" spc="5" dirty="0">
                <a:latin typeface="Calibri"/>
                <a:cs typeface="Calibri"/>
              </a:rPr>
              <a:t>f</a:t>
            </a:r>
            <a:r>
              <a:rPr sz="2600" spc="-5" dirty="0">
                <a:latin typeface="Calibri"/>
                <a:cs typeface="Calibri"/>
              </a:rPr>
              <a:t>o</a:t>
            </a:r>
            <a:r>
              <a:rPr sz="2600" spc="0" dirty="0">
                <a:latin typeface="Calibri"/>
                <a:cs typeface="Calibri"/>
              </a:rPr>
              <a:t>r</a:t>
            </a:r>
            <a:r>
              <a:rPr sz="2600" spc="-5" dirty="0">
                <a:latin typeface="Calibri"/>
                <a:cs typeface="Calibri"/>
              </a:rPr>
              <a:t> t</a:t>
            </a:r>
            <a:r>
              <a:rPr sz="2600" spc="0" dirty="0">
                <a:latin typeface="Calibri"/>
                <a:cs typeface="Calibri"/>
              </a:rPr>
              <a:t>he pr</a:t>
            </a:r>
            <a:r>
              <a:rPr sz="2600" spc="-5" dirty="0">
                <a:latin typeface="Calibri"/>
                <a:cs typeface="Calibri"/>
              </a:rPr>
              <a:t>oc</a:t>
            </a:r>
            <a:r>
              <a:rPr sz="2600" spc="5" dirty="0">
                <a:latin typeface="Calibri"/>
                <a:cs typeface="Calibri"/>
              </a:rPr>
              <a:t>e</a:t>
            </a:r>
            <a:r>
              <a:rPr sz="2600" spc="-5" dirty="0">
                <a:latin typeface="Calibri"/>
                <a:cs typeface="Calibri"/>
              </a:rPr>
              <a:t>s</a:t>
            </a:r>
            <a:r>
              <a:rPr sz="2600" spc="0" dirty="0">
                <a:latin typeface="Calibri"/>
                <a:cs typeface="Calibri"/>
              </a:rPr>
              <a:t>s</a:t>
            </a:r>
            <a:endParaRPr sz="2600" dirty="0">
              <a:latin typeface="Calibri"/>
              <a:cs typeface="Calibri"/>
            </a:endParaRPr>
          </a:p>
          <a:p>
            <a:pPr marL="393700" indent="-381000">
              <a:lnSpc>
                <a:spcPct val="100000"/>
              </a:lnSpc>
              <a:buFont typeface="Arial"/>
              <a:buChar char="•"/>
              <a:tabLst>
                <a:tab pos="393065" algn="l"/>
              </a:tabLst>
            </a:pPr>
            <a:r>
              <a:rPr sz="2600" spc="-5" dirty="0">
                <a:latin typeface="Calibri"/>
                <a:cs typeface="Calibri"/>
              </a:rPr>
              <a:t>I</a:t>
            </a:r>
            <a:r>
              <a:rPr sz="2600" spc="0" dirty="0">
                <a:latin typeface="Calibri"/>
                <a:cs typeface="Calibri"/>
              </a:rPr>
              <a:t>d</a:t>
            </a:r>
            <a:r>
              <a:rPr sz="2600" spc="5" dirty="0">
                <a:latin typeface="Calibri"/>
                <a:cs typeface="Calibri"/>
              </a:rPr>
              <a:t>e</a:t>
            </a:r>
            <a:r>
              <a:rPr sz="2600" spc="0" dirty="0">
                <a:latin typeface="Calibri"/>
                <a:cs typeface="Calibri"/>
              </a:rPr>
              <a:t>n</a:t>
            </a:r>
            <a:r>
              <a:rPr sz="2600" spc="-5" dirty="0">
                <a:latin typeface="Calibri"/>
                <a:cs typeface="Calibri"/>
              </a:rPr>
              <a:t>ti</a:t>
            </a:r>
            <a:r>
              <a:rPr sz="2600" spc="5" dirty="0">
                <a:latin typeface="Calibri"/>
                <a:cs typeface="Calibri"/>
              </a:rPr>
              <a:t>f</a:t>
            </a:r>
            <a:r>
              <a:rPr sz="2600" spc="0" dirty="0">
                <a:latin typeface="Calibri"/>
                <a:cs typeface="Calibri"/>
              </a:rPr>
              <a:t>y</a:t>
            </a:r>
            <a:r>
              <a:rPr sz="2600" spc="-5" dirty="0">
                <a:latin typeface="Calibri"/>
                <a:cs typeface="Calibri"/>
              </a:rPr>
              <a:t> </a:t>
            </a:r>
            <a:r>
              <a:rPr sz="2600" spc="0" dirty="0">
                <a:latin typeface="Calibri"/>
                <a:cs typeface="Calibri"/>
              </a:rPr>
              <a:t>da</a:t>
            </a:r>
            <a:r>
              <a:rPr sz="2600" spc="-5" dirty="0">
                <a:latin typeface="Calibri"/>
                <a:cs typeface="Calibri"/>
              </a:rPr>
              <a:t>t</a:t>
            </a:r>
            <a:r>
              <a:rPr sz="2600" spc="0" dirty="0">
                <a:latin typeface="Calibri"/>
                <a:cs typeface="Calibri"/>
              </a:rPr>
              <a:t>a</a:t>
            </a:r>
            <a:r>
              <a:rPr sz="2600" spc="-5" dirty="0">
                <a:latin typeface="Calibri"/>
                <a:cs typeface="Calibri"/>
              </a:rPr>
              <a:t> t</a:t>
            </a:r>
            <a:r>
              <a:rPr sz="2600" spc="0" dirty="0">
                <a:latin typeface="Calibri"/>
                <a:cs typeface="Calibri"/>
              </a:rPr>
              <a:t>r</a:t>
            </a:r>
            <a:r>
              <a:rPr sz="2600" spc="5" dirty="0">
                <a:latin typeface="Calibri"/>
                <a:cs typeface="Calibri"/>
              </a:rPr>
              <a:t>e</a:t>
            </a:r>
            <a:r>
              <a:rPr sz="2600" spc="0" dirty="0">
                <a:latin typeface="Calibri"/>
                <a:cs typeface="Calibri"/>
              </a:rPr>
              <a:t>nds</a:t>
            </a:r>
            <a:r>
              <a:rPr sz="2600" spc="-10" dirty="0">
                <a:latin typeface="Calibri"/>
                <a:cs typeface="Calibri"/>
              </a:rPr>
              <a:t> </a:t>
            </a:r>
            <a:r>
              <a:rPr sz="2600" spc="0" dirty="0">
                <a:latin typeface="Calibri"/>
                <a:cs typeface="Calibri"/>
              </a:rPr>
              <a:t>u</a:t>
            </a:r>
            <a:r>
              <a:rPr sz="2600" spc="-5" dirty="0">
                <a:latin typeface="Calibri"/>
                <a:cs typeface="Calibri"/>
              </a:rPr>
              <a:t>si</a:t>
            </a:r>
            <a:r>
              <a:rPr sz="2600" spc="0" dirty="0">
                <a:latin typeface="Calibri"/>
                <a:cs typeface="Calibri"/>
              </a:rPr>
              <a:t>ng</a:t>
            </a:r>
            <a:r>
              <a:rPr sz="2600" spc="-10" dirty="0">
                <a:latin typeface="Calibri"/>
                <a:cs typeface="Calibri"/>
              </a:rPr>
              <a:t> </a:t>
            </a:r>
            <a:r>
              <a:rPr sz="2600" spc="-5" dirty="0">
                <a:latin typeface="Calibri"/>
                <a:cs typeface="Calibri"/>
              </a:rPr>
              <a:t>g</a:t>
            </a:r>
            <a:r>
              <a:rPr sz="2600" spc="0" dirty="0">
                <a:latin typeface="Calibri"/>
                <a:cs typeface="Calibri"/>
              </a:rPr>
              <a:t>raphs</a:t>
            </a:r>
            <a:endParaRPr sz="2600" dirty="0">
              <a:latin typeface="Calibri"/>
              <a:cs typeface="Calibri"/>
            </a:endParaRPr>
          </a:p>
          <a:p>
            <a:pPr marL="393700" indent="-381000">
              <a:lnSpc>
                <a:spcPct val="100000"/>
              </a:lnSpc>
              <a:buFont typeface="Arial"/>
              <a:buChar char="•"/>
              <a:tabLst>
                <a:tab pos="393065" algn="l"/>
              </a:tabLst>
            </a:pPr>
            <a:r>
              <a:rPr sz="2600" spc="-10" dirty="0">
                <a:latin typeface="Calibri"/>
                <a:cs typeface="Calibri"/>
              </a:rPr>
              <a:t>B</a:t>
            </a:r>
            <a:r>
              <a:rPr sz="2600" spc="0" dirty="0">
                <a:latin typeface="Calibri"/>
                <a:cs typeface="Calibri"/>
              </a:rPr>
              <a:t>e </a:t>
            </a:r>
            <a:r>
              <a:rPr sz="2600" spc="-5" dirty="0">
                <a:latin typeface="Calibri"/>
                <a:cs typeface="Calibri"/>
              </a:rPr>
              <a:t>s</a:t>
            </a:r>
            <a:r>
              <a:rPr sz="2600" spc="0" dirty="0">
                <a:latin typeface="Calibri"/>
                <a:cs typeface="Calibri"/>
              </a:rPr>
              <a:t>p</a:t>
            </a:r>
            <a:r>
              <a:rPr sz="2600" spc="5" dirty="0">
                <a:latin typeface="Calibri"/>
                <a:cs typeface="Calibri"/>
              </a:rPr>
              <a:t>e</a:t>
            </a:r>
            <a:r>
              <a:rPr sz="2600" spc="-5" dirty="0">
                <a:latin typeface="Calibri"/>
                <a:cs typeface="Calibri"/>
              </a:rPr>
              <a:t>ci</a:t>
            </a:r>
            <a:r>
              <a:rPr sz="2600" spc="5" dirty="0">
                <a:latin typeface="Calibri"/>
                <a:cs typeface="Calibri"/>
              </a:rPr>
              <a:t>f</a:t>
            </a:r>
            <a:r>
              <a:rPr sz="2600" spc="-5" dirty="0">
                <a:latin typeface="Calibri"/>
                <a:cs typeface="Calibri"/>
              </a:rPr>
              <a:t>i</a:t>
            </a:r>
            <a:r>
              <a:rPr sz="2600" spc="0" dirty="0">
                <a:latin typeface="Calibri"/>
                <a:cs typeface="Calibri"/>
              </a:rPr>
              <a:t>c</a:t>
            </a:r>
            <a:r>
              <a:rPr sz="2600" spc="-10" dirty="0">
                <a:latin typeface="Calibri"/>
                <a:cs typeface="Calibri"/>
              </a:rPr>
              <a:t> </a:t>
            </a:r>
            <a:r>
              <a:rPr sz="2600" spc="0" dirty="0">
                <a:latin typeface="Calibri"/>
                <a:cs typeface="Calibri"/>
              </a:rPr>
              <a:t>ab</a:t>
            </a:r>
            <a:r>
              <a:rPr sz="2600" spc="-5" dirty="0">
                <a:latin typeface="Calibri"/>
                <a:cs typeface="Calibri"/>
              </a:rPr>
              <a:t>o</a:t>
            </a:r>
            <a:r>
              <a:rPr sz="2600" spc="0" dirty="0">
                <a:latin typeface="Calibri"/>
                <a:cs typeface="Calibri"/>
              </a:rPr>
              <a:t>ut</a:t>
            </a:r>
            <a:r>
              <a:rPr sz="2600" spc="-10" dirty="0">
                <a:latin typeface="Calibri"/>
                <a:cs typeface="Calibri"/>
              </a:rPr>
              <a:t> </a:t>
            </a:r>
            <a:r>
              <a:rPr sz="2600" spc="0" dirty="0">
                <a:latin typeface="Calibri"/>
                <a:cs typeface="Calibri"/>
              </a:rPr>
              <a:t>ar</a:t>
            </a:r>
            <a:r>
              <a:rPr sz="2600" spc="5" dirty="0">
                <a:latin typeface="Calibri"/>
                <a:cs typeface="Calibri"/>
              </a:rPr>
              <a:t>e</a:t>
            </a:r>
            <a:r>
              <a:rPr sz="2600" spc="0" dirty="0">
                <a:latin typeface="Calibri"/>
                <a:cs typeface="Calibri"/>
              </a:rPr>
              <a:t>as</a:t>
            </a:r>
            <a:r>
              <a:rPr sz="2600" spc="-10" dirty="0">
                <a:latin typeface="Calibri"/>
                <a:cs typeface="Calibri"/>
              </a:rPr>
              <a:t> </a:t>
            </a:r>
            <a:r>
              <a:rPr sz="2600" spc="5" dirty="0">
                <a:latin typeface="Calibri"/>
                <a:cs typeface="Calibri"/>
              </a:rPr>
              <a:t>f</a:t>
            </a:r>
            <a:r>
              <a:rPr sz="2600" spc="-5" dirty="0">
                <a:latin typeface="Calibri"/>
                <a:cs typeface="Calibri"/>
              </a:rPr>
              <a:t>o</a:t>
            </a:r>
            <a:r>
              <a:rPr sz="2600" spc="0" dirty="0">
                <a:latin typeface="Calibri"/>
                <a:cs typeface="Calibri"/>
              </a:rPr>
              <a:t>r</a:t>
            </a:r>
            <a:r>
              <a:rPr sz="2600" spc="-5" dirty="0">
                <a:latin typeface="Calibri"/>
                <a:cs typeface="Calibri"/>
              </a:rPr>
              <a:t> im</a:t>
            </a:r>
            <a:r>
              <a:rPr sz="2600" spc="0" dirty="0">
                <a:latin typeface="Calibri"/>
                <a:cs typeface="Calibri"/>
              </a:rPr>
              <a:t>pr</a:t>
            </a:r>
            <a:r>
              <a:rPr sz="2600" spc="-5" dirty="0">
                <a:latin typeface="Calibri"/>
                <a:cs typeface="Calibri"/>
              </a:rPr>
              <a:t>o</a:t>
            </a:r>
            <a:r>
              <a:rPr sz="2600" spc="0" dirty="0">
                <a:latin typeface="Calibri"/>
                <a:cs typeface="Calibri"/>
              </a:rPr>
              <a:t>v</a:t>
            </a:r>
            <a:r>
              <a:rPr sz="2600" spc="5" dirty="0">
                <a:latin typeface="Calibri"/>
                <a:cs typeface="Calibri"/>
              </a:rPr>
              <a:t>e</a:t>
            </a:r>
            <a:r>
              <a:rPr sz="2600" spc="-5" dirty="0">
                <a:latin typeface="Calibri"/>
                <a:cs typeface="Calibri"/>
              </a:rPr>
              <a:t>m</a:t>
            </a:r>
            <a:r>
              <a:rPr sz="2600" spc="5" dirty="0">
                <a:latin typeface="Calibri"/>
                <a:cs typeface="Calibri"/>
              </a:rPr>
              <a:t>e</a:t>
            </a:r>
            <a:r>
              <a:rPr sz="2600" spc="0" dirty="0">
                <a:latin typeface="Calibri"/>
                <a:cs typeface="Calibri"/>
              </a:rPr>
              <a:t>nt</a:t>
            </a:r>
            <a:r>
              <a:rPr sz="2600" spc="-10" dirty="0">
                <a:latin typeface="Calibri"/>
                <a:cs typeface="Calibri"/>
              </a:rPr>
              <a:t> </a:t>
            </a:r>
            <a:r>
              <a:rPr sz="2600" spc="0" dirty="0">
                <a:latin typeface="Calibri"/>
                <a:cs typeface="Calibri"/>
              </a:rPr>
              <a:t>and</a:t>
            </a:r>
            <a:r>
              <a:rPr sz="2600" spc="-5" dirty="0">
                <a:latin typeface="Calibri"/>
                <a:cs typeface="Calibri"/>
              </a:rPr>
              <a:t> </a:t>
            </a:r>
            <a:r>
              <a:rPr sz="2600" spc="0" dirty="0">
                <a:latin typeface="Calibri"/>
                <a:cs typeface="Calibri"/>
              </a:rPr>
              <a:t>ar</a:t>
            </a:r>
            <a:r>
              <a:rPr sz="2600" spc="5" dirty="0">
                <a:latin typeface="Calibri"/>
                <a:cs typeface="Calibri"/>
              </a:rPr>
              <a:t>e</a:t>
            </a:r>
            <a:r>
              <a:rPr sz="2600" spc="0" dirty="0">
                <a:latin typeface="Calibri"/>
                <a:cs typeface="Calibri"/>
              </a:rPr>
              <a:t>as</a:t>
            </a:r>
            <a:r>
              <a:rPr sz="2600" spc="-10" dirty="0">
                <a:latin typeface="Calibri"/>
                <a:cs typeface="Calibri"/>
              </a:rPr>
              <a:t> </a:t>
            </a:r>
            <a:r>
              <a:rPr sz="2600" spc="-5" dirty="0">
                <a:latin typeface="Calibri"/>
                <a:cs typeface="Calibri"/>
              </a:rPr>
              <a:t>o</a:t>
            </a:r>
            <a:r>
              <a:rPr sz="2600" spc="0" dirty="0">
                <a:latin typeface="Calibri"/>
                <a:cs typeface="Calibri"/>
              </a:rPr>
              <a:t>f </a:t>
            </a:r>
            <a:r>
              <a:rPr sz="2600" spc="-5" dirty="0">
                <a:latin typeface="Calibri"/>
                <a:cs typeface="Calibri"/>
              </a:rPr>
              <a:t>g</a:t>
            </a:r>
            <a:r>
              <a:rPr sz="2600" spc="0" dirty="0">
                <a:latin typeface="Calibri"/>
                <a:cs typeface="Calibri"/>
              </a:rPr>
              <a:t>r</a:t>
            </a:r>
            <a:r>
              <a:rPr sz="2600" spc="-5" dirty="0">
                <a:latin typeface="Calibri"/>
                <a:cs typeface="Calibri"/>
              </a:rPr>
              <a:t>owt</a:t>
            </a:r>
            <a:r>
              <a:rPr sz="2600" spc="0" dirty="0">
                <a:latin typeface="Calibri"/>
                <a:cs typeface="Calibri"/>
              </a:rPr>
              <a:t>h</a:t>
            </a:r>
            <a:r>
              <a:rPr lang="en-US" sz="2600" dirty="0">
                <a:latin typeface="Calibri"/>
                <a:cs typeface="Calibri"/>
              </a:rPr>
              <a:t> </a:t>
            </a:r>
            <a:r>
              <a:rPr sz="2600" spc="-5" dirty="0">
                <a:latin typeface="Calibri"/>
                <a:cs typeface="Calibri"/>
              </a:rPr>
              <a:t>(i</a:t>
            </a:r>
            <a:r>
              <a:rPr sz="2600" spc="-10" dirty="0">
                <a:latin typeface="Calibri"/>
                <a:cs typeface="Calibri"/>
              </a:rPr>
              <a:t>.</a:t>
            </a:r>
            <a:r>
              <a:rPr sz="2600" spc="5" dirty="0">
                <a:latin typeface="Calibri"/>
                <a:cs typeface="Calibri"/>
              </a:rPr>
              <a:t>e</a:t>
            </a:r>
            <a:r>
              <a:rPr sz="2600" spc="0" dirty="0">
                <a:latin typeface="Calibri"/>
                <a:cs typeface="Calibri"/>
              </a:rPr>
              <a:t>.</a:t>
            </a:r>
            <a:r>
              <a:rPr sz="2600" spc="-15" dirty="0">
                <a:latin typeface="Calibri"/>
                <a:cs typeface="Calibri"/>
              </a:rPr>
              <a:t> </a:t>
            </a:r>
            <a:r>
              <a:rPr sz="2600" spc="0" dirty="0">
                <a:latin typeface="Calibri"/>
                <a:cs typeface="Calibri"/>
              </a:rPr>
              <a:t>v</a:t>
            </a:r>
            <a:r>
              <a:rPr sz="2600" spc="-5" dirty="0">
                <a:latin typeface="Calibri"/>
                <a:cs typeface="Calibri"/>
              </a:rPr>
              <a:t>iol</a:t>
            </a:r>
            <a:r>
              <a:rPr sz="2600" spc="0" dirty="0">
                <a:latin typeface="Calibri"/>
                <a:cs typeface="Calibri"/>
              </a:rPr>
              <a:t>a</a:t>
            </a:r>
            <a:r>
              <a:rPr sz="2600" spc="-5" dirty="0">
                <a:latin typeface="Calibri"/>
                <a:cs typeface="Calibri"/>
              </a:rPr>
              <a:t>tio</a:t>
            </a:r>
            <a:r>
              <a:rPr sz="2600" spc="0" dirty="0">
                <a:latin typeface="Calibri"/>
                <a:cs typeface="Calibri"/>
              </a:rPr>
              <a:t>n</a:t>
            </a:r>
            <a:r>
              <a:rPr sz="2600" spc="-5" dirty="0">
                <a:latin typeface="Calibri"/>
                <a:cs typeface="Calibri"/>
              </a:rPr>
              <a:t> s</a:t>
            </a:r>
            <a:r>
              <a:rPr sz="2600" spc="0" dirty="0">
                <a:latin typeface="Calibri"/>
                <a:cs typeface="Calibri"/>
              </a:rPr>
              <a:t>y</a:t>
            </a:r>
            <a:r>
              <a:rPr sz="2600" spc="-5" dirty="0">
                <a:latin typeface="Calibri"/>
                <a:cs typeface="Calibri"/>
              </a:rPr>
              <a:t>st</a:t>
            </a:r>
            <a:r>
              <a:rPr sz="2600" spc="5" dirty="0">
                <a:latin typeface="Calibri"/>
                <a:cs typeface="Calibri"/>
              </a:rPr>
              <a:t>e</a:t>
            </a:r>
            <a:r>
              <a:rPr sz="2600" spc="-5" dirty="0">
                <a:latin typeface="Calibri"/>
                <a:cs typeface="Calibri"/>
              </a:rPr>
              <a:t>m</a:t>
            </a:r>
            <a:r>
              <a:rPr sz="2600" spc="0" dirty="0">
                <a:latin typeface="Calibri"/>
                <a:cs typeface="Calibri"/>
              </a:rPr>
              <a:t>,</a:t>
            </a:r>
            <a:r>
              <a:rPr sz="2600" spc="-5" dirty="0">
                <a:latin typeface="Calibri"/>
                <a:cs typeface="Calibri"/>
              </a:rPr>
              <a:t> co</a:t>
            </a:r>
            <a:r>
              <a:rPr sz="2600" spc="0" dirty="0">
                <a:latin typeface="Calibri"/>
                <a:cs typeface="Calibri"/>
              </a:rPr>
              <a:t>n</a:t>
            </a:r>
            <a:r>
              <a:rPr sz="2600" spc="-5" dirty="0">
                <a:latin typeface="Calibri"/>
                <a:cs typeface="Calibri"/>
              </a:rPr>
              <a:t>sist</a:t>
            </a:r>
            <a:r>
              <a:rPr sz="2600" spc="5" dirty="0">
                <a:latin typeface="Calibri"/>
                <a:cs typeface="Calibri"/>
              </a:rPr>
              <a:t>e</a:t>
            </a:r>
            <a:r>
              <a:rPr sz="2600" spc="0" dirty="0">
                <a:latin typeface="Calibri"/>
                <a:cs typeface="Calibri"/>
              </a:rPr>
              <a:t>n</a:t>
            </a:r>
            <a:r>
              <a:rPr sz="2600" spc="-5" dirty="0">
                <a:latin typeface="Calibri"/>
                <a:cs typeface="Calibri"/>
              </a:rPr>
              <a:t>c</a:t>
            </a:r>
            <a:r>
              <a:rPr sz="2600" spc="0" dirty="0">
                <a:latin typeface="Calibri"/>
                <a:cs typeface="Calibri"/>
              </a:rPr>
              <a:t>y</a:t>
            </a:r>
            <a:r>
              <a:rPr sz="2600" spc="-5" dirty="0">
                <a:latin typeface="Calibri"/>
                <a:cs typeface="Calibri"/>
              </a:rPr>
              <a:t> i</a:t>
            </a:r>
            <a:r>
              <a:rPr sz="2600" spc="0" dirty="0">
                <a:latin typeface="Calibri"/>
                <a:cs typeface="Calibri"/>
              </a:rPr>
              <a:t>n</a:t>
            </a:r>
            <a:r>
              <a:rPr sz="2600" spc="-5" dirty="0">
                <a:latin typeface="Calibri"/>
                <a:cs typeface="Calibri"/>
              </a:rPr>
              <a:t> </a:t>
            </a:r>
            <a:r>
              <a:rPr sz="2600" spc="0" dirty="0">
                <a:latin typeface="Calibri"/>
                <a:cs typeface="Calibri"/>
              </a:rPr>
              <a:t>r</a:t>
            </a:r>
            <a:r>
              <a:rPr sz="2600" spc="5" dirty="0">
                <a:latin typeface="Calibri"/>
                <a:cs typeface="Calibri"/>
              </a:rPr>
              <a:t>e</a:t>
            </a:r>
            <a:r>
              <a:rPr sz="2600" spc="-5" dirty="0">
                <a:latin typeface="Calibri"/>
                <a:cs typeface="Calibri"/>
              </a:rPr>
              <a:t>s</a:t>
            </a:r>
            <a:r>
              <a:rPr sz="2600" spc="0" dirty="0">
                <a:latin typeface="Calibri"/>
                <a:cs typeface="Calibri"/>
              </a:rPr>
              <a:t>p</a:t>
            </a:r>
            <a:r>
              <a:rPr sz="2600" spc="-5" dirty="0">
                <a:latin typeface="Calibri"/>
                <a:cs typeface="Calibri"/>
              </a:rPr>
              <a:t>o</a:t>
            </a:r>
            <a:r>
              <a:rPr sz="2600" spc="0" dirty="0">
                <a:latin typeface="Calibri"/>
                <a:cs typeface="Calibri"/>
              </a:rPr>
              <a:t>n</a:t>
            </a:r>
            <a:r>
              <a:rPr sz="2600" spc="-5" dirty="0">
                <a:latin typeface="Calibri"/>
                <a:cs typeface="Calibri"/>
              </a:rPr>
              <a:t>s</a:t>
            </a:r>
            <a:r>
              <a:rPr sz="2600" spc="5" dirty="0">
                <a:latin typeface="Calibri"/>
                <a:cs typeface="Calibri"/>
              </a:rPr>
              <a:t>e</a:t>
            </a:r>
            <a:r>
              <a:rPr sz="2600" spc="-5" dirty="0">
                <a:latin typeface="Calibri"/>
                <a:cs typeface="Calibri"/>
              </a:rPr>
              <a:t>s</a:t>
            </a:r>
            <a:r>
              <a:rPr sz="2600" spc="0" dirty="0">
                <a:latin typeface="Calibri"/>
                <a:cs typeface="Calibri"/>
              </a:rPr>
              <a:t>)</a:t>
            </a:r>
            <a:endParaRPr sz="2600" dirty="0">
              <a:latin typeface="Calibri"/>
              <a:cs typeface="Calibri"/>
            </a:endParaRPr>
          </a:p>
          <a:p>
            <a:pPr marL="393700" indent="-381000">
              <a:lnSpc>
                <a:spcPct val="100000"/>
              </a:lnSpc>
              <a:buFont typeface="Arial"/>
              <a:buChar char="•"/>
              <a:tabLst>
                <a:tab pos="393065" algn="l"/>
              </a:tabLst>
            </a:pPr>
            <a:r>
              <a:rPr sz="2600" dirty="0">
                <a:latin typeface="Calibri"/>
                <a:cs typeface="Calibri"/>
              </a:rPr>
              <a:t>E</a:t>
            </a:r>
            <a:r>
              <a:rPr sz="2600" spc="-5" dirty="0">
                <a:latin typeface="Calibri"/>
                <a:cs typeface="Calibri"/>
              </a:rPr>
              <a:t>lici</a:t>
            </a:r>
            <a:r>
              <a:rPr sz="2600" spc="0" dirty="0">
                <a:latin typeface="Calibri"/>
                <a:cs typeface="Calibri"/>
              </a:rPr>
              <a:t>t</a:t>
            </a:r>
            <a:r>
              <a:rPr sz="2600" spc="-10" dirty="0">
                <a:latin typeface="Calibri"/>
                <a:cs typeface="Calibri"/>
              </a:rPr>
              <a:t> </a:t>
            </a:r>
            <a:r>
              <a:rPr sz="2600" spc="5" dirty="0">
                <a:latin typeface="Calibri"/>
                <a:cs typeface="Calibri"/>
              </a:rPr>
              <a:t>fee</a:t>
            </a:r>
            <a:r>
              <a:rPr sz="2600" spc="0" dirty="0">
                <a:latin typeface="Calibri"/>
                <a:cs typeface="Calibri"/>
              </a:rPr>
              <a:t>dba</a:t>
            </a:r>
            <a:r>
              <a:rPr sz="2600" spc="-5" dirty="0">
                <a:latin typeface="Calibri"/>
                <a:cs typeface="Calibri"/>
              </a:rPr>
              <a:t>c</a:t>
            </a:r>
            <a:r>
              <a:rPr sz="2600" spc="0" dirty="0">
                <a:latin typeface="Calibri"/>
                <a:cs typeface="Calibri"/>
              </a:rPr>
              <a:t>k</a:t>
            </a:r>
            <a:r>
              <a:rPr sz="2600" spc="-10" dirty="0">
                <a:latin typeface="Calibri"/>
                <a:cs typeface="Calibri"/>
              </a:rPr>
              <a:t> </a:t>
            </a:r>
            <a:r>
              <a:rPr sz="2600" spc="-5" dirty="0">
                <a:latin typeface="Calibri"/>
                <a:cs typeface="Calibri"/>
              </a:rPr>
              <a:t>o</a:t>
            </a:r>
            <a:r>
              <a:rPr sz="2600" spc="0" dirty="0">
                <a:latin typeface="Calibri"/>
                <a:cs typeface="Calibri"/>
              </a:rPr>
              <a:t>n</a:t>
            </a:r>
            <a:r>
              <a:rPr sz="2600" spc="-5" dirty="0">
                <a:latin typeface="Calibri"/>
                <a:cs typeface="Calibri"/>
              </a:rPr>
              <a:t> w</a:t>
            </a:r>
            <a:r>
              <a:rPr sz="2600" spc="0" dirty="0">
                <a:latin typeface="Calibri"/>
                <a:cs typeface="Calibri"/>
              </a:rPr>
              <a:t>ays</a:t>
            </a:r>
            <a:r>
              <a:rPr sz="2600" spc="-10" dirty="0">
                <a:latin typeface="Calibri"/>
                <a:cs typeface="Calibri"/>
              </a:rPr>
              <a:t> </a:t>
            </a:r>
            <a:r>
              <a:rPr sz="2600" spc="-5" dirty="0">
                <a:latin typeface="Calibri"/>
                <a:cs typeface="Calibri"/>
              </a:rPr>
              <a:t>t</a:t>
            </a:r>
            <a:r>
              <a:rPr sz="2600" spc="0" dirty="0">
                <a:latin typeface="Calibri"/>
                <a:cs typeface="Calibri"/>
              </a:rPr>
              <a:t>o</a:t>
            </a:r>
            <a:r>
              <a:rPr sz="2600" spc="-10" dirty="0">
                <a:latin typeface="Calibri"/>
                <a:cs typeface="Calibri"/>
              </a:rPr>
              <a:t> </a:t>
            </a:r>
            <a:r>
              <a:rPr sz="2600" spc="-5" dirty="0">
                <a:latin typeface="Calibri"/>
                <a:cs typeface="Calibri"/>
              </a:rPr>
              <a:t>im</a:t>
            </a:r>
            <a:r>
              <a:rPr sz="2600" spc="0" dirty="0">
                <a:latin typeface="Calibri"/>
                <a:cs typeface="Calibri"/>
              </a:rPr>
              <a:t>pr</a:t>
            </a:r>
            <a:r>
              <a:rPr sz="2600" spc="-5" dirty="0">
                <a:latin typeface="Calibri"/>
                <a:cs typeface="Calibri"/>
              </a:rPr>
              <a:t>o</a:t>
            </a:r>
            <a:r>
              <a:rPr sz="2600" spc="0" dirty="0">
                <a:latin typeface="Calibri"/>
                <a:cs typeface="Calibri"/>
              </a:rPr>
              <a:t>ve</a:t>
            </a:r>
            <a:endParaRPr sz="2600" dirty="0">
              <a:latin typeface="Calibri"/>
              <a:cs typeface="Calibri"/>
            </a:endParaRPr>
          </a:p>
          <a:p>
            <a:pPr marL="393700" indent="-381000">
              <a:lnSpc>
                <a:spcPct val="100000"/>
              </a:lnSpc>
              <a:buFont typeface="Arial"/>
              <a:buChar char="•"/>
              <a:tabLst>
                <a:tab pos="393065" algn="l"/>
              </a:tabLst>
            </a:pPr>
            <a:r>
              <a:rPr sz="2600" spc="-5" dirty="0">
                <a:latin typeface="Calibri"/>
                <a:cs typeface="Calibri"/>
              </a:rPr>
              <a:t>R</a:t>
            </a:r>
            <a:r>
              <a:rPr sz="2600" spc="5" dirty="0">
                <a:latin typeface="Calibri"/>
                <a:cs typeface="Calibri"/>
              </a:rPr>
              <a:t>e</a:t>
            </a:r>
            <a:r>
              <a:rPr sz="2600" spc="0" dirty="0">
                <a:latin typeface="Calibri"/>
                <a:cs typeface="Calibri"/>
              </a:rPr>
              <a:t>v</a:t>
            </a:r>
            <a:r>
              <a:rPr sz="2600" spc="-5" dirty="0">
                <a:latin typeface="Calibri"/>
                <a:cs typeface="Calibri"/>
              </a:rPr>
              <a:t>i</a:t>
            </a:r>
            <a:r>
              <a:rPr sz="2600" spc="5" dirty="0">
                <a:latin typeface="Calibri"/>
                <a:cs typeface="Calibri"/>
              </a:rPr>
              <a:t>e</a:t>
            </a:r>
            <a:r>
              <a:rPr sz="2600" spc="0" dirty="0">
                <a:latin typeface="Calibri"/>
                <a:cs typeface="Calibri"/>
              </a:rPr>
              <a:t>w</a:t>
            </a:r>
            <a:r>
              <a:rPr sz="2600" spc="-10" dirty="0">
                <a:latin typeface="Calibri"/>
                <a:cs typeface="Calibri"/>
              </a:rPr>
              <a:t> </a:t>
            </a:r>
            <a:r>
              <a:rPr sz="2600" spc="0" dirty="0">
                <a:latin typeface="Calibri"/>
                <a:cs typeface="Calibri"/>
              </a:rPr>
              <a:t>da</a:t>
            </a:r>
            <a:r>
              <a:rPr sz="2600" spc="-5" dirty="0">
                <a:latin typeface="Calibri"/>
                <a:cs typeface="Calibri"/>
              </a:rPr>
              <a:t>t</a:t>
            </a:r>
            <a:r>
              <a:rPr sz="2600" spc="0" dirty="0">
                <a:latin typeface="Calibri"/>
                <a:cs typeface="Calibri"/>
              </a:rPr>
              <a:t>a</a:t>
            </a:r>
            <a:r>
              <a:rPr sz="2600" spc="-5" dirty="0">
                <a:latin typeface="Calibri"/>
                <a:cs typeface="Calibri"/>
              </a:rPr>
              <a:t> </a:t>
            </a:r>
            <a:r>
              <a:rPr sz="2600" spc="0" dirty="0">
                <a:latin typeface="Calibri"/>
                <a:cs typeface="Calibri"/>
              </a:rPr>
              <a:t>r</a:t>
            </a:r>
            <a:r>
              <a:rPr sz="2600" spc="5" dirty="0">
                <a:latin typeface="Calibri"/>
                <a:cs typeface="Calibri"/>
              </a:rPr>
              <a:t>e</a:t>
            </a:r>
            <a:r>
              <a:rPr sz="2600" spc="-5" dirty="0">
                <a:latin typeface="Calibri"/>
                <a:cs typeface="Calibri"/>
              </a:rPr>
              <a:t>g</a:t>
            </a:r>
            <a:r>
              <a:rPr sz="2600" spc="0" dirty="0">
                <a:latin typeface="Calibri"/>
                <a:cs typeface="Calibri"/>
              </a:rPr>
              <a:t>u</a:t>
            </a:r>
            <a:r>
              <a:rPr sz="2600" spc="-5" dirty="0">
                <a:latin typeface="Calibri"/>
                <a:cs typeface="Calibri"/>
              </a:rPr>
              <a:t>l</a:t>
            </a:r>
            <a:r>
              <a:rPr sz="2600" spc="0" dirty="0">
                <a:latin typeface="Calibri"/>
                <a:cs typeface="Calibri"/>
              </a:rPr>
              <a:t>arly</a:t>
            </a:r>
            <a:r>
              <a:rPr sz="2600" spc="-5" dirty="0">
                <a:latin typeface="Calibri"/>
                <a:cs typeface="Calibri"/>
              </a:rPr>
              <a:t> (</a:t>
            </a:r>
            <a:r>
              <a:rPr sz="2600" spc="0" dirty="0">
                <a:latin typeface="Calibri"/>
                <a:cs typeface="Calibri"/>
              </a:rPr>
              <a:t>quar</a:t>
            </a:r>
            <a:r>
              <a:rPr sz="2600" spc="-5" dirty="0">
                <a:latin typeface="Calibri"/>
                <a:cs typeface="Calibri"/>
              </a:rPr>
              <a:t>t</a:t>
            </a:r>
            <a:r>
              <a:rPr sz="2600" spc="5" dirty="0">
                <a:latin typeface="Calibri"/>
                <a:cs typeface="Calibri"/>
              </a:rPr>
              <a:t>e</a:t>
            </a:r>
            <a:r>
              <a:rPr sz="2600" spc="0" dirty="0">
                <a:latin typeface="Calibri"/>
                <a:cs typeface="Calibri"/>
              </a:rPr>
              <a:t>rly,</a:t>
            </a:r>
            <a:r>
              <a:rPr sz="2600" spc="-5" dirty="0">
                <a:latin typeface="Calibri"/>
                <a:cs typeface="Calibri"/>
              </a:rPr>
              <a:t> mo</a:t>
            </a:r>
            <a:r>
              <a:rPr sz="2600" spc="0" dirty="0">
                <a:latin typeface="Calibri"/>
                <a:cs typeface="Calibri"/>
              </a:rPr>
              <a:t>n</a:t>
            </a:r>
            <a:r>
              <a:rPr sz="2600" spc="-5" dirty="0">
                <a:latin typeface="Calibri"/>
                <a:cs typeface="Calibri"/>
              </a:rPr>
              <a:t>t</a:t>
            </a:r>
            <a:r>
              <a:rPr sz="2600" spc="0" dirty="0">
                <a:latin typeface="Calibri"/>
                <a:cs typeface="Calibri"/>
              </a:rPr>
              <a:t>h</a:t>
            </a:r>
            <a:r>
              <a:rPr sz="2600" spc="-5" dirty="0">
                <a:latin typeface="Calibri"/>
                <a:cs typeface="Calibri"/>
              </a:rPr>
              <a:t>l</a:t>
            </a:r>
            <a:r>
              <a:rPr sz="2600" spc="0" dirty="0">
                <a:latin typeface="Calibri"/>
                <a:cs typeface="Calibri"/>
              </a:rPr>
              <a:t>y,</a:t>
            </a:r>
            <a:r>
              <a:rPr lang="en-US" sz="2600" spc="0" dirty="0">
                <a:latin typeface="Calibri"/>
                <a:cs typeface="Calibri"/>
              </a:rPr>
              <a:t> </a:t>
            </a:r>
            <a:r>
              <a:rPr sz="2600" spc="5" dirty="0">
                <a:latin typeface="Calibri"/>
                <a:cs typeface="Calibri"/>
              </a:rPr>
              <a:t>e</a:t>
            </a:r>
            <a:r>
              <a:rPr sz="2600" spc="-5" dirty="0">
                <a:latin typeface="Calibri"/>
                <a:cs typeface="Calibri"/>
              </a:rPr>
              <a:t>tc</a:t>
            </a:r>
            <a:r>
              <a:rPr sz="2600" spc="-10" dirty="0">
                <a:latin typeface="Calibri"/>
                <a:cs typeface="Calibri"/>
              </a:rPr>
              <a:t>.</a:t>
            </a:r>
            <a:r>
              <a:rPr sz="2600" spc="0" dirty="0">
                <a:latin typeface="Calibri"/>
                <a:cs typeface="Calibri"/>
              </a:rPr>
              <a:t>)</a:t>
            </a:r>
            <a:endParaRPr sz="2600" dirty="0">
              <a:latin typeface="Calibri"/>
              <a:cs typeface="Calibri"/>
            </a:endParaRPr>
          </a:p>
          <a:p>
            <a:pPr marL="393700" indent="-381000">
              <a:lnSpc>
                <a:spcPct val="100000"/>
              </a:lnSpc>
              <a:buFont typeface="Arial"/>
              <a:buChar char="•"/>
              <a:tabLst>
                <a:tab pos="393065" algn="l"/>
              </a:tabLst>
            </a:pPr>
            <a:r>
              <a:rPr sz="2600" spc="-5" dirty="0">
                <a:latin typeface="Calibri"/>
                <a:cs typeface="Calibri"/>
              </a:rPr>
              <a:t>I</a:t>
            </a:r>
            <a:r>
              <a:rPr sz="2600" spc="0" dirty="0">
                <a:latin typeface="Calibri"/>
                <a:cs typeface="Calibri"/>
              </a:rPr>
              <a:t>d</a:t>
            </a:r>
            <a:r>
              <a:rPr sz="2600" spc="5" dirty="0">
                <a:latin typeface="Calibri"/>
                <a:cs typeface="Calibri"/>
              </a:rPr>
              <a:t>e</a:t>
            </a:r>
            <a:r>
              <a:rPr sz="2600" spc="0" dirty="0">
                <a:latin typeface="Calibri"/>
                <a:cs typeface="Calibri"/>
              </a:rPr>
              <a:t>n</a:t>
            </a:r>
            <a:r>
              <a:rPr sz="2600" spc="-5" dirty="0">
                <a:latin typeface="Calibri"/>
                <a:cs typeface="Calibri"/>
              </a:rPr>
              <a:t>ti</a:t>
            </a:r>
            <a:r>
              <a:rPr sz="2600" spc="5" dirty="0">
                <a:latin typeface="Calibri"/>
                <a:cs typeface="Calibri"/>
              </a:rPr>
              <a:t>f</a:t>
            </a:r>
            <a:r>
              <a:rPr sz="2600" spc="0" dirty="0">
                <a:latin typeface="Calibri"/>
                <a:cs typeface="Calibri"/>
              </a:rPr>
              <a:t>y</a:t>
            </a:r>
            <a:r>
              <a:rPr sz="2600" spc="-5" dirty="0">
                <a:latin typeface="Calibri"/>
                <a:cs typeface="Calibri"/>
              </a:rPr>
              <a:t> t</a:t>
            </a:r>
            <a:r>
              <a:rPr sz="2600" spc="0" dirty="0">
                <a:latin typeface="Calibri"/>
                <a:cs typeface="Calibri"/>
              </a:rPr>
              <a:t>he </a:t>
            </a:r>
            <a:r>
              <a:rPr sz="2600" spc="-5" dirty="0">
                <a:latin typeface="Calibri"/>
                <a:cs typeface="Calibri"/>
              </a:rPr>
              <a:t>t</a:t>
            </a:r>
            <a:r>
              <a:rPr sz="2600" spc="5" dirty="0">
                <a:latin typeface="Calibri"/>
                <a:cs typeface="Calibri"/>
              </a:rPr>
              <a:t>e</a:t>
            </a:r>
            <a:r>
              <a:rPr sz="2600" spc="0" dirty="0">
                <a:latin typeface="Calibri"/>
                <a:cs typeface="Calibri"/>
              </a:rPr>
              <a:t>a</a:t>
            </a:r>
            <a:r>
              <a:rPr sz="2600" spc="-5" dirty="0">
                <a:latin typeface="Calibri"/>
                <a:cs typeface="Calibri"/>
              </a:rPr>
              <a:t>m</a:t>
            </a:r>
            <a:r>
              <a:rPr sz="2600" spc="0" dirty="0">
                <a:latin typeface="Calibri"/>
                <a:cs typeface="Calibri"/>
              </a:rPr>
              <a:t>’s</a:t>
            </a:r>
            <a:r>
              <a:rPr sz="2600" spc="-5" dirty="0">
                <a:latin typeface="Calibri"/>
                <a:cs typeface="Calibri"/>
              </a:rPr>
              <a:t> </a:t>
            </a:r>
            <a:r>
              <a:rPr sz="2600" spc="0" dirty="0">
                <a:latin typeface="Calibri"/>
                <a:cs typeface="Calibri"/>
              </a:rPr>
              <a:t>r</a:t>
            </a:r>
            <a:r>
              <a:rPr sz="2600" spc="5" dirty="0">
                <a:latin typeface="Calibri"/>
                <a:cs typeface="Calibri"/>
              </a:rPr>
              <a:t>e</a:t>
            </a:r>
            <a:r>
              <a:rPr sz="2600" spc="-5" dirty="0">
                <a:latin typeface="Calibri"/>
                <a:cs typeface="Calibri"/>
              </a:rPr>
              <a:t>s</a:t>
            </a:r>
            <a:r>
              <a:rPr sz="2600" spc="0" dirty="0">
                <a:latin typeface="Calibri"/>
                <a:cs typeface="Calibri"/>
              </a:rPr>
              <a:t>p</a:t>
            </a:r>
            <a:r>
              <a:rPr sz="2600" spc="-5" dirty="0">
                <a:latin typeface="Calibri"/>
                <a:cs typeface="Calibri"/>
              </a:rPr>
              <a:t>o</a:t>
            </a:r>
            <a:r>
              <a:rPr sz="2600" spc="0" dirty="0">
                <a:latin typeface="Calibri"/>
                <a:cs typeface="Calibri"/>
              </a:rPr>
              <a:t>n</a:t>
            </a:r>
            <a:r>
              <a:rPr sz="2600" spc="-5" dirty="0">
                <a:latin typeface="Calibri"/>
                <a:cs typeface="Calibri"/>
              </a:rPr>
              <a:t>s</a:t>
            </a:r>
            <a:r>
              <a:rPr sz="2600" spc="0" dirty="0">
                <a:latin typeface="Calibri"/>
                <a:cs typeface="Calibri"/>
              </a:rPr>
              <a:t>e ba</a:t>
            </a:r>
            <a:r>
              <a:rPr sz="2600" spc="-5" dirty="0">
                <a:latin typeface="Calibri"/>
                <a:cs typeface="Calibri"/>
              </a:rPr>
              <a:t>s</a:t>
            </a:r>
            <a:r>
              <a:rPr sz="2600" spc="5" dirty="0">
                <a:latin typeface="Calibri"/>
                <a:cs typeface="Calibri"/>
              </a:rPr>
              <a:t>e</a:t>
            </a:r>
            <a:r>
              <a:rPr sz="2600" spc="0" dirty="0">
                <a:latin typeface="Calibri"/>
                <a:cs typeface="Calibri"/>
              </a:rPr>
              <a:t>d</a:t>
            </a:r>
            <a:r>
              <a:rPr sz="2600" spc="-5" dirty="0">
                <a:latin typeface="Calibri"/>
                <a:cs typeface="Calibri"/>
              </a:rPr>
              <a:t> o</a:t>
            </a:r>
            <a:r>
              <a:rPr sz="2600" spc="0" dirty="0">
                <a:latin typeface="Calibri"/>
                <a:cs typeface="Calibri"/>
              </a:rPr>
              <a:t>n</a:t>
            </a:r>
            <a:r>
              <a:rPr sz="2600" spc="-5" dirty="0">
                <a:latin typeface="Calibri"/>
                <a:cs typeface="Calibri"/>
              </a:rPr>
              <a:t> </a:t>
            </a:r>
            <a:r>
              <a:rPr sz="2600" spc="5" dirty="0">
                <a:latin typeface="Calibri"/>
                <a:cs typeface="Calibri"/>
              </a:rPr>
              <a:t>fee</a:t>
            </a:r>
            <a:r>
              <a:rPr sz="2600" spc="0" dirty="0">
                <a:latin typeface="Calibri"/>
                <a:cs typeface="Calibri"/>
              </a:rPr>
              <a:t>dba</a:t>
            </a:r>
            <a:r>
              <a:rPr sz="2600" spc="-5" dirty="0">
                <a:latin typeface="Calibri"/>
                <a:cs typeface="Calibri"/>
              </a:rPr>
              <a:t>c</a:t>
            </a:r>
            <a:r>
              <a:rPr sz="2600" spc="0" dirty="0">
                <a:latin typeface="Calibri"/>
                <a:cs typeface="Calibri"/>
              </a:rPr>
              <a:t>k</a:t>
            </a:r>
            <a:endParaRPr sz="2600" dirty="0">
              <a:latin typeface="Calibri"/>
              <a:cs typeface="Calibri"/>
            </a:endParaRPr>
          </a:p>
          <a:p>
            <a:pPr marL="393700" marR="1420495" indent="-381000">
              <a:lnSpc>
                <a:spcPct val="100000"/>
              </a:lnSpc>
              <a:buFont typeface="Arial"/>
              <a:buChar char="•"/>
              <a:tabLst>
                <a:tab pos="393065" algn="l"/>
              </a:tabLst>
            </a:pPr>
            <a:r>
              <a:rPr sz="2600" dirty="0">
                <a:latin typeface="Calibri"/>
                <a:cs typeface="Calibri"/>
              </a:rPr>
              <a:t>E</a:t>
            </a:r>
            <a:r>
              <a:rPr sz="2600" spc="-5" dirty="0">
                <a:latin typeface="Calibri"/>
                <a:cs typeface="Calibri"/>
              </a:rPr>
              <a:t>n</a:t>
            </a:r>
            <a:r>
              <a:rPr sz="2600" spc="0" dirty="0">
                <a:latin typeface="Calibri"/>
                <a:cs typeface="Calibri"/>
              </a:rPr>
              <a:t>d</a:t>
            </a:r>
            <a:r>
              <a:rPr sz="2600" spc="-10" dirty="0">
                <a:latin typeface="Calibri"/>
                <a:cs typeface="Calibri"/>
              </a:rPr>
              <a:t> </a:t>
            </a:r>
            <a:r>
              <a:rPr sz="2600" spc="0" dirty="0">
                <a:latin typeface="Calibri"/>
                <a:cs typeface="Calibri"/>
              </a:rPr>
              <a:t>by</a:t>
            </a:r>
            <a:r>
              <a:rPr sz="2600" spc="-10" dirty="0">
                <a:latin typeface="Calibri"/>
                <a:cs typeface="Calibri"/>
              </a:rPr>
              <a:t> </a:t>
            </a:r>
            <a:r>
              <a:rPr sz="2600" spc="0" dirty="0">
                <a:latin typeface="Calibri"/>
                <a:cs typeface="Calibri"/>
              </a:rPr>
              <a:t>iden</a:t>
            </a:r>
            <a:r>
              <a:rPr sz="2600" spc="-5" dirty="0">
                <a:latin typeface="Calibri"/>
                <a:cs typeface="Calibri"/>
              </a:rPr>
              <a:t>t</a:t>
            </a:r>
            <a:r>
              <a:rPr sz="2600" spc="0" dirty="0">
                <a:latin typeface="Calibri"/>
                <a:cs typeface="Calibri"/>
              </a:rPr>
              <a:t>i</a:t>
            </a:r>
            <a:r>
              <a:rPr sz="2600" spc="5" dirty="0">
                <a:latin typeface="Calibri"/>
                <a:cs typeface="Calibri"/>
              </a:rPr>
              <a:t>f</a:t>
            </a:r>
            <a:r>
              <a:rPr sz="2600" spc="0" dirty="0">
                <a:latin typeface="Calibri"/>
                <a:cs typeface="Calibri"/>
              </a:rPr>
              <a:t>ying</a:t>
            </a:r>
            <a:r>
              <a:rPr sz="2600" spc="-15" dirty="0">
                <a:latin typeface="Calibri"/>
                <a:cs typeface="Calibri"/>
              </a:rPr>
              <a:t> </a:t>
            </a:r>
            <a:r>
              <a:rPr sz="2600" spc="-5" dirty="0">
                <a:latin typeface="Calibri"/>
                <a:cs typeface="Calibri"/>
              </a:rPr>
              <a:t>w</a:t>
            </a:r>
            <a:r>
              <a:rPr sz="2600" spc="0" dirty="0">
                <a:latin typeface="Calibri"/>
                <a:cs typeface="Calibri"/>
              </a:rPr>
              <a:t>ho</a:t>
            </a:r>
            <a:r>
              <a:rPr sz="2600" spc="-10" dirty="0">
                <a:latin typeface="Calibri"/>
                <a:cs typeface="Calibri"/>
              </a:rPr>
              <a:t> </a:t>
            </a:r>
            <a:r>
              <a:rPr sz="2600" spc="-5" dirty="0">
                <a:latin typeface="Calibri"/>
                <a:cs typeface="Calibri"/>
              </a:rPr>
              <a:t>st</a:t>
            </a:r>
            <a:r>
              <a:rPr sz="2600" spc="0" dirty="0">
                <a:latin typeface="Calibri"/>
                <a:cs typeface="Calibri"/>
              </a:rPr>
              <a:t>a</a:t>
            </a:r>
            <a:r>
              <a:rPr sz="2600" spc="5" dirty="0">
                <a:latin typeface="Calibri"/>
                <a:cs typeface="Calibri"/>
              </a:rPr>
              <a:t>f</a:t>
            </a:r>
            <a:r>
              <a:rPr sz="2600" spc="0" dirty="0">
                <a:latin typeface="Calibri"/>
                <a:cs typeface="Calibri"/>
              </a:rPr>
              <a:t>f </a:t>
            </a:r>
            <a:r>
              <a:rPr sz="2600" spc="-5" dirty="0">
                <a:latin typeface="Calibri"/>
                <a:cs typeface="Calibri"/>
              </a:rPr>
              <a:t>c</a:t>
            </a:r>
            <a:r>
              <a:rPr sz="2600" spc="0" dirty="0">
                <a:latin typeface="Calibri"/>
                <a:cs typeface="Calibri"/>
              </a:rPr>
              <a:t>an</a:t>
            </a:r>
            <a:r>
              <a:rPr sz="2600" spc="-10" dirty="0">
                <a:latin typeface="Calibri"/>
                <a:cs typeface="Calibri"/>
              </a:rPr>
              <a:t> </a:t>
            </a:r>
            <a:r>
              <a:rPr sz="2600" spc="-5" dirty="0">
                <a:latin typeface="Calibri"/>
                <a:cs typeface="Calibri"/>
              </a:rPr>
              <a:t>g</a:t>
            </a:r>
            <a:r>
              <a:rPr sz="2600" spc="0" dirty="0">
                <a:latin typeface="Calibri"/>
                <a:cs typeface="Calibri"/>
              </a:rPr>
              <a:t>o</a:t>
            </a:r>
            <a:r>
              <a:rPr sz="2600" spc="-10" dirty="0">
                <a:latin typeface="Calibri"/>
                <a:cs typeface="Calibri"/>
              </a:rPr>
              <a:t> </a:t>
            </a:r>
            <a:r>
              <a:rPr sz="2600" spc="-5" dirty="0">
                <a:latin typeface="Calibri"/>
                <a:cs typeface="Calibri"/>
              </a:rPr>
              <a:t>t</a:t>
            </a:r>
            <a:r>
              <a:rPr sz="2600" spc="0" dirty="0">
                <a:latin typeface="Calibri"/>
                <a:cs typeface="Calibri"/>
              </a:rPr>
              <a:t>o</a:t>
            </a:r>
            <a:r>
              <a:rPr sz="2600" spc="-10" dirty="0">
                <a:latin typeface="Calibri"/>
                <a:cs typeface="Calibri"/>
              </a:rPr>
              <a:t> </a:t>
            </a:r>
            <a:r>
              <a:rPr sz="2600" spc="0" dirty="0">
                <a:latin typeface="Calibri"/>
                <a:cs typeface="Calibri"/>
              </a:rPr>
              <a:t>if </a:t>
            </a:r>
            <a:r>
              <a:rPr sz="2600" spc="-5" dirty="0">
                <a:latin typeface="Calibri"/>
                <a:cs typeface="Calibri"/>
              </a:rPr>
              <a:t>t</a:t>
            </a:r>
            <a:r>
              <a:rPr sz="2600" spc="0" dirty="0">
                <a:latin typeface="Calibri"/>
                <a:cs typeface="Calibri"/>
              </a:rPr>
              <a:t>hey</a:t>
            </a:r>
            <a:r>
              <a:rPr sz="2600" spc="-5" dirty="0">
                <a:latin typeface="Calibri"/>
                <a:cs typeface="Calibri"/>
              </a:rPr>
              <a:t> </a:t>
            </a:r>
            <a:r>
              <a:rPr sz="2600" spc="0" dirty="0">
                <a:latin typeface="Calibri"/>
                <a:cs typeface="Calibri"/>
              </a:rPr>
              <a:t>have qu</a:t>
            </a:r>
            <a:r>
              <a:rPr sz="2600" spc="5" dirty="0">
                <a:latin typeface="Calibri"/>
                <a:cs typeface="Calibri"/>
              </a:rPr>
              <a:t>e</a:t>
            </a:r>
            <a:r>
              <a:rPr sz="2600" spc="0" dirty="0">
                <a:latin typeface="Calibri"/>
                <a:cs typeface="Calibri"/>
              </a:rPr>
              <a:t>s</a:t>
            </a:r>
            <a:r>
              <a:rPr sz="2600" spc="-5" dirty="0">
                <a:latin typeface="Calibri"/>
                <a:cs typeface="Calibri"/>
              </a:rPr>
              <a:t>t</a:t>
            </a:r>
            <a:r>
              <a:rPr sz="2600" spc="0" dirty="0">
                <a:latin typeface="Calibri"/>
                <a:cs typeface="Calibri"/>
              </a:rPr>
              <a:t>i</a:t>
            </a:r>
            <a:r>
              <a:rPr sz="2600" spc="-5" dirty="0">
                <a:latin typeface="Calibri"/>
                <a:cs typeface="Calibri"/>
              </a:rPr>
              <a:t>o</a:t>
            </a:r>
            <a:r>
              <a:rPr sz="2600" spc="0" dirty="0">
                <a:latin typeface="Calibri"/>
                <a:cs typeface="Calibri"/>
              </a:rPr>
              <a:t>ns</a:t>
            </a:r>
            <a:r>
              <a:rPr sz="2600" spc="-5" dirty="0">
                <a:latin typeface="Calibri"/>
                <a:cs typeface="Calibri"/>
              </a:rPr>
              <a:t>/comm</a:t>
            </a:r>
            <a:r>
              <a:rPr sz="2600" spc="5" dirty="0">
                <a:latin typeface="Calibri"/>
                <a:cs typeface="Calibri"/>
              </a:rPr>
              <a:t>e</a:t>
            </a:r>
            <a:r>
              <a:rPr sz="2600" spc="0" dirty="0">
                <a:latin typeface="Calibri"/>
                <a:cs typeface="Calibri"/>
              </a:rPr>
              <a:t>n</a:t>
            </a:r>
            <a:r>
              <a:rPr sz="2600" spc="-5" dirty="0">
                <a:latin typeface="Calibri"/>
                <a:cs typeface="Calibri"/>
              </a:rPr>
              <a:t>t</a:t>
            </a:r>
            <a:r>
              <a:rPr sz="2600" spc="0" dirty="0">
                <a:latin typeface="Calibri"/>
                <a:cs typeface="Calibri"/>
              </a:rPr>
              <a:t>s</a:t>
            </a:r>
            <a:endParaRPr sz="2600" dirty="0">
              <a:latin typeface="Calibri"/>
              <a:cs typeface="Calibri"/>
            </a:endParaRPr>
          </a:p>
        </p:txBody>
      </p:sp>
      <p:sp>
        <p:nvSpPr>
          <p:cNvPr id="6" name="Title 5">
            <a:extLst>
              <a:ext uri="{FF2B5EF4-FFF2-40B4-BE49-F238E27FC236}">
                <a16:creationId xmlns:a16="http://schemas.microsoft.com/office/drawing/2014/main" id="{6D79B430-48BB-674A-A117-78F9FAEF5847}"/>
              </a:ext>
            </a:extLst>
          </p:cNvPr>
          <p:cNvSpPr>
            <a:spLocks noGrp="1"/>
          </p:cNvSpPr>
          <p:nvPr>
            <p:ph type="title"/>
          </p:nvPr>
        </p:nvSpPr>
        <p:spPr/>
        <p:txBody>
          <a:bodyPr/>
          <a:lstStyle/>
          <a:p>
            <a:r>
              <a:rPr lang="en-US" dirty="0"/>
              <a:t>Sharing Data with Your Staff</a:t>
            </a:r>
          </a:p>
        </p:txBody>
      </p:sp>
    </p:spTree>
    <p:extLst>
      <p:ext uri="{BB962C8B-B14F-4D97-AF65-F5344CB8AC3E}">
        <p14:creationId xmlns:p14="http://schemas.microsoft.com/office/powerpoint/2010/main" val="3695266754"/>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Annual Evaluation (TFI item)</a:t>
            </a:r>
          </a:p>
        </p:txBody>
      </p:sp>
      <p:sp>
        <p:nvSpPr>
          <p:cNvPr id="3" name="Content Placeholder 2"/>
          <p:cNvSpPr>
            <a:spLocks noGrp="1"/>
          </p:cNvSpPr>
          <p:nvPr>
            <p:ph idx="1"/>
          </p:nvPr>
        </p:nvSpPr>
        <p:spPr>
          <a:xfrm>
            <a:off x="457200" y="1600200"/>
            <a:ext cx="8229600" cy="3813629"/>
          </a:xfrm>
        </p:spPr>
        <p:txBody>
          <a:bodyPr/>
          <a:lstStyle/>
          <a:p>
            <a:r>
              <a:rPr lang="en-US" dirty="0"/>
              <a:t>Team should document fidelity and effectiveness (including on academic outcomes) of Tier I practices at least </a:t>
            </a:r>
            <a:r>
              <a:rPr lang="en-US" b="1" dirty="0"/>
              <a:t>annually </a:t>
            </a:r>
            <a:r>
              <a:rPr lang="en-US" dirty="0"/>
              <a:t>(including year-by-year comparisons) that are </a:t>
            </a:r>
            <a:r>
              <a:rPr lang="en-US" b="1" dirty="0"/>
              <a:t>shared </a:t>
            </a:r>
            <a:r>
              <a:rPr lang="en-US" dirty="0"/>
              <a:t>with stakeholders (staff, families, community, district) in a usable format</a:t>
            </a:r>
          </a:p>
          <a:p>
            <a:r>
              <a:rPr lang="en-US" dirty="0"/>
              <a:t>Use this evaluation to inform action plan</a:t>
            </a:r>
          </a:p>
        </p:txBody>
      </p:sp>
    </p:spTree>
    <p:extLst>
      <p:ext uri="{BB962C8B-B14F-4D97-AF65-F5344CB8AC3E}">
        <p14:creationId xmlns:p14="http://schemas.microsoft.com/office/powerpoint/2010/main" val="210705308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Title 1"/>
          <p:cNvSpPr>
            <a:spLocks noGrp="1"/>
          </p:cNvSpPr>
          <p:nvPr>
            <p:ph type="title"/>
          </p:nvPr>
        </p:nvSpPr>
        <p:spPr>
          <a:solidFill>
            <a:schemeClr val="accent4">
              <a:lumMod val="60000"/>
              <a:lumOff val="40000"/>
            </a:schemeClr>
          </a:solidFill>
        </p:spPr>
        <p:txBody>
          <a:bodyPr/>
          <a:lstStyle/>
          <a:p>
            <a:pPr eaLnBrk="1" hangingPunct="1"/>
            <a:r>
              <a:rPr lang="en-US" altLang="en-US">
                <a:latin typeface="Arial" charset="0"/>
                <a:ea typeface="ＭＳ Ｐゴシック" charset="-128"/>
              </a:rPr>
              <a:t>Activity</a:t>
            </a:r>
          </a:p>
        </p:txBody>
      </p:sp>
      <p:sp>
        <p:nvSpPr>
          <p:cNvPr id="389122" name="Shape 440"/>
          <p:cNvSpPr>
            <a:spLocks noGrp="1"/>
          </p:cNvSpPr>
          <p:nvPr>
            <p:ph idx="1"/>
          </p:nvPr>
        </p:nvSpPr>
        <p:spPr/>
        <p:txBody>
          <a:bodyPr lIns="91425" tIns="45700" rIns="91425" bIns="45700"/>
          <a:lstStyle/>
          <a:p>
            <a:pPr eaLnBrk="1" hangingPunct="1">
              <a:spcBef>
                <a:spcPts val="638"/>
              </a:spcBef>
              <a:buClr>
                <a:srgbClr val="000000"/>
              </a:buClr>
            </a:pPr>
            <a:r>
              <a:rPr lang="en-US" altLang="en-US" dirty="0">
                <a:solidFill>
                  <a:srgbClr val="000000"/>
                </a:solidFill>
                <a:ea typeface="ＭＳ Ｐゴシック" charset="-128"/>
                <a:sym typeface="Calibri" charset="0"/>
              </a:rPr>
              <a:t>Using the template provided in the materials (Staff Data Presentation Template TFI/SAS 2018), create a presentation of your SAS and TFI results, including action steps.</a:t>
            </a:r>
          </a:p>
          <a:p>
            <a:pPr eaLnBrk="1" hangingPunct="1">
              <a:spcBef>
                <a:spcPts val="638"/>
              </a:spcBef>
              <a:buClr>
                <a:srgbClr val="000000"/>
              </a:buClr>
              <a:buFont typeface="Arial" charset="0"/>
              <a:buNone/>
            </a:pPr>
            <a:endParaRPr lang="en-US" altLang="en-US" dirty="0">
              <a:solidFill>
                <a:srgbClr val="000000"/>
              </a:solidFill>
              <a:ea typeface="ＭＳ Ｐゴシック" charset="-128"/>
              <a:sym typeface="Calibri" charset="0"/>
            </a:endParaRPr>
          </a:p>
          <a:p>
            <a:pPr eaLnBrk="1" hangingPunct="1">
              <a:spcBef>
                <a:spcPts val="638"/>
              </a:spcBef>
              <a:buClr>
                <a:srgbClr val="000000"/>
              </a:buClr>
              <a:buFont typeface="Arial" charset="0"/>
              <a:buNone/>
            </a:pPr>
            <a:endParaRPr lang="en-US" altLang="en-US" dirty="0">
              <a:solidFill>
                <a:srgbClr val="000000"/>
              </a:solidFill>
              <a:ea typeface="ＭＳ Ｐゴシック" charset="-128"/>
              <a:sym typeface="Calibri" charset="0"/>
            </a:endParaRPr>
          </a:p>
        </p:txBody>
      </p:sp>
    </p:spTree>
    <p:extLst>
      <p:ext uri="{BB962C8B-B14F-4D97-AF65-F5344CB8AC3E}">
        <p14:creationId xmlns:p14="http://schemas.microsoft.com/office/powerpoint/2010/main" val="2869018512"/>
      </p:ext>
    </p:extLst>
  </p:cSld>
  <p:clrMapOvr>
    <a:masterClrMapping/>
  </p:clrMapOvr>
  <p:transition spd="slow">
    <p:cut/>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2081783" y="4255008"/>
            <a:ext cx="1481328" cy="2258568"/>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3438301" y="1698351"/>
            <a:ext cx="4448806" cy="4813066"/>
          </a:xfrm>
          <a:custGeom>
            <a:avLst/>
            <a:gdLst/>
            <a:ahLst/>
            <a:cxnLst/>
            <a:rect l="l" t="t" r="r" b="b"/>
            <a:pathLst>
              <a:path w="4448806" h="4813066">
                <a:moveTo>
                  <a:pt x="2224402" y="0"/>
                </a:moveTo>
                <a:lnTo>
                  <a:pt x="0" y="4813066"/>
                </a:lnTo>
                <a:lnTo>
                  <a:pt x="4448806" y="4813066"/>
                </a:lnTo>
                <a:lnTo>
                  <a:pt x="2224402" y="0"/>
                </a:lnTo>
                <a:close/>
              </a:path>
            </a:pathLst>
          </a:custGeom>
          <a:solidFill>
            <a:srgbClr val="2E8E2E"/>
          </a:solidFill>
        </p:spPr>
        <p:txBody>
          <a:bodyPr wrap="square" lIns="0" tIns="0" rIns="0" bIns="0" rtlCol="0">
            <a:noAutofit/>
          </a:bodyPr>
          <a:lstStyle/>
          <a:p>
            <a:endParaRPr/>
          </a:p>
        </p:txBody>
      </p:sp>
      <p:sp>
        <p:nvSpPr>
          <p:cNvPr id="5" name="object 5"/>
          <p:cNvSpPr/>
          <p:nvPr/>
        </p:nvSpPr>
        <p:spPr>
          <a:xfrm>
            <a:off x="4190211" y="1719691"/>
            <a:ext cx="2944985" cy="3154192"/>
          </a:xfrm>
          <a:custGeom>
            <a:avLst/>
            <a:gdLst/>
            <a:ahLst/>
            <a:cxnLst/>
            <a:rect l="l" t="t" r="r" b="b"/>
            <a:pathLst>
              <a:path w="2944985" h="3154192">
                <a:moveTo>
                  <a:pt x="1472492" y="0"/>
                </a:moveTo>
                <a:lnTo>
                  <a:pt x="0" y="3154192"/>
                </a:lnTo>
                <a:lnTo>
                  <a:pt x="2944985" y="3154192"/>
                </a:lnTo>
                <a:lnTo>
                  <a:pt x="1472492" y="0"/>
                </a:lnTo>
              </a:path>
            </a:pathLst>
          </a:custGeom>
        </p:spPr>
        <p:txBody>
          <a:bodyPr wrap="square" lIns="0" tIns="0" rIns="0" bIns="0" rtlCol="0">
            <a:noAutofit/>
          </a:bodyPr>
          <a:lstStyle/>
          <a:p>
            <a:endParaRPr/>
          </a:p>
        </p:txBody>
      </p:sp>
      <p:sp>
        <p:nvSpPr>
          <p:cNvPr id="6" name="object 6"/>
          <p:cNvSpPr/>
          <p:nvPr/>
        </p:nvSpPr>
        <p:spPr>
          <a:xfrm>
            <a:off x="4190211" y="1719691"/>
            <a:ext cx="2944985" cy="3154192"/>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p:nvPr/>
        </p:nvSpPr>
        <p:spPr>
          <a:xfrm>
            <a:off x="4190211" y="1719691"/>
            <a:ext cx="2944985" cy="3154192"/>
          </a:xfrm>
          <a:custGeom>
            <a:avLst/>
            <a:gdLst/>
            <a:ahLst/>
            <a:cxnLst/>
            <a:rect l="l" t="t" r="r" b="b"/>
            <a:pathLst>
              <a:path w="2944985" h="3154192">
                <a:moveTo>
                  <a:pt x="1472492" y="0"/>
                </a:moveTo>
                <a:lnTo>
                  <a:pt x="0" y="3154192"/>
                </a:lnTo>
                <a:lnTo>
                  <a:pt x="2944985" y="3154192"/>
                </a:lnTo>
                <a:lnTo>
                  <a:pt x="1472492" y="0"/>
                </a:lnTo>
              </a:path>
            </a:pathLst>
          </a:custGeom>
        </p:spPr>
        <p:txBody>
          <a:bodyPr wrap="square" lIns="0" tIns="0" rIns="0" bIns="0" rtlCol="0">
            <a:noAutofit/>
          </a:bodyPr>
          <a:lstStyle/>
          <a:p>
            <a:endParaRPr/>
          </a:p>
        </p:txBody>
      </p:sp>
      <p:sp>
        <p:nvSpPr>
          <p:cNvPr id="8" name="object 8"/>
          <p:cNvSpPr/>
          <p:nvPr/>
        </p:nvSpPr>
        <p:spPr>
          <a:xfrm>
            <a:off x="4879464" y="1698351"/>
            <a:ext cx="1566480" cy="1615561"/>
          </a:xfrm>
          <a:prstGeom prst="rect">
            <a:avLst/>
          </a:prstGeom>
          <a:blipFill>
            <a:blip r:embed="rId4" cstate="print"/>
            <a:stretch>
              <a:fillRect/>
            </a:stretch>
          </a:blipFill>
        </p:spPr>
        <p:txBody>
          <a:bodyPr wrap="square" lIns="0" tIns="0" rIns="0" bIns="0" rtlCol="0">
            <a:noAutofit/>
          </a:bodyPr>
          <a:lstStyle/>
          <a:p>
            <a:endParaRPr/>
          </a:p>
        </p:txBody>
      </p:sp>
      <p:sp>
        <p:nvSpPr>
          <p:cNvPr id="9" name="object 9"/>
          <p:cNvSpPr/>
          <p:nvPr/>
        </p:nvSpPr>
        <p:spPr>
          <a:xfrm>
            <a:off x="4879464" y="1698351"/>
            <a:ext cx="1566480" cy="1615561"/>
          </a:xfrm>
          <a:custGeom>
            <a:avLst/>
            <a:gdLst/>
            <a:ahLst/>
            <a:cxnLst/>
            <a:rect l="l" t="t" r="r" b="b"/>
            <a:pathLst>
              <a:path w="1566480" h="1615561">
                <a:moveTo>
                  <a:pt x="783239" y="0"/>
                </a:moveTo>
                <a:lnTo>
                  <a:pt x="0" y="1615561"/>
                </a:lnTo>
                <a:lnTo>
                  <a:pt x="1566480" y="1615561"/>
                </a:lnTo>
                <a:lnTo>
                  <a:pt x="783239" y="0"/>
                </a:lnTo>
              </a:path>
            </a:pathLst>
          </a:custGeom>
        </p:spPr>
        <p:txBody>
          <a:bodyPr wrap="square" lIns="0" tIns="0" rIns="0" bIns="0" rtlCol="0">
            <a:noAutofit/>
          </a:bodyPr>
          <a:lstStyle/>
          <a:p>
            <a:endParaRPr/>
          </a:p>
        </p:txBody>
      </p:sp>
      <p:sp>
        <p:nvSpPr>
          <p:cNvPr id="11" name="Title 10">
            <a:extLst>
              <a:ext uri="{FF2B5EF4-FFF2-40B4-BE49-F238E27FC236}">
                <a16:creationId xmlns:a16="http://schemas.microsoft.com/office/drawing/2014/main" id="{0066C9FA-E060-F945-85F9-6AA2ADD3329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Family Engagement</a:t>
            </a:r>
          </a:p>
        </p:txBody>
      </p:sp>
    </p:spTree>
    <p:extLst>
      <p:ext uri="{BB962C8B-B14F-4D97-AF65-F5344CB8AC3E}">
        <p14:creationId xmlns:p14="http://schemas.microsoft.com/office/powerpoint/2010/main" val="219760278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2"/>
          <p:cNvSpPr>
            <a:spLocks noGrp="1" noChangeArrowheads="1"/>
          </p:cNvSpPr>
          <p:nvPr>
            <p:ph type="title"/>
          </p:nvPr>
        </p:nvSpPr>
        <p:spPr>
          <a:xfrm>
            <a:off x="211050" y="293176"/>
            <a:ext cx="7578121" cy="1143000"/>
          </a:xfrm>
        </p:spPr>
        <p:txBody>
          <a:bodyPr/>
          <a:lstStyle/>
          <a:p>
            <a:pPr eaLnBrk="1" hangingPunct="1"/>
            <a:br>
              <a:rPr lang="en-US" altLang="en-US" sz="4000" b="1" dirty="0">
                <a:latin typeface="Calibri" panose="020F0502020204030204" pitchFamily="34" charset="0"/>
                <a:ea typeface="ＭＳ Ｐゴシック" charset="-128"/>
                <a:cs typeface="Calibri" panose="020F0502020204030204" pitchFamily="34" charset="0"/>
              </a:rPr>
            </a:br>
            <a:r>
              <a:rPr lang="en-US" altLang="en-US" sz="4000" dirty="0">
                <a:latin typeface="Calibri" panose="020F0502020204030204" pitchFamily="34" charset="0"/>
                <a:ea typeface="ＭＳ Ｐゴシック" charset="-128"/>
                <a:cs typeface="Calibri" panose="020F0502020204030204" pitchFamily="34" charset="0"/>
              </a:rPr>
              <a:t>Benefits of Family Engagement</a:t>
            </a:r>
            <a:br>
              <a:rPr lang="en-US" altLang="en-US" sz="4000" dirty="0">
                <a:latin typeface="Calibri" panose="020F0502020204030204" pitchFamily="34" charset="0"/>
                <a:ea typeface="ＭＳ Ｐゴシック" charset="-128"/>
                <a:cs typeface="Calibri" panose="020F0502020204030204" pitchFamily="34" charset="0"/>
              </a:rPr>
            </a:br>
            <a:endParaRPr lang="en-US" altLang="en-US" sz="4000" dirty="0">
              <a:latin typeface="Calibri" panose="020F0502020204030204" pitchFamily="34" charset="0"/>
              <a:ea typeface="ＭＳ Ｐゴシック" charset="-128"/>
              <a:cs typeface="Calibri" panose="020F0502020204030204" pitchFamily="34" charset="0"/>
            </a:endParaRPr>
          </a:p>
        </p:txBody>
      </p:sp>
      <p:sp>
        <p:nvSpPr>
          <p:cNvPr id="12291" name="Rectangle 3"/>
          <p:cNvSpPr>
            <a:spLocks noGrp="1" noChangeArrowheads="1"/>
          </p:cNvSpPr>
          <p:nvPr>
            <p:ph idx="1"/>
          </p:nvPr>
        </p:nvSpPr>
        <p:spPr>
          <a:xfrm>
            <a:off x="533400" y="1981200"/>
            <a:ext cx="8229600" cy="4525963"/>
          </a:xfrm>
        </p:spPr>
        <p:txBody>
          <a:bodyPr/>
          <a:lstStyle/>
          <a:p>
            <a:pPr eaLnBrk="1" hangingPunct="1">
              <a:lnSpc>
                <a:spcPct val="90000"/>
              </a:lnSpc>
              <a:defRPr/>
            </a:pPr>
            <a:r>
              <a:rPr lang="en-US" altLang="en-US" sz="2400" dirty="0">
                <a:latin typeface="Calibri" panose="020F0502020204030204" pitchFamily="34" charset="0"/>
                <a:ea typeface="+mn-ea"/>
                <a:cs typeface="Calibri" panose="020F0502020204030204" pitchFamily="34" charset="0"/>
              </a:rPr>
              <a:t>Higher test scores</a:t>
            </a:r>
          </a:p>
          <a:p>
            <a:pPr eaLnBrk="1" hangingPunct="1">
              <a:lnSpc>
                <a:spcPct val="90000"/>
              </a:lnSpc>
              <a:defRPr/>
            </a:pPr>
            <a:r>
              <a:rPr lang="en-US" altLang="en-US" sz="2400" dirty="0">
                <a:latin typeface="Calibri" panose="020F0502020204030204" pitchFamily="34" charset="0"/>
                <a:ea typeface="+mn-ea"/>
                <a:cs typeface="Calibri" panose="020F0502020204030204" pitchFamily="34" charset="0"/>
              </a:rPr>
              <a:t>Better grades</a:t>
            </a:r>
          </a:p>
          <a:p>
            <a:pPr eaLnBrk="1" hangingPunct="1">
              <a:lnSpc>
                <a:spcPct val="90000"/>
              </a:lnSpc>
              <a:defRPr/>
            </a:pPr>
            <a:r>
              <a:rPr lang="en-US" altLang="en-US" sz="2400" dirty="0">
                <a:latin typeface="Calibri" panose="020F0502020204030204" pitchFamily="34" charset="0"/>
                <a:ea typeface="+mn-ea"/>
                <a:cs typeface="Calibri" panose="020F0502020204030204" pitchFamily="34" charset="0"/>
              </a:rPr>
              <a:t>Better attendance</a:t>
            </a:r>
          </a:p>
          <a:p>
            <a:pPr eaLnBrk="1" hangingPunct="1">
              <a:lnSpc>
                <a:spcPct val="90000"/>
              </a:lnSpc>
              <a:defRPr/>
            </a:pPr>
            <a:r>
              <a:rPr lang="en-US" altLang="en-US" sz="2400" dirty="0">
                <a:latin typeface="Calibri" panose="020F0502020204030204" pitchFamily="34" charset="0"/>
                <a:ea typeface="+mn-ea"/>
                <a:cs typeface="Calibri" panose="020F0502020204030204" pitchFamily="34" charset="0"/>
              </a:rPr>
              <a:t>Higher levels of homework completion</a:t>
            </a:r>
          </a:p>
          <a:p>
            <a:pPr eaLnBrk="1" hangingPunct="1">
              <a:lnSpc>
                <a:spcPct val="90000"/>
              </a:lnSpc>
              <a:defRPr/>
            </a:pPr>
            <a:r>
              <a:rPr lang="en-US" altLang="en-US" sz="2400" dirty="0">
                <a:latin typeface="Calibri" panose="020F0502020204030204" pitchFamily="34" charset="0"/>
                <a:ea typeface="+mn-ea"/>
                <a:cs typeface="Calibri" panose="020F0502020204030204" pitchFamily="34" charset="0"/>
              </a:rPr>
              <a:t>More positive student motivation/self-confidence</a:t>
            </a:r>
          </a:p>
          <a:p>
            <a:pPr eaLnBrk="1" hangingPunct="1">
              <a:lnSpc>
                <a:spcPct val="90000"/>
              </a:lnSpc>
              <a:defRPr/>
            </a:pPr>
            <a:r>
              <a:rPr lang="en-US" altLang="en-US" sz="2400" dirty="0">
                <a:latin typeface="Calibri" panose="020F0502020204030204" pitchFamily="34" charset="0"/>
                <a:ea typeface="+mn-ea"/>
                <a:cs typeface="Calibri" panose="020F0502020204030204" pitchFamily="34" charset="0"/>
              </a:rPr>
              <a:t>Improved attitudes about school work</a:t>
            </a:r>
          </a:p>
          <a:p>
            <a:pPr eaLnBrk="1" hangingPunct="1">
              <a:lnSpc>
                <a:spcPct val="90000"/>
              </a:lnSpc>
              <a:defRPr/>
            </a:pPr>
            <a:r>
              <a:rPr lang="en-US" altLang="en-US" sz="2400" dirty="0">
                <a:latin typeface="Calibri" panose="020F0502020204030204" pitchFamily="34" charset="0"/>
                <a:ea typeface="+mn-ea"/>
                <a:cs typeface="Calibri" panose="020F0502020204030204" pitchFamily="34" charset="0"/>
              </a:rPr>
              <a:t>Decrease in at-risk behaviors</a:t>
            </a:r>
          </a:p>
          <a:p>
            <a:pPr marL="0" indent="0" eaLnBrk="1" hangingPunct="1">
              <a:lnSpc>
                <a:spcPct val="90000"/>
              </a:lnSpc>
              <a:buFontTx/>
              <a:buNone/>
              <a:defRPr/>
            </a:pPr>
            <a:endParaRPr lang="en-US" sz="1600" dirty="0">
              <a:latin typeface="Calibri" panose="020F0502020204030204" pitchFamily="34" charset="0"/>
              <a:ea typeface="+mn-ea"/>
              <a:cs typeface="Calibri" panose="020F0502020204030204" pitchFamily="34" charset="0"/>
            </a:endParaRPr>
          </a:p>
          <a:p>
            <a:pPr marL="0" indent="0" eaLnBrk="1" hangingPunct="1">
              <a:lnSpc>
                <a:spcPct val="90000"/>
              </a:lnSpc>
              <a:buFontTx/>
              <a:buNone/>
              <a:defRPr/>
            </a:pPr>
            <a:r>
              <a:rPr lang="en-US" altLang="en-US" sz="1600" dirty="0">
                <a:latin typeface="Calibri" panose="020F0502020204030204" pitchFamily="34" charset="0"/>
                <a:ea typeface="+mn-ea"/>
                <a:cs typeface="Calibri" panose="020F0502020204030204" pitchFamily="34" charset="0"/>
                <a:hlinkClick r:id="rId3"/>
              </a:rPr>
              <a:t>http://www.pbis.org/family/family_partnership.aspx</a:t>
            </a:r>
            <a:endParaRPr lang="en-US" altLang="en-US" sz="1600" dirty="0">
              <a:latin typeface="Calibri" panose="020F0502020204030204" pitchFamily="34" charset="0"/>
              <a:ea typeface="+mn-ea"/>
              <a:cs typeface="Calibri" panose="020F0502020204030204" pitchFamily="34" charset="0"/>
            </a:endParaRPr>
          </a:p>
          <a:p>
            <a:pPr marL="0" indent="0" eaLnBrk="1" hangingPunct="1">
              <a:lnSpc>
                <a:spcPct val="90000"/>
              </a:lnSpc>
              <a:buFontTx/>
              <a:buNone/>
              <a:defRPr/>
            </a:pPr>
            <a:endParaRPr lang="en-US" sz="1600" dirty="0">
              <a:latin typeface="Calibri" panose="020F0502020204030204" pitchFamily="34" charset="0"/>
              <a:ea typeface="+mn-ea"/>
              <a:cs typeface="Calibri" panose="020F0502020204030204" pitchFamily="34" charset="0"/>
            </a:endParaRPr>
          </a:p>
          <a:p>
            <a:pPr marL="0" indent="0" eaLnBrk="1" hangingPunct="1">
              <a:lnSpc>
                <a:spcPct val="90000"/>
              </a:lnSpc>
              <a:buFontTx/>
              <a:buNone/>
              <a:defRPr/>
            </a:pPr>
            <a:r>
              <a:rPr lang="en-US" sz="1600" dirty="0" err="1">
                <a:latin typeface="Calibri" panose="020F0502020204030204" pitchFamily="34" charset="0"/>
                <a:ea typeface="+mn-ea"/>
                <a:cs typeface="Calibri" panose="020F0502020204030204" pitchFamily="34" charset="0"/>
              </a:rPr>
              <a:t>Darsch</a:t>
            </a:r>
            <a:r>
              <a:rPr lang="en-US" sz="1600" dirty="0">
                <a:latin typeface="Calibri" panose="020F0502020204030204" pitchFamily="34" charset="0"/>
                <a:ea typeface="+mn-ea"/>
                <a:cs typeface="Calibri" panose="020F0502020204030204" pitchFamily="34" charset="0"/>
              </a:rPr>
              <a:t>, Miao, &amp; </a:t>
            </a:r>
            <a:r>
              <a:rPr lang="en-US" sz="1600" dirty="0" err="1">
                <a:latin typeface="Calibri" panose="020F0502020204030204" pitchFamily="34" charset="0"/>
                <a:ea typeface="+mn-ea"/>
                <a:cs typeface="Calibri" panose="020F0502020204030204" pitchFamily="34" charset="0"/>
              </a:rPr>
              <a:t>Shippen</a:t>
            </a:r>
            <a:r>
              <a:rPr lang="en-US" sz="1600" dirty="0">
                <a:latin typeface="Calibri" panose="020F0502020204030204" pitchFamily="34" charset="0"/>
                <a:ea typeface="+mn-ea"/>
                <a:cs typeface="Calibri" panose="020F0502020204030204" pitchFamily="34" charset="0"/>
              </a:rPr>
              <a:t>. (2004) </a:t>
            </a:r>
            <a:r>
              <a:rPr lang="en-US" sz="1600" u="sng" dirty="0">
                <a:latin typeface="Calibri" panose="020F0502020204030204" pitchFamily="34" charset="0"/>
                <a:ea typeface="+mn-ea"/>
                <a:cs typeface="Calibri" panose="020F0502020204030204" pitchFamily="34" charset="0"/>
              </a:rPr>
              <a:t>A Model for Involving Parents of Children with Learning and Behavior Problems in the Schools: </a:t>
            </a:r>
            <a:r>
              <a:rPr lang="en-US" sz="1600" dirty="0">
                <a:latin typeface="Calibri" panose="020F0502020204030204" pitchFamily="34" charset="0"/>
                <a:ea typeface="+mn-ea"/>
                <a:cs typeface="Calibri" panose="020F0502020204030204" pitchFamily="34" charset="0"/>
              </a:rPr>
              <a:t>Preventing School Failure 48(3), 24-35 </a:t>
            </a:r>
          </a:p>
          <a:p>
            <a:pPr marL="0" indent="0" eaLnBrk="1" hangingPunct="1">
              <a:lnSpc>
                <a:spcPct val="90000"/>
              </a:lnSpc>
              <a:buFontTx/>
              <a:buNone/>
              <a:defRPr/>
            </a:pPr>
            <a:endParaRPr lang="en-US" altLang="en-US" sz="1600" dirty="0">
              <a:latin typeface="Calibri" panose="020F0502020204030204" pitchFamily="34" charset="0"/>
              <a:ea typeface="+mn-ea"/>
              <a:cs typeface="Calibri" panose="020F0502020204030204" pitchFamily="34" charset="0"/>
            </a:endParaRPr>
          </a:p>
        </p:txBody>
      </p:sp>
      <p:pic>
        <p:nvPicPr>
          <p:cNvPr id="42393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97675" y="1524000"/>
            <a:ext cx="213836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035321" y="840370"/>
            <a:ext cx="444437" cy="338554"/>
          </a:xfrm>
          <a:prstGeom prst="rect">
            <a:avLst/>
          </a:prstGeom>
          <a:noFill/>
        </p:spPr>
        <p:txBody>
          <a:bodyPr wrap="square" rtlCol="0">
            <a:spAutoFit/>
          </a:bodyPr>
          <a:lstStyle/>
          <a:p>
            <a:pPr algn="ctr"/>
            <a:r>
              <a:rPr lang="en-US" sz="1600" dirty="0">
                <a:solidFill>
                  <a:schemeClr val="bg1"/>
                </a:solidFill>
                <a:latin typeface="+mj-lt"/>
              </a:rPr>
              <a:t>TFI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Title 2"/>
          <p:cNvSpPr>
            <a:spLocks noGrp="1"/>
          </p:cNvSpPr>
          <p:nvPr>
            <p:ph type="title" idx="4294967295"/>
          </p:nvPr>
        </p:nvSpPr>
        <p:spPr>
          <a:xfrm>
            <a:off x="0" y="324437"/>
            <a:ext cx="9144000" cy="827088"/>
          </a:xfrm>
        </p:spPr>
        <p:txBody>
          <a:bodyPr/>
          <a:lstStyle/>
          <a:p>
            <a:pPr marL="342900" indent="-342900" eaLnBrk="1" hangingPunct="1"/>
            <a:r>
              <a:rPr lang="en-US" altLang="en-US" sz="4000" dirty="0">
                <a:ea typeface="ＭＳ Ｐゴシック" charset="-128"/>
              </a:rPr>
              <a:t>Who’s here?</a:t>
            </a:r>
            <a:endParaRPr lang="en-US" altLang="en-US" sz="4000" dirty="0">
              <a:solidFill>
                <a:srgbClr val="FF0000"/>
              </a:solidFill>
              <a:ea typeface="ＭＳ Ｐゴシック" charset="-128"/>
            </a:endParaRPr>
          </a:p>
        </p:txBody>
      </p:sp>
      <p:sp>
        <p:nvSpPr>
          <p:cNvPr id="212994" name="TextBox 1"/>
          <p:cNvSpPr txBox="1">
            <a:spLocks noChangeArrowheads="1"/>
          </p:cNvSpPr>
          <p:nvPr/>
        </p:nvSpPr>
        <p:spPr bwMode="auto">
          <a:xfrm>
            <a:off x="3308350" y="3355975"/>
            <a:ext cx="184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latin typeface="Arial" charset="0"/>
            </a:endParaRPr>
          </a:p>
        </p:txBody>
      </p:sp>
      <p:pic>
        <p:nvPicPr>
          <p:cNvPr id="3" name="Picture 2">
            <a:extLst>
              <a:ext uri="{FF2B5EF4-FFF2-40B4-BE49-F238E27FC236}">
                <a16:creationId xmlns:a16="http://schemas.microsoft.com/office/drawing/2014/main" id="{5274F667-0D12-9B4F-9095-EA9751F26E84}"/>
              </a:ext>
            </a:extLst>
          </p:cNvPr>
          <p:cNvPicPr>
            <a:picLocks noChangeAspect="1"/>
          </p:cNvPicPr>
          <p:nvPr/>
        </p:nvPicPr>
        <p:blipFill>
          <a:blip r:embed="rId3"/>
          <a:stretch>
            <a:fillRect/>
          </a:stretch>
        </p:blipFill>
        <p:spPr>
          <a:xfrm>
            <a:off x="877404" y="1199943"/>
            <a:ext cx="7648812" cy="5235989"/>
          </a:xfrm>
          <a:prstGeom prst="rect">
            <a:avLst/>
          </a:prstGeom>
        </p:spPr>
      </p:pic>
    </p:spTree>
    <p:extLst>
      <p:ext uri="{BB962C8B-B14F-4D97-AF65-F5344CB8AC3E}">
        <p14:creationId xmlns:p14="http://schemas.microsoft.com/office/powerpoint/2010/main" val="202647800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2"/>
          <p:cNvSpPr>
            <a:spLocks noGrp="1" noChangeArrowheads="1"/>
          </p:cNvSpPr>
          <p:nvPr>
            <p:ph type="title"/>
          </p:nvPr>
        </p:nvSpPr>
        <p:spPr>
          <a:xfrm>
            <a:off x="376238" y="177800"/>
            <a:ext cx="8323262" cy="1044575"/>
          </a:xfrm>
        </p:spPr>
        <p:txBody>
          <a:bodyPr/>
          <a:lstStyle/>
          <a:p>
            <a:pPr eaLnBrk="1" hangingPunct="1"/>
            <a:br>
              <a:rPr lang="en-US" altLang="en-US" sz="3600" dirty="0">
                <a:latin typeface="Calibri" panose="020F0502020204030204" pitchFamily="34" charset="0"/>
                <a:ea typeface="ＭＳ Ｐゴシック" charset="-128"/>
                <a:cs typeface="Calibri" panose="020F0502020204030204" pitchFamily="34" charset="0"/>
              </a:rPr>
            </a:br>
            <a:br>
              <a:rPr lang="en-US" altLang="en-US" sz="4000" dirty="0">
                <a:latin typeface="Calibri" panose="020F0502020204030204" pitchFamily="34" charset="0"/>
                <a:ea typeface="ＭＳ Ｐゴシック" charset="-128"/>
                <a:cs typeface="Calibri" panose="020F0502020204030204" pitchFamily="34" charset="0"/>
              </a:rPr>
            </a:br>
            <a:br>
              <a:rPr lang="en-US" altLang="en-US" sz="4000" dirty="0">
                <a:latin typeface="Calibri" panose="020F0502020204030204" pitchFamily="34" charset="0"/>
                <a:ea typeface="ＭＳ Ｐゴシック" charset="-128"/>
                <a:cs typeface="Calibri" panose="020F0502020204030204" pitchFamily="34" charset="0"/>
              </a:rPr>
            </a:br>
            <a:r>
              <a:rPr lang="en-US" altLang="en-US" sz="4000" dirty="0">
                <a:latin typeface="Calibri" panose="020F0502020204030204" pitchFamily="34" charset="0"/>
                <a:ea typeface="ＭＳ Ｐゴシック" charset="-128"/>
                <a:cs typeface="Calibri" panose="020F0502020204030204" pitchFamily="34" charset="0"/>
              </a:rPr>
              <a:t>Family Engagement Checklist</a:t>
            </a:r>
            <a:br>
              <a:rPr lang="en-US" altLang="en-US" sz="4000" dirty="0">
                <a:latin typeface="Calibri" panose="020F0502020204030204" pitchFamily="34" charset="0"/>
                <a:ea typeface="ＭＳ Ｐゴシック" charset="-128"/>
                <a:cs typeface="Calibri" panose="020F0502020204030204" pitchFamily="34" charset="0"/>
              </a:rPr>
            </a:br>
            <a:br>
              <a:rPr lang="en-US" altLang="en-US" sz="4000" dirty="0">
                <a:latin typeface="Calibri" panose="020F0502020204030204" pitchFamily="34" charset="0"/>
                <a:ea typeface="ＭＳ Ｐゴシック" charset="-128"/>
                <a:cs typeface="Calibri" panose="020F0502020204030204" pitchFamily="34" charset="0"/>
              </a:rPr>
            </a:br>
            <a:r>
              <a:rPr lang="en-US" altLang="en-US" sz="1600" dirty="0" err="1">
                <a:latin typeface="Calibri" panose="020F0502020204030204" pitchFamily="34" charset="0"/>
                <a:ea typeface="ＭＳ Ｐゴシック" charset="-128"/>
                <a:cs typeface="Calibri" panose="020F0502020204030204" pitchFamily="34" charset="0"/>
              </a:rPr>
              <a:t>Muscott</a:t>
            </a:r>
            <a:r>
              <a:rPr lang="en-US" altLang="en-US" sz="1600" dirty="0">
                <a:latin typeface="Calibri" panose="020F0502020204030204" pitchFamily="34" charset="0"/>
                <a:ea typeface="ＭＳ Ｐゴシック" charset="-128"/>
                <a:cs typeface="Calibri" panose="020F0502020204030204" pitchFamily="34" charset="0"/>
              </a:rPr>
              <a:t> &amp; Mann, 2004</a:t>
            </a:r>
            <a:br>
              <a:rPr lang="en-US" altLang="en-US" sz="1600" b="1" dirty="0">
                <a:latin typeface="Calibri" panose="020F0502020204030204" pitchFamily="34" charset="0"/>
                <a:ea typeface="ＭＳ Ｐゴシック" charset="-128"/>
                <a:cs typeface="Calibri" panose="020F0502020204030204" pitchFamily="34" charset="0"/>
              </a:rPr>
            </a:br>
            <a:r>
              <a:rPr lang="en-US" altLang="en-US" sz="1600" dirty="0">
                <a:latin typeface="Calibri" panose="020F0502020204030204" pitchFamily="34" charset="0"/>
                <a:ea typeface="ＭＳ Ｐゴシック" charset="-128"/>
                <a:cs typeface="Calibri" panose="020F0502020204030204" pitchFamily="34" charset="0"/>
              </a:rPr>
              <a:t>Adapted from Epstein (2003) and </a:t>
            </a:r>
            <a:r>
              <a:rPr lang="en-US" altLang="en-US" sz="1600" dirty="0" err="1">
                <a:latin typeface="Calibri" panose="020F0502020204030204" pitchFamily="34" charset="0"/>
                <a:ea typeface="ＭＳ Ｐゴシック" charset="-128"/>
                <a:cs typeface="Calibri" panose="020F0502020204030204" pitchFamily="34" charset="0"/>
              </a:rPr>
              <a:t>Fullen</a:t>
            </a:r>
            <a:r>
              <a:rPr lang="en-US" altLang="en-US" sz="1600" dirty="0">
                <a:latin typeface="Calibri" panose="020F0502020204030204" pitchFamily="34" charset="0"/>
                <a:ea typeface="ＭＳ Ｐゴシック" charset="-128"/>
                <a:cs typeface="Calibri" panose="020F0502020204030204" pitchFamily="34" charset="0"/>
              </a:rPr>
              <a:t> (1991)</a:t>
            </a:r>
            <a:br>
              <a:rPr lang="en-US" altLang="en-US" sz="1600" dirty="0">
                <a:latin typeface="Calibri" panose="020F0502020204030204" pitchFamily="34" charset="0"/>
                <a:ea typeface="ＭＳ Ｐゴシック" charset="-128"/>
                <a:cs typeface="Calibri" panose="020F0502020204030204" pitchFamily="34" charset="0"/>
              </a:rPr>
            </a:br>
            <a:r>
              <a:rPr lang="en-US" altLang="en-US" sz="3600" b="1" dirty="0">
                <a:latin typeface="Calibri" panose="020F0502020204030204" pitchFamily="34" charset="0"/>
                <a:ea typeface="ＭＳ Ｐゴシック" charset="-128"/>
                <a:cs typeface="Calibri" panose="020F0502020204030204" pitchFamily="34" charset="0"/>
              </a:rPr>
              <a:t> </a:t>
            </a:r>
            <a:endParaRPr lang="en-US" altLang="en-US" sz="3600" dirty="0">
              <a:latin typeface="Calibri" panose="020F0502020204030204" pitchFamily="34" charset="0"/>
              <a:ea typeface="ＭＳ Ｐゴシック" charset="-128"/>
              <a:cs typeface="Calibri" panose="020F0502020204030204" pitchFamily="34" charset="0"/>
            </a:endParaRPr>
          </a:p>
        </p:txBody>
      </p:sp>
      <p:sp>
        <p:nvSpPr>
          <p:cNvPr id="430082" name="Rectangle 3"/>
          <p:cNvSpPr>
            <a:spLocks noGrp="1" noChangeArrowheads="1"/>
          </p:cNvSpPr>
          <p:nvPr>
            <p:ph idx="1"/>
          </p:nvPr>
        </p:nvSpPr>
        <p:spPr>
          <a:xfrm>
            <a:off x="914400" y="3581400"/>
            <a:ext cx="7848600" cy="2620963"/>
          </a:xfrm>
        </p:spPr>
        <p:txBody>
          <a:bodyPr/>
          <a:lstStyle/>
          <a:p>
            <a:pPr marL="0" indent="0" eaLnBrk="1" hangingPunct="1">
              <a:lnSpc>
                <a:spcPct val="90000"/>
              </a:lnSpc>
              <a:buFontTx/>
              <a:buNone/>
            </a:pPr>
            <a:endParaRPr lang="en-US" altLang="en-US" sz="1600">
              <a:latin typeface="Trebuchet MS" charset="0"/>
              <a:ea typeface="ＭＳ Ｐゴシック" charset="-128"/>
              <a:hlinkClick r:id="rId3"/>
            </a:endParaRPr>
          </a:p>
          <a:p>
            <a:pPr marL="0" indent="0" eaLnBrk="1" hangingPunct="1">
              <a:lnSpc>
                <a:spcPct val="90000"/>
              </a:lnSpc>
              <a:buFontTx/>
              <a:buNone/>
            </a:pPr>
            <a:endParaRPr lang="en-US" altLang="en-US" sz="1600">
              <a:latin typeface="Trebuchet MS" charset="0"/>
              <a:ea typeface="ＭＳ Ｐゴシック" charset="-128"/>
              <a:hlinkClick r:id="rId4"/>
            </a:endParaRPr>
          </a:p>
          <a:p>
            <a:pPr marL="0" indent="0" eaLnBrk="1" hangingPunct="1">
              <a:lnSpc>
                <a:spcPct val="90000"/>
              </a:lnSpc>
              <a:buFontTx/>
              <a:buNone/>
            </a:pPr>
            <a:endParaRPr lang="en-US" altLang="en-US" sz="1600">
              <a:latin typeface="Trebuchet MS" charset="0"/>
              <a:ea typeface="ＭＳ Ｐゴシック" charset="-128"/>
              <a:hlinkClick r:id="rId4"/>
            </a:endParaRPr>
          </a:p>
          <a:p>
            <a:pPr marL="0" indent="0" eaLnBrk="1" hangingPunct="1">
              <a:lnSpc>
                <a:spcPct val="90000"/>
              </a:lnSpc>
              <a:buFontTx/>
              <a:buNone/>
            </a:pPr>
            <a:endParaRPr lang="en-US" altLang="en-US" sz="1600">
              <a:latin typeface="Trebuchet MS" charset="0"/>
              <a:ea typeface="ＭＳ Ｐゴシック" charset="-128"/>
              <a:hlinkClick r:id="rId5"/>
            </a:endParaRPr>
          </a:p>
          <a:p>
            <a:pPr marL="0" indent="0" eaLnBrk="1" hangingPunct="1">
              <a:lnSpc>
                <a:spcPct val="90000"/>
              </a:lnSpc>
              <a:buFontTx/>
              <a:buNone/>
            </a:pPr>
            <a:endParaRPr lang="en-US" altLang="en-US" sz="1600">
              <a:latin typeface="Trebuchet MS" charset="0"/>
              <a:ea typeface="ＭＳ Ｐゴシック" charset="-128"/>
              <a:hlinkClick r:id="rId5"/>
            </a:endParaRPr>
          </a:p>
          <a:p>
            <a:pPr marL="0" indent="0" eaLnBrk="1" hangingPunct="1">
              <a:lnSpc>
                <a:spcPct val="90000"/>
              </a:lnSpc>
              <a:buFontTx/>
              <a:buNone/>
            </a:pPr>
            <a:endParaRPr lang="en-US" altLang="en-US" sz="1600">
              <a:latin typeface="Trebuchet MS" charset="0"/>
              <a:ea typeface="ＭＳ Ｐゴシック" charset="-128"/>
              <a:hlinkClick r:id="rId6"/>
            </a:endParaRPr>
          </a:p>
          <a:p>
            <a:pPr marL="0" indent="0" eaLnBrk="1" hangingPunct="1">
              <a:lnSpc>
                <a:spcPct val="90000"/>
              </a:lnSpc>
              <a:buFontTx/>
              <a:buNone/>
            </a:pPr>
            <a:endParaRPr lang="en-US" altLang="en-US" sz="1600">
              <a:latin typeface="Trebuchet MS" charset="0"/>
              <a:ea typeface="ＭＳ Ｐゴシック" charset="-128"/>
              <a:hlinkClick r:id="rId7"/>
            </a:endParaRPr>
          </a:p>
        </p:txBody>
      </p:sp>
      <p:sp>
        <p:nvSpPr>
          <p:cNvPr id="2" name="TextBox 1"/>
          <p:cNvSpPr txBox="1"/>
          <p:nvPr/>
        </p:nvSpPr>
        <p:spPr>
          <a:xfrm>
            <a:off x="762000" y="2832100"/>
            <a:ext cx="7937500" cy="3370263"/>
          </a:xfrm>
          <a:prstGeom prst="rect">
            <a:avLst/>
          </a:prstGeom>
          <a:noFill/>
        </p:spPr>
        <p:txBody>
          <a:bodyPr>
            <a:spAutoFit/>
          </a:bodyPr>
          <a:lstStyle/>
          <a:p>
            <a:pPr eaLnBrk="1" hangingPunct="1">
              <a:defRPr/>
            </a:pPr>
            <a:r>
              <a:rPr lang="en-US" sz="3200" dirty="0">
                <a:latin typeface="Calibri" panose="020F0502020204030204" pitchFamily="34" charset="0"/>
                <a:ea typeface="+mn-ea"/>
                <a:cs typeface="Calibri" panose="020F0502020204030204" pitchFamily="34" charset="0"/>
              </a:rPr>
              <a:t>Five areas &amp; 19 tasks:</a:t>
            </a:r>
          </a:p>
          <a:p>
            <a:pPr eaLnBrk="1" hangingPunct="1">
              <a:defRPr/>
            </a:pPr>
            <a:endParaRPr lang="en-US" sz="1200" dirty="0">
              <a:latin typeface="Calibri" panose="020F0502020204030204" pitchFamily="34" charset="0"/>
              <a:ea typeface="+mn-ea"/>
              <a:cs typeface="Calibri" panose="020F0502020204030204" pitchFamily="34" charset="0"/>
            </a:endParaRPr>
          </a:p>
          <a:p>
            <a:pPr marL="457200" indent="-457200" eaLnBrk="1" hangingPunct="1">
              <a:spcBef>
                <a:spcPts val="600"/>
              </a:spcBef>
              <a:buFont typeface="+mj-lt"/>
              <a:buAutoNum type="arabicPeriod"/>
              <a:defRPr/>
            </a:pPr>
            <a:r>
              <a:rPr lang="en-US" dirty="0">
                <a:latin typeface="Calibri" panose="020F0502020204030204" pitchFamily="34" charset="0"/>
                <a:ea typeface="+mn-ea"/>
                <a:cs typeface="Calibri" panose="020F0502020204030204" pitchFamily="34" charset="0"/>
              </a:rPr>
              <a:t>Climate (4 tasks)</a:t>
            </a:r>
          </a:p>
          <a:p>
            <a:pPr marL="457200" indent="-457200" eaLnBrk="1" hangingPunct="1">
              <a:spcBef>
                <a:spcPts val="600"/>
              </a:spcBef>
              <a:buFont typeface="+mj-lt"/>
              <a:buAutoNum type="arabicPeriod"/>
              <a:defRPr/>
            </a:pPr>
            <a:r>
              <a:rPr lang="en-US" dirty="0">
                <a:latin typeface="Calibri" panose="020F0502020204030204" pitchFamily="34" charset="0"/>
                <a:ea typeface="+mn-ea"/>
                <a:cs typeface="Calibri" panose="020F0502020204030204" pitchFamily="34" charset="0"/>
              </a:rPr>
              <a:t>Parent Involvement in Learning Activities at Home (3 tasks)</a:t>
            </a:r>
          </a:p>
          <a:p>
            <a:pPr marL="457200" indent="-457200" eaLnBrk="1" hangingPunct="1">
              <a:spcBef>
                <a:spcPts val="600"/>
              </a:spcBef>
              <a:buFont typeface="+mj-lt"/>
              <a:buAutoNum type="arabicPeriod"/>
              <a:defRPr/>
            </a:pPr>
            <a:r>
              <a:rPr lang="en-US" dirty="0">
                <a:latin typeface="Calibri" panose="020F0502020204030204" pitchFamily="34" charset="0"/>
                <a:ea typeface="+mn-ea"/>
                <a:cs typeface="Calibri" panose="020F0502020204030204" pitchFamily="34" charset="0"/>
              </a:rPr>
              <a:t>Communication with Parents/Families (3 tasks)</a:t>
            </a:r>
          </a:p>
          <a:p>
            <a:pPr marL="457200" indent="-457200" eaLnBrk="1" hangingPunct="1">
              <a:spcBef>
                <a:spcPts val="600"/>
              </a:spcBef>
              <a:buFont typeface="+mj-lt"/>
              <a:buAutoNum type="arabicPeriod"/>
              <a:defRPr/>
            </a:pPr>
            <a:r>
              <a:rPr lang="en-US" dirty="0">
                <a:latin typeface="Calibri" panose="020F0502020204030204" pitchFamily="34" charset="0"/>
                <a:ea typeface="+mn-ea"/>
                <a:cs typeface="Calibri" panose="020F0502020204030204" pitchFamily="34" charset="0"/>
              </a:rPr>
              <a:t>Parent/Family Involvement at School (Volunteering, Assisting) (3 tasks)</a:t>
            </a:r>
          </a:p>
          <a:p>
            <a:pPr marL="457200" indent="-457200" eaLnBrk="1" hangingPunct="1">
              <a:spcBef>
                <a:spcPts val="600"/>
              </a:spcBef>
              <a:buFont typeface="+mj-lt"/>
              <a:buAutoNum type="arabicPeriod"/>
              <a:defRPr/>
            </a:pPr>
            <a:r>
              <a:rPr lang="en-US" dirty="0">
                <a:latin typeface="Calibri" panose="020F0502020204030204" pitchFamily="34" charset="0"/>
                <a:ea typeface="+mn-ea"/>
                <a:cs typeface="Calibri" panose="020F0502020204030204" pitchFamily="34" charset="0"/>
              </a:rPr>
              <a:t>Parent/Family Involvement in Decision-Making (6 tasks)</a:t>
            </a:r>
          </a:p>
        </p:txBody>
      </p:sp>
      <p:pic>
        <p:nvPicPr>
          <p:cNvPr id="430084" name="Picture 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840538" y="1349375"/>
            <a:ext cx="2362200" cy="226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Title 2"/>
          <p:cNvSpPr>
            <a:spLocks noGrp="1"/>
          </p:cNvSpPr>
          <p:nvPr>
            <p:ph type="title"/>
          </p:nvPr>
        </p:nvSpPr>
        <p:spPr>
          <a:xfrm>
            <a:off x="457200" y="76200"/>
            <a:ext cx="8229600" cy="1252538"/>
          </a:xfrm>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Family Engagement Checklist </a:t>
            </a:r>
            <a:endParaRPr lang="en-US" altLang="en-US" sz="2800" dirty="0">
              <a:latin typeface="Calibri" panose="020F0502020204030204" pitchFamily="34" charset="0"/>
              <a:ea typeface="ＭＳ Ｐゴシック" charset="-128"/>
              <a:cs typeface="Calibri" panose="020F0502020204030204" pitchFamily="34" charset="0"/>
            </a:endParaRPr>
          </a:p>
        </p:txBody>
      </p:sp>
      <p:pic>
        <p:nvPicPr>
          <p:cNvPr id="43213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7713" y="1411288"/>
            <a:ext cx="7300912" cy="538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Title 2"/>
          <p:cNvSpPr>
            <a:spLocks noGrp="1"/>
          </p:cNvSpPr>
          <p:nvPr>
            <p:ph type="title"/>
          </p:nvPr>
        </p:nvSpPr>
        <p:spPr/>
        <p:txBody>
          <a:bodyPr/>
          <a:lstStyle/>
          <a:p>
            <a:pPr algn="l" eaLnBrk="1" hangingPunct="1"/>
            <a:r>
              <a:rPr lang="en-US" altLang="en-US" sz="3200" dirty="0">
                <a:latin typeface="Calibri" panose="020F0502020204030204" pitchFamily="34" charset="0"/>
                <a:ea typeface="ＭＳ Ｐゴシック" charset="-128"/>
                <a:cs typeface="Calibri" panose="020F0502020204030204" pitchFamily="34" charset="0"/>
              </a:rPr>
              <a:t>       Family Engagement Modules</a:t>
            </a:r>
          </a:p>
        </p:txBody>
      </p:sp>
      <p:sp>
        <p:nvSpPr>
          <p:cNvPr id="433154" name="Content Placeholder 1"/>
          <p:cNvSpPr>
            <a:spLocks noGrp="1"/>
          </p:cNvSpPr>
          <p:nvPr>
            <p:ph idx="1"/>
          </p:nvPr>
        </p:nvSpPr>
        <p:spPr>
          <a:xfrm>
            <a:off x="949325" y="1865313"/>
            <a:ext cx="7408863" cy="4260850"/>
          </a:xfrm>
        </p:spPr>
        <p:txBody>
          <a:bodyPr/>
          <a:lstStyle/>
          <a:p>
            <a:pPr marL="0" indent="0" eaLnBrk="1" hangingPunct="1">
              <a:buFont typeface="Symbol" charset="2"/>
              <a:buNone/>
            </a:pPr>
            <a:r>
              <a:rPr lang="en-US" altLang="en-US" sz="2400" dirty="0">
                <a:latin typeface="Calibri" panose="020F0502020204030204" pitchFamily="34" charset="0"/>
                <a:ea typeface="ＭＳ Ｐゴシック" charset="-128"/>
                <a:cs typeface="Calibri" panose="020F0502020204030204" pitchFamily="34" charset="0"/>
              </a:rPr>
              <a:t>Universal Level Family Engagement Module:</a:t>
            </a:r>
          </a:p>
          <a:p>
            <a:pPr marL="0" indent="0" eaLnBrk="1" hangingPunct="1">
              <a:buFont typeface="Symbol" charset="2"/>
              <a:buNone/>
            </a:pPr>
            <a:r>
              <a:rPr lang="en-US" altLang="en-US" sz="2400" dirty="0">
                <a:latin typeface="Calibri" panose="020F0502020204030204" pitchFamily="34" charset="0"/>
                <a:ea typeface="ＭＳ Ｐゴシック" charset="-128"/>
                <a:cs typeface="Calibri" panose="020F0502020204030204" pitchFamily="34" charset="0"/>
                <a:hlinkClick r:id="rId2"/>
              </a:rPr>
              <a:t>https://www.youtube.com/watch?v=lD7BrV11wCA</a:t>
            </a:r>
            <a:endParaRPr lang="en-US" altLang="en-US" sz="2400" dirty="0">
              <a:latin typeface="Calibri" panose="020F0502020204030204" pitchFamily="34" charset="0"/>
              <a:ea typeface="ＭＳ Ｐゴシック" charset="-128"/>
              <a:cs typeface="Calibri" panose="020F0502020204030204" pitchFamily="34" charset="0"/>
            </a:endParaRPr>
          </a:p>
          <a:p>
            <a:pPr marL="0" indent="0" eaLnBrk="1" hangingPunct="1">
              <a:buFont typeface="Symbol" charset="2"/>
              <a:buNone/>
            </a:pPr>
            <a:endParaRPr lang="en-US" altLang="en-US" sz="2400" dirty="0">
              <a:latin typeface="Calibri" panose="020F0502020204030204" pitchFamily="34" charset="0"/>
              <a:ea typeface="ＭＳ Ｐゴシック" charset="-128"/>
              <a:cs typeface="Calibri" panose="020F0502020204030204" pitchFamily="34" charset="0"/>
            </a:endParaRPr>
          </a:p>
          <a:p>
            <a:pPr marL="0" indent="0" eaLnBrk="1" hangingPunct="1">
              <a:buFont typeface="Symbol" charset="2"/>
              <a:buNone/>
            </a:pPr>
            <a:r>
              <a:rPr lang="en-US" altLang="en-US" sz="2400" dirty="0">
                <a:latin typeface="Calibri" panose="020F0502020204030204" pitchFamily="34" charset="0"/>
                <a:ea typeface="ＭＳ Ｐゴシック" charset="-128"/>
                <a:cs typeface="Calibri" panose="020F0502020204030204" pitchFamily="34" charset="0"/>
              </a:rPr>
              <a:t>Targeted Level Family Engagement Module: </a:t>
            </a:r>
            <a:r>
              <a:rPr lang="en-US" altLang="en-US" sz="2400" dirty="0">
                <a:latin typeface="Calibri" panose="020F0502020204030204" pitchFamily="34" charset="0"/>
                <a:ea typeface="ＭＳ Ｐゴシック" charset="-128"/>
                <a:cs typeface="Calibri" panose="020F0502020204030204" pitchFamily="34" charset="0"/>
                <a:hlinkClick r:id="rId3"/>
              </a:rPr>
              <a:t>https://www.youtube.com/watch?v=1w3DDUNJrbM</a:t>
            </a:r>
            <a:br>
              <a:rPr lang="en-US" altLang="en-US" sz="2400" dirty="0">
                <a:latin typeface="Calibri" panose="020F0502020204030204" pitchFamily="34" charset="0"/>
                <a:ea typeface="ＭＳ Ｐゴシック" charset="-128"/>
                <a:cs typeface="Calibri" panose="020F0502020204030204" pitchFamily="34" charset="0"/>
              </a:rPr>
            </a:br>
            <a:br>
              <a:rPr lang="en-US" altLang="en-US" sz="2400" dirty="0">
                <a:latin typeface="Calibri" panose="020F0502020204030204" pitchFamily="34" charset="0"/>
                <a:ea typeface="ＭＳ Ｐゴシック" charset="-128"/>
                <a:cs typeface="Calibri" panose="020F0502020204030204" pitchFamily="34" charset="0"/>
              </a:rPr>
            </a:br>
            <a:r>
              <a:rPr lang="en-US" altLang="en-US" sz="2400" dirty="0">
                <a:latin typeface="Calibri" panose="020F0502020204030204" pitchFamily="34" charset="0"/>
                <a:ea typeface="ＭＳ Ｐゴシック" charset="-128"/>
                <a:cs typeface="Calibri" panose="020F0502020204030204" pitchFamily="34" charset="0"/>
              </a:rPr>
              <a:t>Intensive Level Family Engagement Module: </a:t>
            </a:r>
            <a:r>
              <a:rPr lang="en-US" altLang="en-US" sz="2400" dirty="0">
                <a:latin typeface="Calibri" panose="020F0502020204030204" pitchFamily="34" charset="0"/>
                <a:ea typeface="ＭＳ Ｐゴシック" charset="-128"/>
                <a:cs typeface="Calibri" panose="020F0502020204030204" pitchFamily="34" charset="0"/>
                <a:hlinkClick r:id="rId4"/>
              </a:rPr>
              <a:t>https://youtu.be/cuZsh9Xd8Ho</a:t>
            </a:r>
            <a:endParaRPr lang="en-US" altLang="en-US" sz="2400" dirty="0">
              <a:latin typeface="Calibri" panose="020F0502020204030204" pitchFamily="34" charset="0"/>
              <a:ea typeface="ＭＳ Ｐゴシック" charset="-128"/>
              <a:cs typeface="Calibri" panose="020F0502020204030204" pitchFamily="34" charset="0"/>
            </a:endParaRPr>
          </a:p>
          <a:p>
            <a:pPr marL="0" indent="0" algn="ctr" eaLnBrk="1" hangingPunct="1">
              <a:buFont typeface="Symbol" charset="2"/>
              <a:buNone/>
            </a:pPr>
            <a:endParaRPr lang="en-US" altLang="en-US" sz="2400" dirty="0">
              <a:latin typeface="Calibri" panose="020F0502020204030204" pitchFamily="34" charset="0"/>
              <a:ea typeface="ＭＳ Ｐゴシック" charset="-128"/>
              <a:cs typeface="Calibri" panose="020F0502020204030204" pitchFamily="34" charset="0"/>
            </a:endParaRPr>
          </a:p>
          <a:p>
            <a:pPr marL="0" indent="0" algn="ctr" eaLnBrk="1" hangingPunct="1">
              <a:buFont typeface="Symbol" charset="2"/>
              <a:buNone/>
            </a:pPr>
            <a:r>
              <a:rPr lang="en-US" altLang="en-US" sz="2400" dirty="0">
                <a:latin typeface="Calibri" panose="020F0502020204030204" pitchFamily="34" charset="0"/>
                <a:ea typeface="ＭＳ Ｐゴシック" charset="-128"/>
                <a:cs typeface="Calibri" panose="020F0502020204030204" pitchFamily="34" charset="0"/>
              </a:rPr>
              <a:t>Vermont Family Network</a:t>
            </a:r>
          </a:p>
        </p:txBody>
      </p:sp>
      <p:grpSp>
        <p:nvGrpSpPr>
          <p:cNvPr id="433155" name="Group 4"/>
          <p:cNvGrpSpPr>
            <a:grpSpLocks/>
          </p:cNvGrpSpPr>
          <p:nvPr/>
        </p:nvGrpSpPr>
        <p:grpSpPr bwMode="auto">
          <a:xfrm>
            <a:off x="7080250" y="400050"/>
            <a:ext cx="1350963" cy="1017588"/>
            <a:chOff x="2019300" y="1165225"/>
            <a:chExt cx="6446838" cy="4737100"/>
          </a:xfrm>
        </p:grpSpPr>
        <p:sp>
          <p:nvSpPr>
            <p:cNvPr id="433156" name="AutoShape 3"/>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433157" name="AutoShape 6"/>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433158" name="AutoShape 9"/>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gr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Shape 513"/>
          <p:cNvSpPr>
            <a:spLocks noGrp="1"/>
          </p:cNvSpPr>
          <p:nvPr>
            <p:ph type="title"/>
          </p:nvPr>
        </p:nvSpPr>
        <p:spPr>
          <a:xfrm>
            <a:off x="511175" y="209550"/>
            <a:ext cx="8229600" cy="1343025"/>
          </a:xfrm>
        </p:spPr>
        <p:txBody>
          <a:bodyPr lIns="91425" tIns="91425" rIns="91425" bIns="91425"/>
          <a:lstStyle/>
          <a:p>
            <a:pPr eaLnBrk="1" hangingPunct="1"/>
            <a:r>
              <a:rPr lang="en-US" altLang="en-US" b="1" i="1" dirty="0">
                <a:latin typeface="Calibri" panose="020F0502020204030204" pitchFamily="34" charset="0"/>
                <a:ea typeface="ＭＳ Ｐゴシック" charset="-128"/>
                <a:cs typeface="Calibri" panose="020F0502020204030204" pitchFamily="34" charset="0"/>
              </a:rPr>
              <a:t>NEW</a:t>
            </a:r>
            <a:r>
              <a:rPr lang="en-US" altLang="en-US" dirty="0">
                <a:latin typeface="Calibri" panose="020F0502020204030204" pitchFamily="34" charset="0"/>
                <a:ea typeface="ＭＳ Ｐゴシック" charset="-128"/>
                <a:cs typeface="Calibri" panose="020F0502020204030204" pitchFamily="34" charset="0"/>
              </a:rPr>
              <a:t> Family Engagement Survey and Resources!</a:t>
            </a:r>
          </a:p>
        </p:txBody>
      </p:sp>
      <p:pic>
        <p:nvPicPr>
          <p:cNvPr id="2" name="Picture 1">
            <a:extLst>
              <a:ext uri="{FF2B5EF4-FFF2-40B4-BE49-F238E27FC236}">
                <a16:creationId xmlns:a16="http://schemas.microsoft.com/office/drawing/2014/main" id="{A3065950-FFDD-A14F-811A-8D8BA0DE8CAA}"/>
              </a:ext>
            </a:extLst>
          </p:cNvPr>
          <p:cNvPicPr>
            <a:picLocks noChangeAspect="1"/>
          </p:cNvPicPr>
          <p:nvPr/>
        </p:nvPicPr>
        <p:blipFill>
          <a:blip r:embed="rId3"/>
          <a:stretch>
            <a:fillRect/>
          </a:stretch>
        </p:blipFill>
        <p:spPr>
          <a:xfrm>
            <a:off x="4863237" y="1956735"/>
            <a:ext cx="4280763" cy="4901265"/>
          </a:xfrm>
          <a:prstGeom prst="rect">
            <a:avLst/>
          </a:prstGeom>
        </p:spPr>
      </p:pic>
      <p:sp>
        <p:nvSpPr>
          <p:cNvPr id="7" name="Shape 296"/>
          <p:cNvSpPr/>
          <p:nvPr/>
        </p:nvSpPr>
        <p:spPr>
          <a:xfrm>
            <a:off x="5772152" y="2171700"/>
            <a:ext cx="900112" cy="591018"/>
          </a:xfrm>
          <a:prstGeom prst="donut">
            <a:avLst>
              <a:gd name="adj" fmla="val 4979"/>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defRPr/>
            </a:pPr>
            <a:endParaRPr sz="1800"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id="{2D6BB43D-75E0-3A40-9410-65BE56CF68D2}"/>
              </a:ext>
            </a:extLst>
          </p:cNvPr>
          <p:cNvPicPr>
            <a:picLocks noChangeAspect="1"/>
          </p:cNvPicPr>
          <p:nvPr/>
        </p:nvPicPr>
        <p:blipFill>
          <a:blip r:embed="rId4"/>
          <a:stretch>
            <a:fillRect/>
          </a:stretch>
        </p:blipFill>
        <p:spPr>
          <a:xfrm>
            <a:off x="0" y="2489947"/>
            <a:ext cx="4629150" cy="4368054"/>
          </a:xfrm>
          <a:prstGeom prst="rect">
            <a:avLst/>
          </a:prstGeom>
        </p:spPr>
      </p:pic>
      <p:sp>
        <p:nvSpPr>
          <p:cNvPr id="8" name="Shape 296">
            <a:extLst>
              <a:ext uri="{FF2B5EF4-FFF2-40B4-BE49-F238E27FC236}">
                <a16:creationId xmlns:a16="http://schemas.microsoft.com/office/drawing/2014/main" id="{6594617D-F5B4-DF42-8DB2-14DD1554C2FB}"/>
              </a:ext>
            </a:extLst>
          </p:cNvPr>
          <p:cNvSpPr/>
          <p:nvPr/>
        </p:nvSpPr>
        <p:spPr>
          <a:xfrm>
            <a:off x="2952752" y="2762718"/>
            <a:ext cx="900112" cy="591018"/>
          </a:xfrm>
          <a:prstGeom prst="donut">
            <a:avLst>
              <a:gd name="adj" fmla="val 4979"/>
            </a:avLst>
          </a:prstGeom>
          <a:solidFill>
            <a:srgbClr val="FF0000"/>
          </a:solidFill>
          <a:ln w="9525" cap="flat" cmpd="sng">
            <a:solidFill>
              <a:srgbClr val="FF0000"/>
            </a:solidFill>
            <a:prstDash val="solid"/>
            <a:round/>
            <a:headEnd type="none" w="med" len="med"/>
            <a:tailEnd type="none" w="med" len="med"/>
          </a:ln>
        </p:spPr>
        <p:txBody>
          <a:bodyPr lIns="91425" tIns="45700" rIns="91425" bIns="45700" anchor="ctr"/>
          <a:lstStyle/>
          <a:p>
            <a:pPr algn="ctr" eaLnBrk="1" hangingPunct="1">
              <a:spcBef>
                <a:spcPts val="0"/>
              </a:spcBef>
              <a:spcAft>
                <a:spcPts val="0"/>
              </a:spcAft>
              <a:defRPr/>
            </a:pPr>
            <a:endParaRPr sz="1800" dirty="0">
              <a:solidFill>
                <a:srgbClr val="000000"/>
              </a:solidFill>
              <a:latin typeface="Arial"/>
              <a:ea typeface="Arial"/>
              <a:cs typeface="Arial"/>
              <a:sym typeface="Arial"/>
            </a:endParaRPr>
          </a:p>
        </p:txBody>
      </p:sp>
    </p:spTree>
  </p:cSld>
  <p:clrMapOvr>
    <a:masterClrMapping/>
  </p:clrMapOvr>
  <p:transition spd="slow">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Title 1"/>
          <p:cNvSpPr>
            <a:spLocks noGrp="1"/>
          </p:cNvSpPr>
          <p:nvPr>
            <p:ph type="title"/>
          </p:nvPr>
        </p:nvSpPr>
        <p:spPr>
          <a:xfrm>
            <a:off x="457200" y="274638"/>
            <a:ext cx="8229600" cy="1449387"/>
          </a:xfrm>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Addresses the following questions</a:t>
            </a:r>
            <a:r>
              <a:rPr lang="en-US" altLang="en-US" b="1" dirty="0">
                <a:latin typeface="Calibri" panose="020F0502020204030204" pitchFamily="34" charset="0"/>
                <a:ea typeface="ＭＳ Ｐゴシック" charset="-128"/>
                <a:cs typeface="Calibri" panose="020F0502020204030204" pitchFamily="34" charset="0"/>
              </a:rPr>
              <a:t>:</a:t>
            </a:r>
            <a:r>
              <a:rPr lang="en-US" altLang="en-US" b="1" i="1" dirty="0">
                <a:latin typeface="Calibri" panose="020F0502020204030204" pitchFamily="34" charset="0"/>
                <a:ea typeface="ＭＳ Ｐゴシック" charset="-128"/>
                <a:cs typeface="Calibri" panose="020F0502020204030204" pitchFamily="34" charset="0"/>
              </a:rPr>
              <a:t> </a:t>
            </a:r>
            <a:endParaRPr lang="en-US" altLang="en-US" dirty="0">
              <a:latin typeface="Calibri" panose="020F0502020204030204" pitchFamily="34" charset="0"/>
              <a:ea typeface="ＭＳ Ｐゴシック" charset="-128"/>
              <a:cs typeface="Calibri" panose="020F0502020204030204" pitchFamily="34" charset="0"/>
            </a:endParaRPr>
          </a:p>
        </p:txBody>
      </p:sp>
      <p:sp>
        <p:nvSpPr>
          <p:cNvPr id="436226" name="Shape 520"/>
          <p:cNvSpPr>
            <a:spLocks noGrp="1"/>
          </p:cNvSpPr>
          <p:nvPr>
            <p:ph idx="1"/>
          </p:nvPr>
        </p:nvSpPr>
        <p:spPr>
          <a:xfrm>
            <a:off x="457200" y="2143125"/>
            <a:ext cx="8229600" cy="3868738"/>
          </a:xfrm>
        </p:spPr>
        <p:txBody>
          <a:bodyPr lIns="91425" tIns="45700" rIns="91425" bIns="45700"/>
          <a:lstStyle/>
          <a:p>
            <a:pPr eaLnBrk="1" hangingPunct="1">
              <a:lnSpc>
                <a:spcPct val="130000"/>
              </a:lnSpc>
              <a:spcBef>
                <a:spcPts val="563"/>
              </a:spcBef>
              <a:buClr>
                <a:srgbClr val="000000"/>
              </a:buClr>
            </a:pPr>
            <a:r>
              <a:rPr lang="en-US" altLang="en-US" sz="2800" dirty="0">
                <a:solidFill>
                  <a:srgbClr val="000000"/>
                </a:solidFill>
                <a:ea typeface="ＭＳ Ｐゴシック" charset="-128"/>
                <a:sym typeface="Calibri" charset="0"/>
              </a:rPr>
              <a:t>What do families know about PBIS in your school?</a:t>
            </a:r>
          </a:p>
          <a:p>
            <a:pPr eaLnBrk="1" hangingPunct="1">
              <a:lnSpc>
                <a:spcPct val="130000"/>
              </a:lnSpc>
              <a:spcBef>
                <a:spcPts val="563"/>
              </a:spcBef>
              <a:buClr>
                <a:srgbClr val="000000"/>
              </a:buClr>
            </a:pPr>
            <a:r>
              <a:rPr lang="en-US" altLang="en-US" sz="2800" dirty="0">
                <a:solidFill>
                  <a:srgbClr val="000000"/>
                </a:solidFill>
                <a:ea typeface="ＭＳ Ｐゴシック" charset="-128"/>
                <a:sym typeface="Calibri" charset="0"/>
              </a:rPr>
              <a:t>How are families’ perceptions about PBIS similar/different from school leadership team perceptions?</a:t>
            </a:r>
          </a:p>
          <a:p>
            <a:pPr eaLnBrk="1" hangingPunct="1">
              <a:lnSpc>
                <a:spcPct val="130000"/>
              </a:lnSpc>
              <a:spcBef>
                <a:spcPts val="563"/>
              </a:spcBef>
              <a:buClr>
                <a:srgbClr val="000000"/>
              </a:buClr>
            </a:pPr>
            <a:r>
              <a:rPr lang="en-US" altLang="en-US" sz="2800" dirty="0">
                <a:solidFill>
                  <a:srgbClr val="000000"/>
                </a:solidFill>
                <a:ea typeface="ＭＳ Ｐゴシック" charset="-128"/>
                <a:sym typeface="Calibri" charset="0"/>
              </a:rPr>
              <a:t>What can you do when there is a discrepancy?</a:t>
            </a:r>
          </a:p>
          <a:p>
            <a:pPr eaLnBrk="1" hangingPunct="1">
              <a:spcBef>
                <a:spcPts val="563"/>
              </a:spcBef>
              <a:buClr>
                <a:srgbClr val="000000"/>
              </a:buClr>
            </a:pPr>
            <a:r>
              <a:rPr lang="en-US" altLang="en-US" sz="2800" dirty="0">
                <a:solidFill>
                  <a:srgbClr val="000000"/>
                </a:solidFill>
                <a:ea typeface="ＭＳ Ｐゴシック" charset="-128"/>
                <a:sym typeface="Calibri" charset="0"/>
              </a:rPr>
              <a:t>What resources are available to help engage families </a:t>
            </a:r>
            <a:r>
              <a:rPr lang="en-US" altLang="en-US" sz="2800" dirty="0">
                <a:latin typeface="Arial" charset="0"/>
                <a:ea typeface="ＭＳ Ｐゴシック" charset="-128"/>
              </a:rPr>
              <a:t>in</a:t>
            </a:r>
            <a:r>
              <a:rPr lang="en-US" altLang="en-US" sz="2800" dirty="0">
                <a:solidFill>
                  <a:srgbClr val="000000"/>
                </a:solidFill>
                <a:ea typeface="ＭＳ Ｐゴシック" charset="-128"/>
                <a:sym typeface="Calibri" charset="0"/>
              </a:rPr>
              <a:t> PBIS?  </a:t>
            </a:r>
          </a:p>
        </p:txBody>
      </p:sp>
    </p:spTree>
  </p:cSld>
  <p:clrMapOvr>
    <a:masterClrMapping/>
  </p:clrMapOvr>
  <p:transition spd="slow">
    <p:cut/>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8F8539-82C7-E240-BBDF-408F77936E88}"/>
              </a:ext>
            </a:extLst>
          </p:cNvPr>
          <p:cNvSpPr>
            <a:spLocks noGrp="1"/>
          </p:cNvSpPr>
          <p:nvPr>
            <p:ph type="title"/>
          </p:nvPr>
        </p:nvSpPr>
        <p:spPr>
          <a:xfrm>
            <a:off x="457200" y="314325"/>
            <a:ext cx="8229600" cy="1143000"/>
          </a:xfrm>
        </p:spPr>
        <p:txBody>
          <a:bodyPr/>
          <a:lstStyle/>
          <a:p>
            <a:r>
              <a:rPr lang="en-US" dirty="0"/>
              <a:t>SAS &amp; TFI: Family Engagement</a:t>
            </a:r>
          </a:p>
        </p:txBody>
      </p:sp>
      <p:sp>
        <p:nvSpPr>
          <p:cNvPr id="5" name="Content Placeholder 4">
            <a:extLst>
              <a:ext uri="{FF2B5EF4-FFF2-40B4-BE49-F238E27FC236}">
                <a16:creationId xmlns:a16="http://schemas.microsoft.com/office/drawing/2014/main" id="{D24A4873-F96F-A14E-87AC-0B5C4C3CF88F}"/>
              </a:ext>
            </a:extLst>
          </p:cNvPr>
          <p:cNvSpPr>
            <a:spLocks noGrp="1"/>
          </p:cNvSpPr>
          <p:nvPr>
            <p:ph idx="1"/>
          </p:nvPr>
        </p:nvSpPr>
        <p:spPr/>
        <p:txBody>
          <a:bodyPr/>
          <a:lstStyle/>
          <a:p>
            <a:pPr marL="528320" marR="2251075" indent="-516255">
              <a:lnSpc>
                <a:spcPct val="113900"/>
              </a:lnSpc>
            </a:pPr>
            <a:r>
              <a:rPr lang="en-US" spc="-5" dirty="0">
                <a:latin typeface="Calibri" panose="020F0502020204030204" pitchFamily="34" charset="0"/>
                <a:cs typeface="Calibri" panose="020F0502020204030204" pitchFamily="34" charset="0"/>
              </a:rPr>
              <a:t>S</a:t>
            </a:r>
            <a:r>
              <a:rPr lang="en-US" spc="5" dirty="0">
                <a:latin typeface="Calibri" panose="020F0502020204030204" pitchFamily="34" charset="0"/>
                <a:cs typeface="Calibri" panose="020F0502020204030204" pitchFamily="34" charset="0"/>
              </a:rPr>
              <a:t>A</a:t>
            </a:r>
            <a:r>
              <a:rPr lang="en-US" dirty="0">
                <a:latin typeface="Calibri" panose="020F0502020204030204" pitchFamily="34" charset="0"/>
                <a:cs typeface="Calibri" panose="020F0502020204030204" pitchFamily="34" charset="0"/>
              </a:rPr>
              <a:t>S</a:t>
            </a:r>
            <a:r>
              <a:rPr lang="en-US" spc="-5"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i</a:t>
            </a:r>
            <a:r>
              <a:rPr lang="en-US" spc="-10" dirty="0">
                <a:latin typeface="Calibri" panose="020F0502020204030204" pitchFamily="34" charset="0"/>
                <a:cs typeface="Calibri" panose="020F0502020204030204" pitchFamily="34" charset="0"/>
              </a:rPr>
              <a:t>te</a:t>
            </a:r>
            <a:r>
              <a:rPr lang="en-US" spc="-5" dirty="0">
                <a:latin typeface="Calibri" panose="020F0502020204030204" pitchFamily="34" charset="0"/>
                <a:cs typeface="Calibri" panose="020F0502020204030204" pitchFamily="34" charset="0"/>
              </a:rPr>
              <a:t>m</a:t>
            </a:r>
            <a:r>
              <a:rPr lang="en-US" dirty="0">
                <a:latin typeface="Calibri" panose="020F0502020204030204" pitchFamily="34" charset="0"/>
                <a:cs typeface="Calibri" panose="020F0502020204030204" pitchFamily="34" charset="0"/>
              </a:rPr>
              <a:t>s:</a:t>
            </a:r>
          </a:p>
          <a:p>
            <a:pPr marL="928370" marR="2251075" lvl="1" indent="-516255">
              <a:lnSpc>
                <a:spcPct val="113900"/>
              </a:lnSpc>
            </a:pPr>
            <a:r>
              <a:rPr lang="en-US" spc="-5" dirty="0">
                <a:latin typeface="Calibri" panose="020F0502020204030204" pitchFamily="34" charset="0"/>
                <a:cs typeface="Calibri" panose="020F0502020204030204" pitchFamily="34" charset="0"/>
              </a:rPr>
              <a:t>S</a:t>
            </a:r>
            <a:r>
              <a:rPr lang="en-US" dirty="0">
                <a:latin typeface="Calibri" panose="020F0502020204030204" pitchFamily="34" charset="0"/>
                <a:cs typeface="Calibri" panose="020F0502020204030204" pitchFamily="34" charset="0"/>
              </a:rPr>
              <a:t>c</a:t>
            </a:r>
            <a:r>
              <a:rPr lang="en-US" spc="-5" dirty="0">
                <a:latin typeface="Calibri" panose="020F0502020204030204" pitchFamily="34" charset="0"/>
                <a:cs typeface="Calibri" panose="020F0502020204030204" pitchFamily="34" charset="0"/>
              </a:rPr>
              <a:t>h</a:t>
            </a:r>
            <a:r>
              <a:rPr lang="en-US" dirty="0">
                <a:latin typeface="Calibri" panose="020F0502020204030204" pitchFamily="34" charset="0"/>
                <a:cs typeface="Calibri" panose="020F0502020204030204" pitchFamily="34" charset="0"/>
              </a:rPr>
              <a:t>oo</a:t>
            </a:r>
            <a:r>
              <a:rPr lang="en-US" spc="-5" dirty="0">
                <a:latin typeface="Calibri" panose="020F0502020204030204" pitchFamily="34" charset="0"/>
                <a:cs typeface="Calibri" panose="020F0502020204030204" pitchFamily="34" charset="0"/>
              </a:rPr>
              <a:t>l-Wid</a:t>
            </a:r>
            <a:r>
              <a:rPr lang="en-US" dirty="0">
                <a:latin typeface="Calibri" panose="020F0502020204030204" pitchFamily="34" charset="0"/>
                <a:cs typeface="Calibri" panose="020F0502020204030204" pitchFamily="34" charset="0"/>
              </a:rPr>
              <a:t>e</a:t>
            </a:r>
            <a:r>
              <a:rPr lang="en-US" spc="-5"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13</a:t>
            </a:r>
          </a:p>
          <a:p>
            <a:pPr marL="928370" marR="2251075" lvl="1" indent="-516255">
              <a:lnSpc>
                <a:spcPct val="113900"/>
              </a:lnSpc>
            </a:pPr>
            <a:r>
              <a:rPr lang="en-US" spc="5" dirty="0">
                <a:latin typeface="Calibri" panose="020F0502020204030204" pitchFamily="34" charset="0"/>
                <a:cs typeface="Calibri" panose="020F0502020204030204" pitchFamily="34" charset="0"/>
              </a:rPr>
              <a:t>I</a:t>
            </a:r>
            <a:r>
              <a:rPr lang="en-US" spc="-5" dirty="0">
                <a:latin typeface="Calibri" panose="020F0502020204030204" pitchFamily="34" charset="0"/>
                <a:cs typeface="Calibri" panose="020F0502020204030204" pitchFamily="34" charset="0"/>
              </a:rPr>
              <a:t>ndividu</a:t>
            </a:r>
            <a:r>
              <a:rPr lang="en-US" dirty="0">
                <a:latin typeface="Calibri" panose="020F0502020204030204" pitchFamily="34" charset="0"/>
                <a:cs typeface="Calibri" panose="020F0502020204030204" pitchFamily="34" charset="0"/>
              </a:rPr>
              <a:t>al</a:t>
            </a:r>
            <a:r>
              <a:rPr lang="en-US" spc="-5" dirty="0">
                <a:latin typeface="Calibri" panose="020F0502020204030204" pitchFamily="34" charset="0"/>
                <a:cs typeface="Calibri" panose="020F0502020204030204" pitchFamily="34" charset="0"/>
              </a:rPr>
              <a:t> S</a:t>
            </a:r>
            <a:r>
              <a:rPr lang="en-US" spc="-10" dirty="0">
                <a:latin typeface="Calibri" panose="020F0502020204030204" pitchFamily="34" charset="0"/>
                <a:cs typeface="Calibri" panose="020F0502020204030204" pitchFamily="34" charset="0"/>
              </a:rPr>
              <a:t>t</a:t>
            </a:r>
            <a:r>
              <a:rPr lang="en-US" spc="-5" dirty="0">
                <a:latin typeface="Calibri" panose="020F0502020204030204" pitchFamily="34" charset="0"/>
                <a:cs typeface="Calibri" panose="020F0502020204030204" pitchFamily="34" charset="0"/>
              </a:rPr>
              <a:t>uden</a:t>
            </a:r>
            <a:r>
              <a:rPr lang="en-US" dirty="0">
                <a:latin typeface="Calibri" panose="020F0502020204030204" pitchFamily="34" charset="0"/>
                <a:cs typeface="Calibri" panose="020F0502020204030204" pitchFamily="34" charset="0"/>
              </a:rPr>
              <a:t>t</a:t>
            </a:r>
            <a:r>
              <a:rPr lang="en-US" spc="-10"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rPr>
              <a:t>#6, </a:t>
            </a:r>
            <a:r>
              <a:rPr lang="en-US" spc="-10"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7</a:t>
            </a:r>
          </a:p>
          <a:p>
            <a:pPr marL="528320" marR="2251075" indent="-516255">
              <a:lnSpc>
                <a:spcPct val="113900"/>
              </a:lnSpc>
            </a:pPr>
            <a:r>
              <a:rPr lang="en-US" spc="-5" dirty="0">
                <a:latin typeface="Calibri" panose="020F0502020204030204" pitchFamily="34" charset="0"/>
                <a:cs typeface="Calibri" panose="020F0502020204030204" pitchFamily="34" charset="0"/>
              </a:rPr>
              <a:t>TF</a:t>
            </a:r>
            <a:r>
              <a:rPr lang="en-US" dirty="0">
                <a:latin typeface="Calibri" panose="020F0502020204030204" pitchFamily="34" charset="0"/>
                <a:cs typeface="Calibri" panose="020F0502020204030204" pitchFamily="34" charset="0"/>
              </a:rPr>
              <a:t>I i</a:t>
            </a:r>
            <a:r>
              <a:rPr lang="en-US" spc="-10" dirty="0">
                <a:latin typeface="Calibri" panose="020F0502020204030204" pitchFamily="34" charset="0"/>
                <a:cs typeface="Calibri" panose="020F0502020204030204" pitchFamily="34" charset="0"/>
              </a:rPr>
              <a:t>te</a:t>
            </a:r>
            <a:r>
              <a:rPr lang="en-US" spc="-5" dirty="0">
                <a:latin typeface="Calibri" panose="020F0502020204030204" pitchFamily="34" charset="0"/>
                <a:cs typeface="Calibri" panose="020F0502020204030204" pitchFamily="34" charset="0"/>
              </a:rPr>
              <a:t>m</a:t>
            </a:r>
            <a:r>
              <a:rPr lang="en-US" dirty="0">
                <a:latin typeface="Calibri" panose="020F0502020204030204" pitchFamily="34" charset="0"/>
                <a:cs typeface="Calibri" panose="020F0502020204030204" pitchFamily="34" charset="0"/>
              </a:rPr>
              <a:t>s: </a:t>
            </a:r>
          </a:p>
          <a:p>
            <a:pPr marL="928370" marR="2251075" lvl="1" indent="-516255">
              <a:lnSpc>
                <a:spcPct val="113900"/>
              </a:lnSpc>
            </a:pPr>
            <a:r>
              <a:rPr lang="en-US" spc="-5" dirty="0">
                <a:latin typeface="Calibri" panose="020F0502020204030204" pitchFamily="34" charset="0"/>
                <a:cs typeface="Calibri" panose="020F0502020204030204" pitchFamily="34" charset="0"/>
              </a:rPr>
              <a:t>1</a:t>
            </a:r>
            <a:r>
              <a:rPr lang="en-US" spc="5" dirty="0">
                <a:latin typeface="Calibri" panose="020F0502020204030204" pitchFamily="34" charset="0"/>
                <a:cs typeface="Calibri" panose="020F0502020204030204" pitchFamily="34" charset="0"/>
              </a:rPr>
              <a:t>.</a:t>
            </a:r>
            <a:r>
              <a:rPr lang="en-US" dirty="0">
                <a:latin typeface="Calibri" panose="020F0502020204030204" pitchFamily="34" charset="0"/>
                <a:cs typeface="Calibri" panose="020F0502020204030204" pitchFamily="34" charset="0"/>
              </a:rPr>
              <a:t>1</a:t>
            </a:r>
          </a:p>
          <a:p>
            <a:pPr marL="928370" marR="2251075" lvl="1" indent="-516255">
              <a:lnSpc>
                <a:spcPct val="113900"/>
              </a:lnSpc>
            </a:pPr>
            <a:r>
              <a:rPr lang="en-US" spc="-5" dirty="0">
                <a:latin typeface="Calibri" panose="020F0502020204030204" pitchFamily="34" charset="0"/>
                <a:cs typeface="Calibri" panose="020F0502020204030204" pitchFamily="34" charset="0"/>
              </a:rPr>
              <a:t>1</a:t>
            </a:r>
            <a:r>
              <a:rPr lang="en-US" spc="5" dirty="0">
                <a:latin typeface="Calibri" panose="020F0502020204030204" pitchFamily="34" charset="0"/>
                <a:cs typeface="Calibri" panose="020F0502020204030204" pitchFamily="34" charset="0"/>
              </a:rPr>
              <a:t>.</a:t>
            </a:r>
            <a:r>
              <a:rPr lang="en-US" spc="-5" dirty="0">
                <a:latin typeface="Calibri" panose="020F0502020204030204" pitchFamily="34" charset="0"/>
                <a:cs typeface="Calibri" panose="020F0502020204030204" pitchFamily="34" charset="0"/>
              </a:rPr>
              <a:t>15</a:t>
            </a:r>
            <a:endParaRPr lang="en-US"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162628248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Content Placeholder 1"/>
          <p:cNvSpPr>
            <a:spLocks noGrp="1"/>
          </p:cNvSpPr>
          <p:nvPr>
            <p:ph idx="1"/>
          </p:nvPr>
        </p:nvSpPr>
        <p:spPr>
          <a:xfrm>
            <a:off x="457200" y="1663556"/>
            <a:ext cx="8229600" cy="4213225"/>
          </a:xfrm>
        </p:spPr>
        <p:txBody>
          <a:bodyPr/>
          <a:lstStyle/>
          <a:p>
            <a:pPr marL="0" indent="0" eaLnBrk="1" hangingPunct="1">
              <a:buNone/>
            </a:pPr>
            <a:r>
              <a:rPr lang="en-US" altLang="en-US" sz="2800" dirty="0">
                <a:latin typeface="Calibri" charset="0"/>
                <a:ea typeface="Calibri" charset="0"/>
                <a:cs typeface="Calibri" charset="0"/>
              </a:rPr>
              <a:t>As a team, review the Family Engagement Checklist, Family Engagement Survey, SAS, &amp; TFI, and discuss how you can use these tools:</a:t>
            </a:r>
          </a:p>
          <a:p>
            <a:pPr lvl="1" eaLnBrk="1" hangingPunct="1"/>
            <a:r>
              <a:rPr lang="en-US" altLang="en-US" sz="2400" dirty="0">
                <a:latin typeface="Calibri" charset="0"/>
                <a:ea typeface="Calibri" charset="0"/>
                <a:cs typeface="Calibri" charset="0"/>
              </a:rPr>
              <a:t>Identify 2-3 things you will do to increase family engagement in your school.</a:t>
            </a:r>
          </a:p>
          <a:p>
            <a:pPr lvl="1" eaLnBrk="1" hangingPunct="1"/>
            <a:r>
              <a:rPr lang="en-US" altLang="en-US" sz="2400" dirty="0">
                <a:solidFill>
                  <a:srgbClr val="000000"/>
                </a:solidFill>
                <a:latin typeface="Calibri" charset="0"/>
                <a:ea typeface="Calibri" charset="0"/>
                <a:cs typeface="Calibri" charset="0"/>
                <a:sym typeface="Calibri" charset="0"/>
              </a:rPr>
              <a:t>Explore the Family Engagement Resources at </a:t>
            </a:r>
            <a:r>
              <a:rPr lang="en-US" altLang="en-US" sz="2400" u="sng" dirty="0">
                <a:solidFill>
                  <a:schemeClr val="hlink"/>
                </a:solidFill>
                <a:latin typeface="Calibri" charset="0"/>
                <a:ea typeface="Calibri" charset="0"/>
                <a:cs typeface="Calibri" charset="0"/>
                <a:sym typeface="Calibri" charset="0"/>
                <a:hlinkClick r:id="rId3"/>
              </a:rPr>
              <a:t>http://www.pbisvermont.org/resources/for-families/family-resources</a:t>
            </a:r>
          </a:p>
          <a:p>
            <a:pPr eaLnBrk="1" hangingPunct="1">
              <a:buFont typeface="Symbol" charset="2"/>
              <a:buNone/>
            </a:pPr>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We’ll hear a sampling of responses</a:t>
            </a:r>
          </a:p>
        </p:txBody>
      </p:sp>
      <p:sp>
        <p:nvSpPr>
          <p:cNvPr id="6" name="Title 1">
            <a:extLst>
              <a:ext uri="{FF2B5EF4-FFF2-40B4-BE49-F238E27FC236}">
                <a16:creationId xmlns:a16="http://schemas.microsoft.com/office/drawing/2014/main" id="{5D15DFE9-233B-7A4E-8E5A-1501061F8A54}"/>
              </a:ext>
            </a:extLst>
          </p:cNvPr>
          <p:cNvSpPr txBox="1">
            <a:spLocks/>
          </p:cNvSpPr>
          <p:nvPr/>
        </p:nvSpPr>
        <p:spPr bwMode="auto">
          <a:xfrm>
            <a:off x="612775" y="251030"/>
            <a:ext cx="7918450" cy="1143000"/>
          </a:xfrm>
          <a:prstGeom prst="rect">
            <a:avLst/>
          </a:prstGeom>
          <a:solidFill>
            <a:schemeClr val="accent4">
              <a:lumMod val="60000"/>
              <a:lumOff val="40000"/>
            </a:schemeClr>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pPr eaLnBrk="1" hangingPunct="1"/>
            <a:r>
              <a:rPr lang="en-US" altLang="en-US">
                <a:ea typeface="ＭＳ Ｐゴシック" charset="-128"/>
              </a:rPr>
              <a:t>Team Activity</a:t>
            </a:r>
            <a:endParaRPr lang="en-US" altLang="en-US" dirty="0">
              <a:ea typeface="ＭＳ Ｐゴシック" charset="-128"/>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83736" y="262924"/>
            <a:ext cx="7837487" cy="790575"/>
          </a:xfrm>
        </p:spPr>
        <p:txBody>
          <a:bodyPr/>
          <a:lstStyle/>
          <a:p>
            <a:pPr>
              <a:defRPr/>
            </a:pPr>
            <a:r>
              <a:rPr lang="en-US" dirty="0"/>
              <a:t>Work at Three Levels</a:t>
            </a:r>
          </a:p>
        </p:txBody>
      </p:sp>
      <p:grpSp>
        <p:nvGrpSpPr>
          <p:cNvPr id="13" name="Group 12"/>
          <p:cNvGrpSpPr/>
          <p:nvPr/>
        </p:nvGrpSpPr>
        <p:grpSpPr>
          <a:xfrm>
            <a:off x="1783080" y="1888165"/>
            <a:ext cx="5638800" cy="4209942"/>
            <a:chOff x="1783080" y="1888165"/>
            <a:chExt cx="5638800" cy="4209942"/>
          </a:xfrm>
        </p:grpSpPr>
        <p:sp>
          <p:nvSpPr>
            <p:cNvPr id="23558" name="AutoShape 9"/>
            <p:cNvSpPr>
              <a:spLocks noChangeArrowheads="1"/>
            </p:cNvSpPr>
            <p:nvPr/>
          </p:nvSpPr>
          <p:spPr bwMode="auto">
            <a:xfrm>
              <a:off x="1783080" y="1907215"/>
              <a:ext cx="5638800" cy="4190892"/>
            </a:xfrm>
            <a:prstGeom prst="triangle">
              <a:avLst>
                <a:gd name="adj" fmla="val 50000"/>
              </a:avLst>
            </a:prstGeom>
            <a:gradFill rotWithShape="0">
              <a:gsLst>
                <a:gs pos="0">
                  <a:srgbClr val="182F76"/>
                </a:gs>
                <a:gs pos="100000">
                  <a:srgbClr val="3366FF"/>
                </a:gs>
              </a:gsLst>
              <a:lin ang="5400000" scaled="1"/>
            </a:gradFill>
            <a:ln w="9525">
              <a:miter lim="800000"/>
              <a:headEnd/>
              <a:tailEnd/>
            </a:ln>
            <a:scene3d>
              <a:camera prst="legacyObliqueTopRight"/>
              <a:lightRig rig="legacyFlat1" dir="t"/>
            </a:scene3d>
            <a:sp3d extrusionH="430200" prstMaterial="legacyMatte">
              <a:bevelT w="13500" h="13500" prst="angle"/>
              <a:bevelB w="13500" h="13500" prst="angle"/>
              <a:extrusionClr>
                <a:srgbClr val="3366FF"/>
              </a:extrusionClr>
            </a:sp3d>
          </p:spPr>
          <p:txBody>
            <a:bodyPr wrap="none" anchor="ctr">
              <a:flatTx/>
            </a:bodyPr>
            <a:lstStyle/>
            <a:p>
              <a:endParaRPr lang="en-US" dirty="0">
                <a:latin typeface="Calibri" pitchFamily="34" charset="0"/>
              </a:endParaRPr>
            </a:p>
          </p:txBody>
        </p:sp>
        <p:sp>
          <p:nvSpPr>
            <p:cNvPr id="23559" name="AutoShape 10"/>
            <p:cNvSpPr>
              <a:spLocks noChangeArrowheads="1"/>
            </p:cNvSpPr>
            <p:nvPr/>
          </p:nvSpPr>
          <p:spPr bwMode="auto">
            <a:xfrm>
              <a:off x="3535680" y="1888165"/>
              <a:ext cx="2133600" cy="1600159"/>
            </a:xfrm>
            <a:prstGeom prst="triangle">
              <a:avLst>
                <a:gd name="adj" fmla="val 50000"/>
              </a:avLst>
            </a:prstGeom>
            <a:solidFill>
              <a:srgbClr val="F88008"/>
            </a:solidFill>
            <a:ln w="9525">
              <a:miter lim="800000"/>
              <a:headEnd/>
              <a:tailEnd/>
            </a:ln>
            <a:scene3d>
              <a:camera prst="legacyObliqueTopRight"/>
              <a:lightRig rig="legacyFlat1" dir="t"/>
            </a:scene3d>
            <a:sp3d extrusionH="430200" prstMaterial="legacyMatte">
              <a:bevelT w="13500" h="13500" prst="angle"/>
              <a:bevelB w="13500" h="13500" prst="angle"/>
              <a:extrusionClr>
                <a:srgbClr val="F88008"/>
              </a:extrusionClr>
            </a:sp3d>
          </p:spPr>
          <p:txBody>
            <a:bodyPr wrap="none" anchor="ctr">
              <a:flatTx/>
            </a:bodyPr>
            <a:lstStyle/>
            <a:p>
              <a:endParaRPr lang="en-US" dirty="0">
                <a:latin typeface="Calibri" pitchFamily="34" charset="0"/>
              </a:endParaRPr>
            </a:p>
          </p:txBody>
        </p:sp>
        <p:sp>
          <p:nvSpPr>
            <p:cNvPr id="23560" name="AutoShape 11"/>
            <p:cNvSpPr>
              <a:spLocks noChangeArrowheads="1"/>
            </p:cNvSpPr>
            <p:nvPr/>
          </p:nvSpPr>
          <p:spPr bwMode="auto">
            <a:xfrm>
              <a:off x="4145280" y="1888165"/>
              <a:ext cx="914400" cy="685782"/>
            </a:xfrm>
            <a:prstGeom prst="triangle">
              <a:avLst>
                <a:gd name="adj" fmla="val 50000"/>
              </a:avLst>
            </a:prstGeom>
            <a:solidFill>
              <a:srgbClr val="FF0000"/>
            </a:solidFill>
            <a:ln w="9525">
              <a:miter lim="800000"/>
              <a:headEnd/>
              <a:tailEnd/>
            </a:ln>
            <a:scene3d>
              <a:camera prst="legacyObliqueTopRight"/>
              <a:lightRig rig="legacyFlat1" dir="t"/>
            </a:scene3d>
            <a:sp3d extrusionH="430200" prstMaterial="legacyMatte">
              <a:bevelT w="13500" h="13500" prst="angle"/>
              <a:bevelB w="13500" h="13500" prst="angle"/>
              <a:extrusionClr>
                <a:srgbClr val="FF0000"/>
              </a:extrusionClr>
            </a:sp3d>
          </p:spPr>
          <p:txBody>
            <a:bodyPr wrap="none" anchor="ctr">
              <a:flatTx/>
            </a:bodyPr>
            <a:lstStyle/>
            <a:p>
              <a:endParaRPr lang="en-US" dirty="0">
                <a:latin typeface="Calibri" pitchFamily="34" charset="0"/>
              </a:endParaRPr>
            </a:p>
          </p:txBody>
        </p:sp>
      </p:grpSp>
      <p:sp>
        <p:nvSpPr>
          <p:cNvPr id="23562" name="AutoShape 13"/>
          <p:cNvSpPr>
            <a:spLocks noChangeArrowheads="1"/>
          </p:cNvSpPr>
          <p:nvPr/>
        </p:nvSpPr>
        <p:spPr bwMode="auto">
          <a:xfrm rot="10503396">
            <a:off x="4831080" y="2878739"/>
            <a:ext cx="1371600" cy="380990"/>
          </a:xfrm>
          <a:prstGeom prst="rightArrow">
            <a:avLst>
              <a:gd name="adj1" fmla="val 50000"/>
              <a:gd name="adj2" fmla="val 90000"/>
            </a:avLst>
          </a:prstGeom>
          <a:gradFill rotWithShape="0">
            <a:gsLst>
              <a:gs pos="0">
                <a:srgbClr val="FFFF00"/>
              </a:gs>
              <a:gs pos="100000">
                <a:srgbClr val="FF0000"/>
              </a:gs>
            </a:gsLst>
            <a:lin ang="0" scaled="1"/>
          </a:gradFill>
          <a:ln w="9525">
            <a:miter lim="800000"/>
            <a:headEnd/>
            <a:tailEnd/>
          </a:ln>
          <a:scene3d>
            <a:camera prst="legacyObliqueTopRight">
              <a:rot lat="20099996" lon="0" rev="0"/>
            </a:camera>
            <a:lightRig rig="legacyFlat1" dir="t"/>
          </a:scene3d>
          <a:sp3d extrusionH="430200" prstMaterial="legacyMatte">
            <a:bevelT w="13500" h="13500" prst="angle"/>
            <a:bevelB w="13500" h="13500" prst="angle"/>
            <a:extrusionClr>
              <a:srgbClr val="FFFF00"/>
            </a:extrusionClr>
          </a:sp3d>
        </p:spPr>
        <p:txBody>
          <a:bodyPr wrap="none" anchor="ctr">
            <a:flatTx/>
          </a:bodyPr>
          <a:lstStyle/>
          <a:p>
            <a:endParaRPr lang="en-US" dirty="0">
              <a:latin typeface="Calibri" pitchFamily="34" charset="0"/>
            </a:endParaRPr>
          </a:p>
        </p:txBody>
      </p:sp>
      <p:sp>
        <p:nvSpPr>
          <p:cNvPr id="23556" name="Text Box 4"/>
          <p:cNvSpPr txBox="1">
            <a:spLocks noChangeArrowheads="1"/>
          </p:cNvSpPr>
          <p:nvPr/>
        </p:nvSpPr>
        <p:spPr bwMode="auto">
          <a:xfrm>
            <a:off x="182880" y="1888165"/>
            <a:ext cx="3124200" cy="2308324"/>
          </a:xfrm>
          <a:prstGeom prst="rect">
            <a:avLst/>
          </a:prstGeom>
          <a:solidFill>
            <a:srgbClr val="FF3939"/>
          </a:solidFill>
          <a:ln w="9525">
            <a:miter lim="800000"/>
            <a:headEnd/>
            <a:tailEnd/>
          </a:ln>
          <a:scene3d>
            <a:camera prst="legacyObliqueTopRight"/>
            <a:lightRig rig="legacyFlat1" dir="t"/>
          </a:scene3d>
          <a:sp3d extrusionH="430200" prstMaterial="legacyMatte">
            <a:bevelT w="13500" h="13500" prst="angle"/>
            <a:bevelB w="13500" h="13500" prst="angle"/>
            <a:extrusionClr>
              <a:srgbClr val="FF3939"/>
            </a:extrusionClr>
          </a:sp3d>
        </p:spPr>
        <p:txBody>
          <a:bodyPr>
            <a:spAutoFit/>
            <a:flatTx/>
          </a:bodyPr>
          <a:lstStyle/>
          <a:p>
            <a:r>
              <a:rPr lang="en-US" b="1" dirty="0">
                <a:latin typeface="Calibri" pitchFamily="34" charset="0"/>
              </a:rPr>
              <a:t>Provide Individualized Intensive Supports</a:t>
            </a:r>
          </a:p>
          <a:p>
            <a:r>
              <a:rPr lang="en-US" sz="1600" dirty="0">
                <a:latin typeface="Calibri" pitchFamily="34" charset="0"/>
              </a:rPr>
              <a:t>Provide coordinated, intensive, sustained, culturally competent, individualized, child- and family- driven and focused services and supports that address needs while building assets.</a:t>
            </a:r>
          </a:p>
        </p:txBody>
      </p:sp>
      <p:sp>
        <p:nvSpPr>
          <p:cNvPr id="23563" name="AutoShape 14"/>
          <p:cNvSpPr>
            <a:spLocks noChangeArrowheads="1"/>
          </p:cNvSpPr>
          <p:nvPr/>
        </p:nvSpPr>
        <p:spPr bwMode="auto">
          <a:xfrm>
            <a:off x="3230880" y="2116759"/>
            <a:ext cx="1371600" cy="380990"/>
          </a:xfrm>
          <a:prstGeom prst="rightArrow">
            <a:avLst>
              <a:gd name="adj1" fmla="val 50000"/>
              <a:gd name="adj2" fmla="val 90000"/>
            </a:avLst>
          </a:prstGeom>
          <a:gradFill rotWithShape="0">
            <a:gsLst>
              <a:gs pos="0">
                <a:srgbClr val="FFFF00"/>
              </a:gs>
              <a:gs pos="100000">
                <a:srgbClr val="FF0000"/>
              </a:gs>
            </a:gsLst>
            <a:lin ang="0" scaled="1"/>
          </a:gradFill>
          <a:ln w="9525">
            <a:miter lim="800000"/>
            <a:headEnd/>
            <a:tailEnd/>
          </a:ln>
          <a:scene3d>
            <a:camera prst="legacyObliqueTopRight">
              <a:rot lat="0" lon="20099996" rev="0"/>
            </a:camera>
            <a:lightRig rig="legacyFlat1" dir="t"/>
          </a:scene3d>
          <a:sp3d extrusionH="430200" prstMaterial="legacyMatte">
            <a:bevelT w="13500" h="13500" prst="angle"/>
            <a:bevelB w="13500" h="13500" prst="angle"/>
            <a:extrusionClr>
              <a:srgbClr val="FFFF00"/>
            </a:extrusionClr>
          </a:sp3d>
        </p:spPr>
        <p:txBody>
          <a:bodyPr wrap="none" anchor="ctr">
            <a:flatTx/>
          </a:bodyPr>
          <a:lstStyle/>
          <a:p>
            <a:endParaRPr lang="en-US" dirty="0">
              <a:latin typeface="Calibri" pitchFamily="34" charset="0"/>
            </a:endParaRPr>
          </a:p>
        </p:txBody>
      </p:sp>
      <p:sp>
        <p:nvSpPr>
          <p:cNvPr id="23561" name="Text Box 12"/>
          <p:cNvSpPr txBox="1">
            <a:spLocks noChangeArrowheads="1"/>
          </p:cNvSpPr>
          <p:nvPr/>
        </p:nvSpPr>
        <p:spPr bwMode="auto">
          <a:xfrm>
            <a:off x="2316480" y="5240878"/>
            <a:ext cx="4953000" cy="1815882"/>
          </a:xfrm>
          <a:prstGeom prst="rect">
            <a:avLst/>
          </a:prstGeom>
          <a:gradFill rotWithShape="0">
            <a:gsLst>
              <a:gs pos="0">
                <a:srgbClr val="FFFFFF"/>
              </a:gs>
              <a:gs pos="100000">
                <a:srgbClr val="66CCFF"/>
              </a:gs>
            </a:gsLst>
            <a:lin ang="2700000" scaled="1"/>
          </a:gradFill>
          <a:ln w="9525">
            <a:miter lim="800000"/>
            <a:headEnd/>
            <a:tailEnd/>
          </a:ln>
          <a:scene3d>
            <a:camera prst="legacyObliqueTopRight"/>
            <a:lightRig rig="legacyFlat1" dir="t"/>
          </a:scene3d>
          <a:sp3d extrusionH="430200" prstMaterial="legacyMatte">
            <a:bevelT w="13500" h="13500" prst="angle"/>
            <a:bevelB w="13500" h="13500" prst="angle"/>
            <a:extrusionClr>
              <a:srgbClr val="66CCFF"/>
            </a:extrusionClr>
          </a:sp3d>
        </p:spPr>
        <p:txBody>
          <a:bodyPr>
            <a:spAutoFit/>
            <a:flatTx/>
          </a:bodyPr>
          <a:lstStyle/>
          <a:p>
            <a:r>
              <a:rPr lang="en-US" b="1" dirty="0">
                <a:latin typeface="Calibri" pitchFamily="34" charset="0"/>
              </a:rPr>
              <a:t> Build a School-wide &amp; Community Foundation</a:t>
            </a:r>
          </a:p>
          <a:p>
            <a:r>
              <a:rPr lang="en-US" sz="1600" dirty="0">
                <a:latin typeface="Calibri" pitchFamily="34" charset="0"/>
              </a:rPr>
              <a:t>Social Emotional Learning, youth development, caring school climate, positive and proactive approach to discipline, personalized instruction, cultural competence, and strong family engagement. </a:t>
            </a:r>
          </a:p>
        </p:txBody>
      </p:sp>
      <p:sp>
        <p:nvSpPr>
          <p:cNvPr id="23564" name="AutoShape 15"/>
          <p:cNvSpPr>
            <a:spLocks noChangeArrowheads="1"/>
          </p:cNvSpPr>
          <p:nvPr/>
        </p:nvSpPr>
        <p:spPr bwMode="auto">
          <a:xfrm rot="13733741">
            <a:off x="5097798" y="4456028"/>
            <a:ext cx="1371565" cy="381000"/>
          </a:xfrm>
          <a:prstGeom prst="rightArrow">
            <a:avLst>
              <a:gd name="adj1" fmla="val 50000"/>
              <a:gd name="adj2" fmla="val 90000"/>
            </a:avLst>
          </a:prstGeom>
          <a:gradFill rotWithShape="0">
            <a:gsLst>
              <a:gs pos="0">
                <a:srgbClr val="FFFF00"/>
              </a:gs>
              <a:gs pos="100000">
                <a:schemeClr val="accent2"/>
              </a:gs>
            </a:gsLst>
            <a:lin ang="5400000" scaled="1"/>
          </a:gradFill>
          <a:ln w="9525">
            <a:miter lim="800000"/>
            <a:headEnd/>
            <a:tailEnd/>
          </a:ln>
          <a:scene3d>
            <a:camera prst="legacyObliqueTopRight">
              <a:rot lat="18900000" lon="0" rev="0"/>
            </a:camera>
            <a:lightRig rig="legacyFlat1" dir="t"/>
          </a:scene3d>
          <a:sp3d extrusionH="430200" prstMaterial="legacyMatte">
            <a:bevelT w="13500" h="13500" prst="angle"/>
            <a:bevelB w="13500" h="13500" prst="angle"/>
            <a:extrusionClr>
              <a:srgbClr val="FFFF00"/>
            </a:extrusionClr>
          </a:sp3d>
        </p:spPr>
        <p:txBody>
          <a:bodyPr wrap="none" anchor="ctr">
            <a:flatTx/>
          </a:bodyPr>
          <a:lstStyle/>
          <a:p>
            <a:endParaRPr lang="en-US" dirty="0">
              <a:latin typeface="Calibri" pitchFamily="34" charset="0"/>
            </a:endParaRPr>
          </a:p>
        </p:txBody>
      </p:sp>
      <p:sp>
        <p:nvSpPr>
          <p:cNvPr id="23557" name="Text Box 5"/>
          <p:cNvSpPr txBox="1">
            <a:spLocks noChangeArrowheads="1"/>
          </p:cNvSpPr>
          <p:nvPr/>
        </p:nvSpPr>
        <p:spPr bwMode="auto">
          <a:xfrm>
            <a:off x="6431280" y="1583373"/>
            <a:ext cx="2514600" cy="3662541"/>
          </a:xfrm>
          <a:prstGeom prst="rect">
            <a:avLst/>
          </a:prstGeom>
          <a:solidFill>
            <a:srgbClr val="FFFF00"/>
          </a:solidFill>
          <a:ln w="9525">
            <a:miter lim="800000"/>
            <a:headEnd/>
            <a:tailEnd/>
          </a:ln>
          <a:scene3d>
            <a:camera prst="legacyObliqueTopRight"/>
            <a:lightRig rig="legacyFlat1" dir="t"/>
          </a:scene3d>
          <a:sp3d extrusionH="430200" prstMaterial="legacyMatte">
            <a:bevelT w="13500" h="13500" prst="angle"/>
            <a:bevelB w="13500" h="13500" prst="angle"/>
            <a:extrusionClr>
              <a:srgbClr val="FFFF00"/>
            </a:extrusionClr>
          </a:sp3d>
        </p:spPr>
        <p:txBody>
          <a:bodyPr>
            <a:spAutoFit/>
            <a:flatTx/>
          </a:bodyPr>
          <a:lstStyle/>
          <a:p>
            <a:r>
              <a:rPr lang="en-US" b="1" dirty="0">
                <a:latin typeface="Calibri" pitchFamily="34" charset="0"/>
              </a:rPr>
              <a:t>Intervene Early &amp; Provide Focused Youth Development Activities</a:t>
            </a:r>
          </a:p>
          <a:p>
            <a:r>
              <a:rPr lang="en-US" sz="1600" dirty="0">
                <a:latin typeface="Calibri" pitchFamily="34" charset="0"/>
              </a:rPr>
              <a:t>Implement strategies and provide supports that address risk factors and build protective factors for students at risk for severe academic or behavioral difficulties.</a:t>
            </a:r>
          </a:p>
        </p:txBody>
      </p:sp>
    </p:spTree>
    <p:extLst>
      <p:ext uri="{BB962C8B-B14F-4D97-AF65-F5344CB8AC3E}">
        <p14:creationId xmlns:p14="http://schemas.microsoft.com/office/powerpoint/2010/main" val="161435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5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56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5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55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5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2" grpId="0" animBg="1"/>
      <p:bldP spid="23556" grpId="0" animBg="1"/>
      <p:bldP spid="23563" grpId="0" animBg="1"/>
      <p:bldP spid="23561" grpId="0" animBg="1"/>
      <p:bldP spid="23564" grpId="0" animBg="1"/>
      <p:bldP spid="23557" grpId="0" animBg="1"/>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Shape 544"/>
          <p:cNvSpPr>
            <a:spLocks noGrp="1"/>
          </p:cNvSpPr>
          <p:nvPr>
            <p:ph type="body" idx="1"/>
          </p:nvPr>
        </p:nvSpPr>
        <p:spPr>
          <a:xfrm>
            <a:off x="457200" y="1529542"/>
            <a:ext cx="8578850" cy="5328458"/>
          </a:xfrm>
        </p:spPr>
        <p:txBody>
          <a:bodyPr lIns="91425" tIns="45700" rIns="91425" bIns="45700"/>
          <a:lstStyle/>
          <a:p>
            <a:pPr eaLnBrk="1" hangingPunct="1">
              <a:spcBef>
                <a:spcPct val="0"/>
              </a:spcBef>
              <a:buClr>
                <a:srgbClr val="000000"/>
              </a:buClr>
            </a:pPr>
            <a:r>
              <a:rPr lang="en-US" altLang="en-US" sz="2200" dirty="0">
                <a:solidFill>
                  <a:srgbClr val="000000"/>
                </a:solidFill>
                <a:ea typeface="ＭＳ Ｐゴシック" charset="-128"/>
                <a:sym typeface="Calibri" charset="0"/>
              </a:rPr>
              <a:t>What is coaching?</a:t>
            </a:r>
          </a:p>
          <a:p>
            <a:pPr lvl="1" eaLnBrk="1" hangingPunct="1">
              <a:spcBef>
                <a:spcPts val="475"/>
              </a:spcBef>
              <a:buClr>
                <a:srgbClr val="000000"/>
              </a:buClr>
            </a:pPr>
            <a:r>
              <a:rPr lang="en-US" altLang="en-US" sz="2200" dirty="0">
                <a:solidFill>
                  <a:srgbClr val="000000"/>
                </a:solidFill>
                <a:ea typeface="ＭＳ Ｐゴシック" charset="-128"/>
                <a:sym typeface="Calibri" charset="0"/>
              </a:rPr>
              <a:t>Support for schools/SUs/SDs in fidelity of PBIS evidence-based practices and development of local implementation capacity</a:t>
            </a:r>
          </a:p>
          <a:p>
            <a:pPr lvl="1" eaLnBrk="1" hangingPunct="1">
              <a:spcBef>
                <a:spcPts val="475"/>
              </a:spcBef>
              <a:buClr>
                <a:srgbClr val="000000"/>
              </a:buClr>
            </a:pPr>
            <a:r>
              <a:rPr lang="en-US" altLang="en-US" sz="2200" dirty="0">
                <a:solidFill>
                  <a:srgbClr val="000000"/>
                </a:solidFill>
                <a:ea typeface="ＭＳ Ｐゴシック" charset="-128"/>
                <a:sym typeface="Calibri" charset="0"/>
              </a:rPr>
              <a:t>Goal is to create school/SU/SD capacity for internal coaching</a:t>
            </a:r>
          </a:p>
          <a:p>
            <a:pPr eaLnBrk="1" hangingPunct="1">
              <a:spcBef>
                <a:spcPts val="475"/>
              </a:spcBef>
              <a:buClr>
                <a:srgbClr val="000000"/>
              </a:buClr>
            </a:pPr>
            <a:r>
              <a:rPr lang="en-US" altLang="en-US" sz="2200" dirty="0">
                <a:solidFill>
                  <a:srgbClr val="000000"/>
                </a:solidFill>
                <a:ea typeface="ＭＳ Ｐゴシック" charset="-128"/>
                <a:sym typeface="Calibri" charset="0"/>
              </a:rPr>
              <a:t>Why?</a:t>
            </a:r>
          </a:p>
          <a:p>
            <a:pPr lvl="1" eaLnBrk="1" hangingPunct="1">
              <a:spcBef>
                <a:spcPts val="475"/>
              </a:spcBef>
              <a:buClr>
                <a:srgbClr val="000000"/>
              </a:buClr>
            </a:pPr>
            <a:r>
              <a:rPr lang="en-US" altLang="en-US" sz="2200" dirty="0">
                <a:solidFill>
                  <a:srgbClr val="000000"/>
                </a:solidFill>
                <a:ea typeface="ＭＳ Ｐゴシック" charset="-128"/>
                <a:sym typeface="Calibri" charset="0"/>
              </a:rPr>
              <a:t>Someone with expertise who can bring experience, expertise and an external perspective</a:t>
            </a:r>
          </a:p>
          <a:p>
            <a:pPr eaLnBrk="1" hangingPunct="1">
              <a:spcBef>
                <a:spcPts val="475"/>
              </a:spcBef>
              <a:buClr>
                <a:srgbClr val="000000"/>
              </a:buClr>
            </a:pPr>
            <a:r>
              <a:rPr lang="en-US" altLang="en-US" sz="2200" dirty="0">
                <a:solidFill>
                  <a:srgbClr val="000000"/>
                </a:solidFill>
                <a:ea typeface="ＭＳ Ｐゴシック" charset="-128"/>
                <a:sym typeface="Calibri" charset="0"/>
              </a:rPr>
              <a:t>How?  </a:t>
            </a:r>
          </a:p>
          <a:p>
            <a:pPr lvl="1" eaLnBrk="1" hangingPunct="1">
              <a:spcBef>
                <a:spcPts val="475"/>
              </a:spcBef>
              <a:buClr>
                <a:srgbClr val="000000"/>
              </a:buClr>
            </a:pPr>
            <a:r>
              <a:rPr lang="en-US" altLang="en-US" sz="2200" dirty="0">
                <a:solidFill>
                  <a:srgbClr val="000000"/>
                </a:solidFill>
                <a:ea typeface="ＭＳ Ｐゴシック" charset="-128"/>
                <a:sym typeface="Calibri" charset="0"/>
              </a:rPr>
              <a:t>Contract with State-Approved VTPBIS Coaches directly!</a:t>
            </a:r>
          </a:p>
          <a:p>
            <a:pPr lvl="1" eaLnBrk="1" hangingPunct="1">
              <a:spcBef>
                <a:spcPts val="475"/>
              </a:spcBef>
              <a:buClr>
                <a:srgbClr val="000000"/>
              </a:buClr>
            </a:pPr>
            <a:r>
              <a:rPr lang="en-US" altLang="en-US" sz="2200" b="1" dirty="0">
                <a:solidFill>
                  <a:srgbClr val="000000"/>
                </a:solidFill>
                <a:ea typeface="ＭＳ Ｐゴシック" charset="-128"/>
                <a:sym typeface="Calibri" charset="0"/>
              </a:rPr>
              <a:t>SU/SD apply for BEST/Act 230 funds </a:t>
            </a:r>
          </a:p>
          <a:p>
            <a:pPr lvl="1" eaLnBrk="1" hangingPunct="1">
              <a:spcBef>
                <a:spcPts val="475"/>
              </a:spcBef>
              <a:buClr>
                <a:srgbClr val="000000"/>
              </a:buClr>
            </a:pPr>
            <a:r>
              <a:rPr lang="en-US" altLang="en-US" sz="2200" dirty="0">
                <a:solidFill>
                  <a:srgbClr val="000000"/>
                </a:solidFill>
                <a:ea typeface="ＭＳ Ｐゴシック" charset="-128"/>
                <a:sym typeface="Calibri" charset="0"/>
              </a:rPr>
              <a:t>More information at: </a:t>
            </a:r>
            <a:r>
              <a:rPr lang="en-US" altLang="en-US" sz="2200" dirty="0">
                <a:solidFill>
                  <a:srgbClr val="000000"/>
                </a:solidFill>
                <a:ea typeface="ＭＳ Ｐゴシック" charset="-128"/>
                <a:sym typeface="Calibri" charset="0"/>
                <a:hlinkClick r:id="rId3"/>
              </a:rPr>
              <a:t>http://www.pbisvermont.org/resources/coaches-a-coordinators/coaches</a:t>
            </a:r>
            <a:endParaRPr lang="en-US" altLang="en-US" sz="2200" dirty="0">
              <a:solidFill>
                <a:srgbClr val="000000"/>
              </a:solidFill>
              <a:ea typeface="ＭＳ Ｐゴシック" charset="-128"/>
              <a:sym typeface="Calibri" charset="0"/>
            </a:endParaRPr>
          </a:p>
          <a:p>
            <a:pPr lvl="1" eaLnBrk="1" hangingPunct="1">
              <a:spcBef>
                <a:spcPts val="475"/>
              </a:spcBef>
              <a:buClr>
                <a:srgbClr val="000000"/>
              </a:buClr>
            </a:pPr>
            <a:endParaRPr lang="en-US" altLang="en-US" sz="2200" dirty="0">
              <a:solidFill>
                <a:srgbClr val="000000"/>
              </a:solidFill>
              <a:ea typeface="ＭＳ Ｐゴシック" charset="-128"/>
              <a:sym typeface="Calibri" charset="0"/>
            </a:endParaRPr>
          </a:p>
          <a:p>
            <a:pPr lvl="1" eaLnBrk="1" hangingPunct="1">
              <a:spcBef>
                <a:spcPts val="563"/>
              </a:spcBef>
              <a:buClr>
                <a:srgbClr val="000000"/>
              </a:buClr>
              <a:buSzPct val="25000"/>
              <a:buFont typeface="Arial" charset="0"/>
              <a:buNone/>
            </a:pPr>
            <a:endParaRPr lang="en-US" altLang="en-US" sz="2200" dirty="0">
              <a:solidFill>
                <a:srgbClr val="000000"/>
              </a:solidFill>
              <a:ea typeface="ＭＳ Ｐゴシック" charset="-128"/>
              <a:sym typeface="Calibri" charset="0"/>
            </a:endParaRPr>
          </a:p>
        </p:txBody>
      </p:sp>
      <p:sp>
        <p:nvSpPr>
          <p:cNvPr id="3" name="Title 2">
            <a:extLst>
              <a:ext uri="{FF2B5EF4-FFF2-40B4-BE49-F238E27FC236}">
                <a16:creationId xmlns:a16="http://schemas.microsoft.com/office/drawing/2014/main" id="{A8CD962D-7D40-DA4D-9CE8-5E96D1E8B6C1}"/>
              </a:ext>
            </a:extLst>
          </p:cNvPr>
          <p:cNvSpPr>
            <a:spLocks noGrp="1"/>
          </p:cNvSpPr>
          <p:nvPr>
            <p:ph type="title"/>
          </p:nvPr>
        </p:nvSpPr>
        <p:spPr/>
        <p:txBody>
          <a:bodyPr/>
          <a:lstStyle/>
          <a:p>
            <a:r>
              <a:rPr lang="en-US" sz="4000" dirty="0"/>
              <a:t>How can you continue this work? </a:t>
            </a:r>
            <a:br>
              <a:rPr lang="en-US" sz="4000" dirty="0"/>
            </a:br>
            <a:r>
              <a:rPr lang="en-US" sz="4000" dirty="0"/>
              <a:t>With a VTPBIS Coach!</a:t>
            </a:r>
          </a:p>
        </p:txBody>
      </p:sp>
    </p:spTree>
    <p:extLst>
      <p:ext uri="{BB962C8B-B14F-4D97-AF65-F5344CB8AC3E}">
        <p14:creationId xmlns:p14="http://schemas.microsoft.com/office/powerpoint/2010/main" val="196857953"/>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lh6.googleusercontent.com/dsuDgqh-6OLifQ0qKCboXAWAK6uwCLMTQQ7HQujfNUVSjyRVtrj5NxdDk3ANoBdRwGtn8SXCTbtd8HObkKn7QlBp65tJXE1_aBD7LTVKP0KLBN4uzeGi1e0epPlc4yH_4S39d8lHB8o">
            <a:extLst>
              <a:ext uri="{FF2B5EF4-FFF2-40B4-BE49-F238E27FC236}">
                <a16:creationId xmlns:a16="http://schemas.microsoft.com/office/drawing/2014/main" id="{3F5CEBA2-20A2-6049-A58F-967B44EA81C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21605" y="163285"/>
            <a:ext cx="7256981" cy="6398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3788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2"/>
          <p:cNvSpPr>
            <a:spLocks noGrp="1"/>
          </p:cNvSpPr>
          <p:nvPr>
            <p:ph type="title" idx="4294967295"/>
          </p:nvPr>
        </p:nvSpPr>
        <p:spPr>
          <a:xfrm>
            <a:off x="0" y="53975"/>
            <a:ext cx="9144000" cy="827088"/>
          </a:xfrm>
        </p:spPr>
        <p:txBody>
          <a:bodyPr/>
          <a:lstStyle/>
          <a:p>
            <a:pPr eaLnBrk="1" hangingPunct="1"/>
            <a:br>
              <a:rPr lang="en-US" altLang="en-US" sz="4000" dirty="0">
                <a:ea typeface="ＭＳ Ｐゴシック" charset="-128"/>
              </a:rPr>
            </a:br>
            <a:r>
              <a:rPr lang="en-US" altLang="en-US" sz="4000" dirty="0">
                <a:ea typeface="ＭＳ Ｐゴシック" charset="-128"/>
              </a:rPr>
              <a:t>Level of Implementation</a:t>
            </a:r>
            <a:endParaRPr lang="en-US" altLang="en-US" sz="4000" dirty="0">
              <a:solidFill>
                <a:srgbClr val="FF0000"/>
              </a:solidFill>
              <a:ea typeface="ＭＳ Ｐゴシック" charset="-128"/>
            </a:endParaRPr>
          </a:p>
        </p:txBody>
      </p:sp>
      <p:pic>
        <p:nvPicPr>
          <p:cNvPr id="3" name="Picture 2">
            <a:extLst>
              <a:ext uri="{FF2B5EF4-FFF2-40B4-BE49-F238E27FC236}">
                <a16:creationId xmlns:a16="http://schemas.microsoft.com/office/drawing/2014/main" id="{77DD57C4-58F6-B942-B240-AE000A8ABD42}"/>
              </a:ext>
            </a:extLst>
          </p:cNvPr>
          <p:cNvPicPr>
            <a:picLocks noChangeAspect="1"/>
          </p:cNvPicPr>
          <p:nvPr/>
        </p:nvPicPr>
        <p:blipFill>
          <a:blip r:embed="rId2"/>
          <a:stretch>
            <a:fillRect/>
          </a:stretch>
        </p:blipFill>
        <p:spPr>
          <a:xfrm>
            <a:off x="943390" y="1392857"/>
            <a:ext cx="7574446" cy="4968185"/>
          </a:xfrm>
          <a:prstGeom prst="rect">
            <a:avLst/>
          </a:prstGeom>
        </p:spPr>
      </p:pic>
    </p:spTree>
    <p:extLst>
      <p:ext uri="{BB962C8B-B14F-4D97-AF65-F5344CB8AC3E}">
        <p14:creationId xmlns:p14="http://schemas.microsoft.com/office/powerpoint/2010/main" val="1659239833"/>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ChangeArrowheads="1"/>
          </p:cNvSpPr>
          <p:nvPr>
            <p:ph type="title"/>
          </p:nvPr>
        </p:nvSpPr>
        <p:spPr>
          <a:xfrm>
            <a:off x="457200" y="274638"/>
            <a:ext cx="8229600" cy="1325562"/>
          </a:xfrm>
          <a:solidFill>
            <a:schemeClr val="accent4">
              <a:lumMod val="60000"/>
              <a:lumOff val="40000"/>
            </a:schemeClr>
          </a:solidFill>
        </p:spPr>
        <p:txBody>
          <a:bodyPr/>
          <a:lstStyle/>
          <a:p>
            <a:pPr eaLnBrk="1" hangingPunct="1"/>
            <a:r>
              <a:rPr lang="en-US" altLang="en-US" sz="4000" dirty="0">
                <a:solidFill>
                  <a:srgbClr val="000000"/>
                </a:solidFill>
                <a:latin typeface="Calibri" panose="020F0502020204030204" pitchFamily="34" charset="0"/>
                <a:ea typeface="ＭＳ Ｐゴシック" charset="-128"/>
                <a:cs typeface="Calibri" panose="020F0502020204030204" pitchFamily="34" charset="0"/>
              </a:rPr>
              <a:t>Team Activity</a:t>
            </a:r>
            <a:r>
              <a:rPr lang="en-US" altLang="en-US" sz="4000" b="1" dirty="0">
                <a:solidFill>
                  <a:srgbClr val="000000"/>
                </a:solidFill>
                <a:latin typeface="Calibri" panose="020F0502020204030204" pitchFamily="34" charset="0"/>
                <a:ea typeface="ＭＳ Ｐゴシック" charset="-128"/>
                <a:cs typeface="Calibri" panose="020F0502020204030204" pitchFamily="34" charset="0"/>
              </a:rPr>
              <a:t>!</a:t>
            </a:r>
          </a:p>
        </p:txBody>
      </p:sp>
      <p:sp>
        <p:nvSpPr>
          <p:cNvPr id="58370" name="Rectangle 3"/>
          <p:cNvSpPr>
            <a:spLocks noGrp="1" noChangeArrowheads="1"/>
          </p:cNvSpPr>
          <p:nvPr>
            <p:ph idx="1"/>
          </p:nvPr>
        </p:nvSpPr>
        <p:spPr>
          <a:xfrm>
            <a:off x="230584" y="1968865"/>
            <a:ext cx="8682832" cy="3486150"/>
          </a:xfrm>
        </p:spPr>
        <p:txBody>
          <a:bodyPr/>
          <a:lstStyle/>
          <a:p>
            <a:pPr marL="0" indent="0" algn="ctr" eaLnBrk="1" hangingPunct="1">
              <a:buFont typeface="Symbol" charset="0"/>
              <a:buNone/>
              <a:defRPr/>
            </a:pPr>
            <a:r>
              <a:rPr lang="en-US" sz="2800" dirty="0">
                <a:solidFill>
                  <a:srgbClr val="073E87"/>
                </a:solidFill>
                <a:latin typeface="Calibri" panose="020F0502020204030204" pitchFamily="34" charset="0"/>
                <a:cs typeface="Calibri" panose="020F0502020204030204" pitchFamily="34" charset="0"/>
              </a:rPr>
              <a:t>Look over the VTPBIS Professional Development Calendar.</a:t>
            </a:r>
          </a:p>
          <a:p>
            <a:pPr marL="0" indent="0" algn="ctr" eaLnBrk="1" hangingPunct="1">
              <a:buFont typeface="Symbol" charset="0"/>
              <a:buNone/>
              <a:defRPr/>
            </a:pPr>
            <a:r>
              <a:rPr lang="en-US" sz="2800" dirty="0">
                <a:solidFill>
                  <a:srgbClr val="073E87"/>
                </a:solidFill>
                <a:latin typeface="Calibri" panose="020F0502020204030204" pitchFamily="34" charset="0"/>
                <a:cs typeface="Calibri" panose="020F0502020204030204" pitchFamily="34" charset="0"/>
              </a:rPr>
              <a:t>Determine what professional learning events your team members and other staff members should attend and make plans for this to happen.</a:t>
            </a:r>
            <a:endParaRPr lang="en-US" sz="28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38B6BCD-BE83-7947-A703-85BC0F8D04FE}"/>
              </a:ext>
            </a:extLst>
          </p:cNvPr>
          <p:cNvPicPr>
            <a:picLocks noChangeAspect="1"/>
          </p:cNvPicPr>
          <p:nvPr/>
        </p:nvPicPr>
        <p:blipFill>
          <a:blip r:embed="rId3"/>
          <a:stretch>
            <a:fillRect/>
          </a:stretch>
        </p:blipFill>
        <p:spPr>
          <a:xfrm>
            <a:off x="2343150" y="4207357"/>
            <a:ext cx="4457700" cy="2495316"/>
          </a:xfrm>
          <a:prstGeom prst="rect">
            <a:avLst/>
          </a:prstGeom>
        </p:spPr>
      </p:pic>
    </p:spTree>
    <p:extLst>
      <p:ext uri="{BB962C8B-B14F-4D97-AF65-F5344CB8AC3E}">
        <p14:creationId xmlns:p14="http://schemas.microsoft.com/office/powerpoint/2010/main" val="71111057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927E-921C-7546-B00B-EB3A70340D46}"/>
              </a:ext>
            </a:extLst>
          </p:cNvPr>
          <p:cNvSpPr>
            <a:spLocks noGrp="1"/>
          </p:cNvSpPr>
          <p:nvPr>
            <p:ph type="title"/>
          </p:nvPr>
        </p:nvSpPr>
        <p:spPr/>
        <p:txBody>
          <a:bodyPr/>
          <a:lstStyle/>
          <a:p>
            <a:r>
              <a:rPr lang="en-US" dirty="0"/>
              <a:t>How did we do on our objectives?</a:t>
            </a:r>
          </a:p>
        </p:txBody>
      </p:sp>
      <p:sp>
        <p:nvSpPr>
          <p:cNvPr id="3" name="Content Placeholder 2">
            <a:extLst>
              <a:ext uri="{FF2B5EF4-FFF2-40B4-BE49-F238E27FC236}">
                <a16:creationId xmlns:a16="http://schemas.microsoft.com/office/drawing/2014/main" id="{9C5A0A71-066F-C548-BCDD-D62116BA5DC8}"/>
              </a:ext>
            </a:extLst>
          </p:cNvPr>
          <p:cNvSpPr>
            <a:spLocks noGrp="1"/>
          </p:cNvSpPr>
          <p:nvPr>
            <p:ph idx="1"/>
          </p:nvPr>
        </p:nvSpPr>
        <p:spPr/>
        <p:txBody>
          <a:bodyPr/>
          <a:lstStyle/>
          <a:p>
            <a:r>
              <a:rPr lang="en-US" sz="2600" dirty="0"/>
              <a:t>Improve teaming structures</a:t>
            </a:r>
          </a:p>
          <a:p>
            <a:r>
              <a:rPr lang="en-US" sz="2600" dirty="0"/>
              <a:t>Solidify plans for teaching expectations</a:t>
            </a:r>
          </a:p>
          <a:p>
            <a:r>
              <a:rPr lang="en-US" sz="2600" dirty="0"/>
              <a:t>Improve acknowledgement system</a:t>
            </a:r>
          </a:p>
          <a:p>
            <a:r>
              <a:rPr lang="en-US" sz="2600" dirty="0"/>
              <a:t>Improve classroom PBIS</a:t>
            </a:r>
          </a:p>
          <a:p>
            <a:r>
              <a:rPr lang="en-US" sz="2600" dirty="0"/>
              <a:t>Clarify discipline policies/responses to problem behaviors</a:t>
            </a:r>
          </a:p>
          <a:p>
            <a:r>
              <a:rPr lang="en-US" sz="2600" dirty="0"/>
              <a:t>Make plans for staff professional development, buy-in/momentum</a:t>
            </a:r>
          </a:p>
          <a:p>
            <a:r>
              <a:rPr lang="en-US" sz="2600" dirty="0"/>
              <a:t>Improve student/family/community involvement</a:t>
            </a:r>
          </a:p>
          <a:p>
            <a:r>
              <a:rPr lang="en-US" sz="2600" dirty="0"/>
              <a:t>Improve data-based decision making processes</a:t>
            </a:r>
          </a:p>
          <a:p>
            <a:r>
              <a:rPr lang="en-US" sz="2600" dirty="0"/>
              <a:t>Create shared vision of PBIS</a:t>
            </a:r>
          </a:p>
        </p:txBody>
      </p:sp>
    </p:spTree>
    <p:extLst>
      <p:ext uri="{BB962C8B-B14F-4D97-AF65-F5344CB8AC3E}">
        <p14:creationId xmlns:p14="http://schemas.microsoft.com/office/powerpoint/2010/main" val="312269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2"/>
          <p:cNvSpPr>
            <a:spLocks noGrp="1" noChangeArrowheads="1"/>
          </p:cNvSpPr>
          <p:nvPr>
            <p:ph type="title"/>
          </p:nvPr>
        </p:nvSpPr>
        <p:spPr>
          <a:xfrm>
            <a:off x="457200" y="274638"/>
            <a:ext cx="8229600" cy="1325562"/>
          </a:xfrm>
          <a:solidFill>
            <a:schemeClr val="accent4">
              <a:lumMod val="60000"/>
              <a:lumOff val="40000"/>
            </a:schemeClr>
          </a:solidFill>
        </p:spPr>
        <p:txBody>
          <a:bodyPr/>
          <a:lstStyle/>
          <a:p>
            <a:pPr eaLnBrk="1" hangingPunct="1"/>
            <a:r>
              <a:rPr lang="en-US" altLang="en-US" sz="4000" dirty="0">
                <a:solidFill>
                  <a:srgbClr val="000000"/>
                </a:solidFill>
                <a:latin typeface="Calibri" panose="020F0502020204030204" pitchFamily="34" charset="0"/>
                <a:ea typeface="ＭＳ Ｐゴシック" charset="-128"/>
                <a:cs typeface="Calibri" panose="020F0502020204030204" pitchFamily="34" charset="0"/>
              </a:rPr>
              <a:t>Activity</a:t>
            </a:r>
            <a:r>
              <a:rPr lang="en-US" altLang="en-US" sz="4000" b="1" dirty="0">
                <a:solidFill>
                  <a:srgbClr val="000000"/>
                </a:solidFill>
                <a:latin typeface="Calibri" panose="020F0502020204030204" pitchFamily="34" charset="0"/>
                <a:ea typeface="ＭＳ Ｐゴシック" charset="-128"/>
                <a:cs typeface="Calibri" panose="020F0502020204030204" pitchFamily="34" charset="0"/>
              </a:rPr>
              <a:t>!</a:t>
            </a:r>
          </a:p>
        </p:txBody>
      </p:sp>
      <p:sp>
        <p:nvSpPr>
          <p:cNvPr id="58370" name="Rectangle 3"/>
          <p:cNvSpPr>
            <a:spLocks noGrp="1" noChangeArrowheads="1"/>
          </p:cNvSpPr>
          <p:nvPr>
            <p:ph idx="1"/>
          </p:nvPr>
        </p:nvSpPr>
        <p:spPr>
          <a:xfrm>
            <a:off x="761206" y="1865313"/>
            <a:ext cx="7621588" cy="3486150"/>
          </a:xfrm>
        </p:spPr>
        <p:txBody>
          <a:bodyPr/>
          <a:lstStyle/>
          <a:p>
            <a:pPr marL="0" indent="0" algn="ctr" eaLnBrk="1" hangingPunct="1">
              <a:buFont typeface="Symbol" charset="0"/>
              <a:buNone/>
              <a:defRPr/>
            </a:pPr>
            <a:r>
              <a:rPr lang="en-US" sz="2800" dirty="0">
                <a:solidFill>
                  <a:srgbClr val="073E87"/>
                </a:solidFill>
                <a:latin typeface="Calibri" panose="020F0502020204030204" pitchFamily="34" charset="0"/>
                <a:cs typeface="Calibri" panose="020F0502020204030204" pitchFamily="34" charset="0"/>
              </a:rPr>
              <a:t>As a team, plan your revitalization roll-out using the Staff Handbook (staff, students, families, stakeholders).</a:t>
            </a:r>
            <a:endParaRPr lang="en-US" sz="2200" dirty="0">
              <a:solidFill>
                <a:srgbClr val="073E87"/>
              </a:solidFill>
              <a:latin typeface="Calibri" panose="020F0502020204030204" pitchFamily="34" charset="0"/>
              <a:cs typeface="Calibri" panose="020F0502020204030204" pitchFamily="34" charset="0"/>
            </a:endParaRPr>
          </a:p>
          <a:p>
            <a:pPr lvl="1" eaLnBrk="1" hangingPunct="1">
              <a:defRPr/>
            </a:pPr>
            <a:endParaRPr lang="en-US" sz="2400" dirty="0">
              <a:latin typeface="Calibri" panose="020F0502020204030204" pitchFamily="34" charset="0"/>
              <a:cs typeface="Calibri" panose="020F0502020204030204" pitchFamily="34" charset="0"/>
            </a:endParaRPr>
          </a:p>
          <a:p>
            <a:pPr marL="0" indent="0" eaLnBrk="1" hangingPunct="1">
              <a:buFont typeface="Arial" charset="0"/>
              <a:buNone/>
              <a:defRPr/>
            </a:pPr>
            <a:endParaRPr lang="en-US" sz="2800" dirty="0">
              <a:latin typeface="Calibri" panose="020F0502020204030204" pitchFamily="34" charset="0"/>
              <a:cs typeface="Calibri" panose="020F0502020204030204" pitchFamily="34" charset="0"/>
            </a:endParaRPr>
          </a:p>
          <a:p>
            <a:pPr eaLnBrk="1" hangingPunct="1">
              <a:buFontTx/>
              <a:buNone/>
              <a:defRPr/>
            </a:pPr>
            <a:endParaRPr lang="en-US" sz="2800" dirty="0">
              <a:latin typeface="Calibri" panose="020F0502020204030204" pitchFamily="34" charset="0"/>
              <a:cs typeface="Calibri" panose="020F0502020204030204" pitchFamily="34" charset="0"/>
            </a:endParaRPr>
          </a:p>
        </p:txBody>
      </p:sp>
      <p:pic>
        <p:nvPicPr>
          <p:cNvPr id="446467"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34569" y="4435475"/>
            <a:ext cx="207486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Title 2"/>
          <p:cNvSpPr>
            <a:spLocks noGrp="1"/>
          </p:cNvSpPr>
          <p:nvPr>
            <p:ph type="title"/>
          </p:nvPr>
        </p:nvSpPr>
        <p:spPr>
          <a:solidFill>
            <a:schemeClr val="accent4">
              <a:lumMod val="60000"/>
              <a:lumOff val="40000"/>
            </a:schemeClr>
          </a:solidFill>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FINAL ACTIVITY!</a:t>
            </a:r>
          </a:p>
        </p:txBody>
      </p:sp>
      <p:sp>
        <p:nvSpPr>
          <p:cNvPr id="2" name="Content Placeholder 1"/>
          <p:cNvSpPr>
            <a:spLocks noGrp="1"/>
          </p:cNvSpPr>
          <p:nvPr>
            <p:ph idx="1"/>
          </p:nvPr>
        </p:nvSpPr>
        <p:spPr>
          <a:xfrm>
            <a:off x="871538" y="1778924"/>
            <a:ext cx="7672387" cy="4347239"/>
          </a:xfrm>
        </p:spPr>
        <p:txBody>
          <a:bodyPr/>
          <a:lstStyle/>
          <a:p>
            <a:pPr marL="0" indent="0" eaLnBrk="1" hangingPunct="1">
              <a:buFont typeface="Symbol" charset="0"/>
              <a:buNone/>
              <a:defRPr/>
            </a:pPr>
            <a:r>
              <a:rPr lang="en-US" sz="2800" dirty="0">
                <a:cs typeface="Arial"/>
              </a:rPr>
              <a:t>As a team, list all tasks &amp; projects that still need to be finished and schedule next meeting date(s).</a:t>
            </a:r>
          </a:p>
          <a:p>
            <a:pPr marL="0" indent="0" eaLnBrk="1" hangingPunct="1">
              <a:buFont typeface="Symbol" charset="0"/>
              <a:buNone/>
              <a:defRPr/>
            </a:pPr>
            <a:endParaRPr lang="en-US" sz="1200" dirty="0">
              <a:cs typeface="Arial"/>
            </a:endParaRPr>
          </a:p>
          <a:p>
            <a:pPr marL="0" indent="0" eaLnBrk="1" hangingPunct="1">
              <a:buNone/>
              <a:defRPr/>
            </a:pPr>
            <a:r>
              <a:rPr lang="en-US" sz="2800" b="1" dirty="0">
                <a:cs typeface="Arial"/>
              </a:rPr>
              <a:t>IMPORTANT! </a:t>
            </a:r>
          </a:p>
          <a:p>
            <a:pPr eaLnBrk="1" hangingPunct="1">
              <a:defRPr/>
            </a:pPr>
            <a:r>
              <a:rPr lang="en-US" sz="2800" dirty="0">
                <a:cs typeface="Arial"/>
              </a:rPr>
              <a:t>Email a copy of your Staff Handbook before you leave to Anne </a:t>
            </a:r>
            <a:r>
              <a:rPr lang="en-US" sz="2800" dirty="0" err="1">
                <a:cs typeface="Arial"/>
              </a:rPr>
              <a:t>Dubie</a:t>
            </a:r>
            <a:r>
              <a:rPr lang="en-US" sz="2800" dirty="0">
                <a:cs typeface="Arial"/>
              </a:rPr>
              <a:t> at </a:t>
            </a:r>
            <a:r>
              <a:rPr lang="en-US" dirty="0">
                <a:cs typeface="Arial"/>
                <a:hlinkClick r:id="rId2"/>
              </a:rPr>
              <a:t>anne.dubie@uvm.edu</a:t>
            </a:r>
            <a:endParaRPr lang="en-US" dirty="0">
              <a:cs typeface="Arial"/>
            </a:endParaRPr>
          </a:p>
          <a:p>
            <a:pPr eaLnBrk="1" hangingPunct="1">
              <a:defRPr/>
            </a:pPr>
            <a:endParaRPr lang="en-US" dirty="0"/>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ChangeArrowheads="1"/>
          </p:cNvSpPr>
          <p:nvPr>
            <p:ph type="ctrTitle"/>
          </p:nvPr>
        </p:nvSpPr>
        <p:spPr>
          <a:xfrm>
            <a:off x="685800" y="4052888"/>
            <a:ext cx="7772400" cy="1470025"/>
          </a:xfrm>
          <a:extLst>
            <a:ext uri="{909E8E84-426E-40DD-AFC4-6F175D3DCCD1}">
              <a14:hiddenFill xmlns:a14="http://schemas.microsoft.com/office/drawing/2010/main">
                <a:solidFill>
                  <a:srgbClr val="008000">
                    <a:alpha val="50195"/>
                  </a:srgbClr>
                </a:solidFill>
              </a14:hiddenFill>
            </a:ext>
          </a:extLst>
        </p:spPr>
        <p:txBody>
          <a:bodyPr/>
          <a:lstStyle/>
          <a:p>
            <a:pPr eaLnBrk="1" hangingPunct="1"/>
            <a:r>
              <a:rPr lang="en-US" altLang="en-US">
                <a:solidFill>
                  <a:srgbClr val="000000"/>
                </a:solidFill>
                <a:ea typeface="ＭＳ Ｐゴシック" charset="-128"/>
              </a:rPr>
              <a:t>Where do we go from here…</a:t>
            </a:r>
            <a:br>
              <a:rPr lang="en-US" altLang="en-US">
                <a:solidFill>
                  <a:srgbClr val="000000"/>
                </a:solidFill>
                <a:ea typeface="ＭＳ Ｐゴシック" charset="-128"/>
              </a:rPr>
            </a:br>
            <a:r>
              <a:rPr lang="en-US" altLang="en-US">
                <a:solidFill>
                  <a:srgbClr val="000000"/>
                </a:solidFill>
                <a:ea typeface="ＭＳ Ｐゴシック" charset="-128"/>
              </a:rPr>
              <a:t>    thoughts and/or questions…</a:t>
            </a:r>
          </a:p>
        </p:txBody>
      </p:sp>
      <p:pic>
        <p:nvPicPr>
          <p:cNvPr id="450562" name="Picture 4" descr="MCj043485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2113" y="392113"/>
            <a:ext cx="3587750" cy="346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TextBox 15"/>
          <p:cNvSpPr txBox="1">
            <a:spLocks noChangeArrowheads="1"/>
          </p:cNvSpPr>
          <p:nvPr/>
        </p:nvSpPr>
        <p:spPr bwMode="auto">
          <a:xfrm>
            <a:off x="511175" y="498475"/>
            <a:ext cx="8229600" cy="5819775"/>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latin typeface="Arial" charset="0"/>
            </a:endParaRPr>
          </a:p>
        </p:txBody>
      </p:sp>
      <p:sp>
        <p:nvSpPr>
          <p:cNvPr id="8" name="Oval 7"/>
          <p:cNvSpPr/>
          <p:nvPr/>
        </p:nvSpPr>
        <p:spPr>
          <a:xfrm>
            <a:off x="877888" y="1309688"/>
            <a:ext cx="7459662" cy="4127500"/>
          </a:xfrm>
          <a:prstGeom prst="ellipse">
            <a:avLst/>
          </a:prstGeom>
          <a:solidFill>
            <a:schemeClr val="tx1">
              <a:alpha val="8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prstClr val="white"/>
              </a:solidFill>
            </a:endParaRPr>
          </a:p>
        </p:txBody>
      </p:sp>
      <p:sp>
        <p:nvSpPr>
          <p:cNvPr id="452611" name="Rectangle 24"/>
          <p:cNvSpPr>
            <a:spLocks noGrp="1" noChangeArrowheads="1"/>
          </p:cNvSpPr>
          <p:nvPr>
            <p:ph type="title"/>
          </p:nvPr>
        </p:nvSpPr>
        <p:spPr>
          <a:xfrm>
            <a:off x="517525" y="498475"/>
            <a:ext cx="8229600" cy="742950"/>
          </a:xfrm>
          <a:noFill/>
          <a:extLst>
            <a:ext uri="{909E8E84-426E-40DD-AFC4-6F175D3DCCD1}">
              <a14:hiddenFill xmlns:a14="http://schemas.microsoft.com/office/drawing/2010/main">
                <a:solidFill>
                  <a:srgbClr val="FFFFFF"/>
                </a:solidFill>
              </a14:hiddenFill>
            </a:ext>
          </a:extLst>
        </p:spPr>
        <p:txBody>
          <a:bodyPr lIns="35717" tIns="35717" rIns="116994" bIns="35717"/>
          <a:lstStyle/>
          <a:p>
            <a:pPr marL="57150" eaLnBrk="1" hangingPunct="1"/>
            <a:r>
              <a:rPr lang="en-US" altLang="en-US">
                <a:ea typeface="ＭＳ Ｐゴシック" charset="-128"/>
                <a:sym typeface="Arial" charset="0"/>
              </a:rPr>
              <a:t>Vermont PBIS System of Support</a:t>
            </a:r>
          </a:p>
        </p:txBody>
      </p:sp>
      <p:grpSp>
        <p:nvGrpSpPr>
          <p:cNvPr id="452612" name="Group 8"/>
          <p:cNvGrpSpPr>
            <a:grpSpLocks/>
          </p:cNvGrpSpPr>
          <p:nvPr/>
        </p:nvGrpSpPr>
        <p:grpSpPr bwMode="auto">
          <a:xfrm>
            <a:off x="2916238" y="1404938"/>
            <a:ext cx="3648075" cy="3963987"/>
            <a:chOff x="3432066" y="1584577"/>
            <a:chExt cx="3492961" cy="3963951"/>
          </a:xfrm>
        </p:grpSpPr>
        <p:sp>
          <p:nvSpPr>
            <p:cNvPr id="21" name="AutoShape 11"/>
            <p:cNvSpPr>
              <a:spLocks/>
            </p:cNvSpPr>
            <p:nvPr/>
          </p:nvSpPr>
          <p:spPr bwMode="auto">
            <a:xfrm rot="20605107" flipH="1">
              <a:off x="5601106" y="2006848"/>
              <a:ext cx="1106560" cy="696906"/>
            </a:xfrm>
            <a:custGeom>
              <a:avLst/>
              <a:gdLst>
                <a:gd name="T0" fmla="*/ 23969568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chemeClr val="accent6">
                    <a:lumMod val="75000"/>
                  </a:schemeClr>
                </a:gs>
                <a:gs pos="100000">
                  <a:srgbClr val="FFFFFF"/>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lIns="0" tIns="0" rIns="0" bIns="0"/>
            <a:lstStyle/>
            <a:p>
              <a:pPr algn="ctr" defTabSz="642938" eaLnBrk="1" hangingPunct="1">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3" name="AutoShape 25"/>
            <p:cNvSpPr>
              <a:spLocks/>
            </p:cNvSpPr>
            <p:nvPr/>
          </p:nvSpPr>
          <p:spPr bwMode="auto">
            <a:xfrm rot="8781472" flipH="1">
              <a:off x="5877746" y="4296002"/>
              <a:ext cx="1047281" cy="773105"/>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rgbClr val="408000"/>
                </a:gs>
                <a:gs pos="100000">
                  <a:srgbClr val="EAEEF5"/>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rot="10800000" lIns="0" tIns="0" rIns="0" bIns="0"/>
            <a:lstStyle/>
            <a:p>
              <a:pPr algn="ctr" defTabSz="642938" eaLnBrk="1" hangingPunct="1">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452620" name="TextBox 1"/>
            <p:cNvSpPr txBox="1">
              <a:spLocks noChangeArrowheads="1"/>
            </p:cNvSpPr>
            <p:nvPr/>
          </p:nvSpPr>
          <p:spPr bwMode="auto">
            <a:xfrm>
              <a:off x="3961913" y="5056085"/>
              <a:ext cx="24994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b="1">
                  <a:solidFill>
                    <a:srgbClr val="000000"/>
                  </a:solidFill>
                </a:rPr>
                <a:t>FEEDBACK LOOPS</a:t>
              </a:r>
            </a:p>
          </p:txBody>
        </p:sp>
        <p:sp>
          <p:nvSpPr>
            <p:cNvPr id="452621" name="TextBox 6"/>
            <p:cNvSpPr txBox="1">
              <a:spLocks noChangeArrowheads="1"/>
            </p:cNvSpPr>
            <p:nvPr/>
          </p:nvSpPr>
          <p:spPr bwMode="auto">
            <a:xfrm>
              <a:off x="3961931" y="1584577"/>
              <a:ext cx="238318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600" b="1">
                  <a:solidFill>
                    <a:srgbClr val="000000"/>
                  </a:solidFill>
                </a:rPr>
                <a:t>SUPPORT LOOPS</a:t>
              </a:r>
            </a:p>
          </p:txBody>
        </p:sp>
        <p:sp>
          <p:nvSpPr>
            <p:cNvPr id="24" name="AutoShape 11"/>
            <p:cNvSpPr>
              <a:spLocks/>
            </p:cNvSpPr>
            <p:nvPr/>
          </p:nvSpPr>
          <p:spPr bwMode="auto">
            <a:xfrm rot="20605107" flipH="1">
              <a:off x="3432066" y="2006848"/>
              <a:ext cx="1106560" cy="696906"/>
            </a:xfrm>
            <a:custGeom>
              <a:avLst/>
              <a:gdLst>
                <a:gd name="T0" fmla="*/ 23969568 w 21600"/>
                <a:gd name="T1" fmla="*/ 11242788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chemeClr val="accent6">
                    <a:lumMod val="75000"/>
                  </a:schemeClr>
                </a:gs>
                <a:gs pos="100000">
                  <a:srgbClr val="FFFFFF"/>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lIns="0" tIns="0" rIns="0" bIns="0"/>
            <a:lstStyle/>
            <a:p>
              <a:pPr algn="ctr" defTabSz="642938" eaLnBrk="1" hangingPunct="1">
                <a:defRPr/>
              </a:pPr>
              <a:endParaRPr lang="en-US" sz="3000">
                <a:solidFill>
                  <a:srgbClr val="FFFFFF"/>
                </a:solidFill>
                <a:latin typeface="Chalkboard" charset="0"/>
                <a:ea typeface="ヒラギノ角ゴ ProN W3" charset="-128"/>
                <a:cs typeface="ヒラギノ角ゴ ProN W3" charset="-128"/>
                <a:sym typeface="Chalkboard" charset="0"/>
              </a:endParaRPr>
            </a:p>
          </p:txBody>
        </p:sp>
        <p:sp>
          <p:nvSpPr>
            <p:cNvPr id="27" name="AutoShape 25"/>
            <p:cNvSpPr>
              <a:spLocks/>
            </p:cNvSpPr>
            <p:nvPr/>
          </p:nvSpPr>
          <p:spPr bwMode="auto">
            <a:xfrm rot="8781472" flipH="1">
              <a:off x="3594706" y="4296002"/>
              <a:ext cx="1047281" cy="773105"/>
            </a:xfrm>
            <a:custGeom>
              <a:avLst/>
              <a:gdLst>
                <a:gd name="T0" fmla="*/ 1606623736 w 21600"/>
                <a:gd name="T1" fmla="*/ 515604503 h 21600"/>
                <a:gd name="T2" fmla="*/ 0 60000 65536"/>
                <a:gd name="T3" fmla="*/ 0 w 21600"/>
                <a:gd name="T4" fmla="*/ 0 h 21600"/>
                <a:gd name="T5" fmla="*/ 21600 w 21600"/>
                <a:gd name="T6" fmla="*/ 21600 h 21600"/>
              </a:gdLst>
              <a:ahLst/>
              <a:cxnLst>
                <a:cxn ang="T2">
                  <a:pos x="T0" y="T1"/>
                </a:cxn>
              </a:cxnLst>
              <a:rect l="T3" t="T4" r="T5" b="T6"/>
              <a:pathLst>
                <a:path w="21600" h="21600">
                  <a:moveTo>
                    <a:pt x="0" y="21600"/>
                  </a:moveTo>
                  <a:lnTo>
                    <a:pt x="0" y="16933"/>
                  </a:lnTo>
                  <a:cubicBezTo>
                    <a:pt x="0" y="9498"/>
                    <a:pt x="4143" y="3472"/>
                    <a:pt x="9255" y="3472"/>
                  </a:cubicBezTo>
                  <a:lnTo>
                    <a:pt x="15342" y="3472"/>
                  </a:lnTo>
                  <a:lnTo>
                    <a:pt x="15342" y="0"/>
                  </a:lnTo>
                  <a:lnTo>
                    <a:pt x="21600" y="7869"/>
                  </a:lnTo>
                  <a:lnTo>
                    <a:pt x="15342" y="15737"/>
                  </a:lnTo>
                  <a:lnTo>
                    <a:pt x="15342" y="12266"/>
                  </a:lnTo>
                  <a:lnTo>
                    <a:pt x="9255" y="12266"/>
                  </a:lnTo>
                  <a:cubicBezTo>
                    <a:pt x="7483" y="12266"/>
                    <a:pt x="6046" y="14355"/>
                    <a:pt x="6046" y="16933"/>
                  </a:cubicBezTo>
                  <a:lnTo>
                    <a:pt x="6046" y="21600"/>
                  </a:lnTo>
                  <a:close/>
                  <a:moveTo>
                    <a:pt x="0" y="21600"/>
                  </a:moveTo>
                </a:path>
              </a:pathLst>
            </a:custGeom>
            <a:gradFill flip="none" rotWithShape="1">
              <a:gsLst>
                <a:gs pos="0">
                  <a:srgbClr val="408000"/>
                </a:gs>
                <a:gs pos="100000">
                  <a:srgbClr val="EAEEF5"/>
                </a:gs>
              </a:gsLst>
              <a:path path="shape">
                <a:fillToRect l="50000" t="50000" r="50000" b="50000"/>
              </a:path>
              <a:tileRect/>
            </a:gradFill>
            <a:ln w="9525">
              <a:solidFill>
                <a:schemeClr val="tx1"/>
              </a:solidFill>
              <a:round/>
              <a:headEnd/>
              <a:tailEnd/>
            </a:ln>
            <a:effectLst>
              <a:outerShdw dist="25399" dir="5400000" algn="ctr" rotWithShape="0">
                <a:schemeClr val="bg2">
                  <a:alpha val="34998"/>
                </a:schemeClr>
              </a:outerShdw>
            </a:effectLst>
          </p:spPr>
          <p:txBody>
            <a:bodyPr rot="10800000" lIns="0" tIns="0" rIns="0" bIns="0"/>
            <a:lstStyle/>
            <a:p>
              <a:pPr algn="ctr" defTabSz="642938" eaLnBrk="1" hangingPunct="1">
                <a:defRPr/>
              </a:pPr>
              <a:endParaRPr lang="en-US" sz="3000">
                <a:solidFill>
                  <a:srgbClr val="FFFFFF"/>
                </a:solidFill>
                <a:latin typeface="Chalkboard" charset="0"/>
                <a:ea typeface="ヒラギノ角ゴ ProN W3" charset="-128"/>
                <a:cs typeface="ヒラギノ角ゴ ProN W3" charset="-128"/>
                <a:sym typeface="Chalkboard" charset="0"/>
              </a:endParaRPr>
            </a:p>
          </p:txBody>
        </p:sp>
      </p:grpSp>
      <p:sp>
        <p:nvSpPr>
          <p:cNvPr id="30" name="Rectangle 5"/>
          <p:cNvSpPr>
            <a:spLocks/>
          </p:cNvSpPr>
          <p:nvPr/>
        </p:nvSpPr>
        <p:spPr bwMode="auto">
          <a:xfrm>
            <a:off x="1328738" y="2490788"/>
            <a:ext cx="2092325" cy="1692275"/>
          </a:xfrm>
          <a:prstGeom prst="rect">
            <a:avLst/>
          </a:prstGeom>
          <a:solidFill>
            <a:schemeClr val="tx2">
              <a:lumMod val="40000"/>
              <a:lumOff val="60000"/>
            </a:schemeClr>
          </a:solidFill>
          <a:ln w="9525">
            <a:solidFill>
              <a:schemeClr val="tx2"/>
            </a:solidFill>
            <a:round/>
            <a:headEnd/>
            <a:tailEnd/>
          </a:ln>
          <a:effectLst>
            <a:outerShdw dist="25399" dir="5400000" algn="ctr" rotWithShape="0">
              <a:schemeClr val="bg2">
                <a:alpha val="34998"/>
              </a:schemeClr>
            </a:outerShdw>
          </a:effectLst>
        </p:spPr>
        <p:txBody>
          <a:bodyPr lIns="0" tIns="0" rIns="0" bIns="0"/>
          <a:lstStyle>
            <a:lvl1pPr defTabSz="642938">
              <a:defRPr sz="2400">
                <a:solidFill>
                  <a:schemeClr val="tx1"/>
                </a:solidFill>
                <a:latin typeface="Arial" charset="0"/>
                <a:ea typeface="ＭＳ Ｐゴシック" charset="-128"/>
              </a:defRPr>
            </a:lvl1pPr>
            <a:lvl2pPr marL="742950" indent="-285750" defTabSz="642938">
              <a:defRPr sz="2400">
                <a:solidFill>
                  <a:schemeClr val="tx1"/>
                </a:solidFill>
                <a:latin typeface="Arial" charset="0"/>
                <a:ea typeface="ＭＳ Ｐゴシック" charset="-128"/>
              </a:defRPr>
            </a:lvl2pPr>
            <a:lvl3pPr marL="1143000" indent="-228600" defTabSz="642938">
              <a:defRPr sz="2400">
                <a:solidFill>
                  <a:schemeClr val="tx1"/>
                </a:solidFill>
                <a:latin typeface="Arial" charset="0"/>
                <a:ea typeface="ＭＳ Ｐゴシック" charset="-128"/>
              </a:defRPr>
            </a:lvl3pPr>
            <a:lvl4pPr marL="1600200" indent="-228600" defTabSz="642938">
              <a:defRPr sz="2400">
                <a:solidFill>
                  <a:schemeClr val="tx1"/>
                </a:solidFill>
                <a:latin typeface="Arial" charset="0"/>
                <a:ea typeface="ＭＳ Ｐゴシック" charset="-128"/>
              </a:defRPr>
            </a:lvl4pPr>
            <a:lvl5pPr marL="2057400" indent="-228600" defTabSz="642938">
              <a:defRPr sz="2400">
                <a:solidFill>
                  <a:schemeClr val="tx1"/>
                </a:solidFill>
                <a:latin typeface="Arial" charset="0"/>
                <a:ea typeface="ＭＳ Ｐゴシック" charset="-128"/>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en-US" sz="2800" u="sng">
                <a:solidFill>
                  <a:srgbClr val="000000"/>
                </a:solidFill>
                <a:sym typeface="Chalkboard" charset="0"/>
              </a:rPr>
              <a:t>School Level:</a:t>
            </a:r>
          </a:p>
          <a:p>
            <a:pPr algn="ctr" eaLnBrk="1" hangingPunct="1">
              <a:defRPr/>
            </a:pPr>
            <a:endParaRPr lang="en-US" altLang="en-US" sz="500">
              <a:solidFill>
                <a:srgbClr val="000000"/>
              </a:solidFill>
              <a:sym typeface="Chalkboard" charset="0"/>
            </a:endParaRPr>
          </a:p>
          <a:p>
            <a:pPr algn="ctr" eaLnBrk="1" hangingPunct="1">
              <a:defRPr/>
            </a:pPr>
            <a:r>
              <a:rPr lang="en-US" altLang="en-US" sz="2600">
                <a:solidFill>
                  <a:srgbClr val="000000"/>
                </a:solidFill>
                <a:sym typeface="Chalkboard" charset="0"/>
              </a:rPr>
              <a:t>School </a:t>
            </a:r>
          </a:p>
          <a:p>
            <a:pPr algn="ctr" eaLnBrk="1" hangingPunct="1">
              <a:defRPr/>
            </a:pPr>
            <a:r>
              <a:rPr lang="en-US" altLang="en-US" sz="2600">
                <a:solidFill>
                  <a:srgbClr val="000000"/>
                </a:solidFill>
                <a:sym typeface="Chalkboard" charset="0"/>
              </a:rPr>
              <a:t>Coordinators</a:t>
            </a:r>
          </a:p>
          <a:p>
            <a:pPr algn="ctr" eaLnBrk="1" hangingPunct="1">
              <a:defRPr/>
            </a:pPr>
            <a:endParaRPr lang="en-US" altLang="en-US" sz="3000">
              <a:solidFill>
                <a:srgbClr val="000000"/>
              </a:solidFill>
              <a:sym typeface="Chalkboard" charset="0"/>
            </a:endParaRPr>
          </a:p>
        </p:txBody>
      </p:sp>
      <p:sp>
        <p:nvSpPr>
          <p:cNvPr id="33" name="Rectangle 5"/>
          <p:cNvSpPr>
            <a:spLocks/>
          </p:cNvSpPr>
          <p:nvPr/>
        </p:nvSpPr>
        <p:spPr bwMode="auto">
          <a:xfrm>
            <a:off x="3587750" y="2493963"/>
            <a:ext cx="2093913" cy="1687512"/>
          </a:xfrm>
          <a:prstGeom prst="rect">
            <a:avLst/>
          </a:prstGeom>
          <a:solidFill>
            <a:schemeClr val="tx2">
              <a:lumMod val="40000"/>
              <a:lumOff val="60000"/>
            </a:schemeClr>
          </a:solidFill>
          <a:ln w="9525">
            <a:solidFill>
              <a:schemeClr val="tx2"/>
            </a:solidFill>
            <a:round/>
            <a:headEnd/>
            <a:tailEnd/>
          </a:ln>
          <a:effectLst>
            <a:outerShdw dist="25399" dir="5400000" algn="ctr" rotWithShape="0">
              <a:schemeClr val="bg2">
                <a:alpha val="34998"/>
              </a:schemeClr>
            </a:outerShdw>
          </a:effectLst>
        </p:spPr>
        <p:txBody>
          <a:bodyPr lIns="0" tIns="0" rIns="0" bIns="0"/>
          <a:lstStyle>
            <a:lvl1pPr defTabSz="642938">
              <a:defRPr sz="2400">
                <a:solidFill>
                  <a:schemeClr val="tx1"/>
                </a:solidFill>
                <a:latin typeface="Arial" charset="0"/>
                <a:ea typeface="ＭＳ Ｐゴシック" charset="-128"/>
              </a:defRPr>
            </a:lvl1pPr>
            <a:lvl2pPr marL="742950" indent="-285750" defTabSz="642938">
              <a:defRPr sz="2400">
                <a:solidFill>
                  <a:schemeClr val="tx1"/>
                </a:solidFill>
                <a:latin typeface="Arial" charset="0"/>
                <a:ea typeface="ＭＳ Ｐゴシック" charset="-128"/>
              </a:defRPr>
            </a:lvl2pPr>
            <a:lvl3pPr marL="1143000" indent="-228600" defTabSz="642938">
              <a:defRPr sz="2400">
                <a:solidFill>
                  <a:schemeClr val="tx1"/>
                </a:solidFill>
                <a:latin typeface="Arial" charset="0"/>
                <a:ea typeface="ＭＳ Ｐゴシック" charset="-128"/>
              </a:defRPr>
            </a:lvl3pPr>
            <a:lvl4pPr marL="1600200" indent="-228600" defTabSz="642938">
              <a:defRPr sz="2400">
                <a:solidFill>
                  <a:schemeClr val="tx1"/>
                </a:solidFill>
                <a:latin typeface="Arial" charset="0"/>
                <a:ea typeface="ＭＳ Ｐゴシック" charset="-128"/>
              </a:defRPr>
            </a:lvl4pPr>
            <a:lvl5pPr marL="2057400" indent="-228600" defTabSz="642938">
              <a:defRPr sz="2400">
                <a:solidFill>
                  <a:schemeClr val="tx1"/>
                </a:solidFill>
                <a:latin typeface="Arial" charset="0"/>
                <a:ea typeface="ＭＳ Ｐゴシック" charset="-128"/>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en-US" sz="2800" u="sng">
                <a:solidFill>
                  <a:srgbClr val="000000"/>
                </a:solidFill>
                <a:sym typeface="Chalkboard" charset="0"/>
              </a:rPr>
              <a:t>SU/SD Level:</a:t>
            </a:r>
          </a:p>
          <a:p>
            <a:pPr algn="ctr" eaLnBrk="1" hangingPunct="1">
              <a:defRPr/>
            </a:pPr>
            <a:endParaRPr lang="en-US" altLang="en-US" sz="500" u="sng">
              <a:solidFill>
                <a:srgbClr val="000000"/>
              </a:solidFill>
              <a:sym typeface="Chalkboard" charset="0"/>
            </a:endParaRPr>
          </a:p>
          <a:p>
            <a:pPr algn="ctr" eaLnBrk="1" hangingPunct="1">
              <a:defRPr/>
            </a:pPr>
            <a:r>
              <a:rPr lang="en-US" altLang="en-US" sz="2600">
                <a:solidFill>
                  <a:srgbClr val="000000"/>
                </a:solidFill>
                <a:sym typeface="Chalkboard" charset="0"/>
              </a:rPr>
              <a:t>SU/SD Coordinators</a:t>
            </a:r>
          </a:p>
          <a:p>
            <a:pPr algn="ctr" eaLnBrk="1" hangingPunct="1">
              <a:defRPr/>
            </a:pPr>
            <a:endParaRPr lang="en-US" altLang="en-US" sz="3000">
              <a:solidFill>
                <a:srgbClr val="000000"/>
              </a:solidFill>
              <a:sym typeface="Chalkboard" charset="0"/>
            </a:endParaRPr>
          </a:p>
        </p:txBody>
      </p:sp>
      <p:sp>
        <p:nvSpPr>
          <p:cNvPr id="36" name="Rectangle 5"/>
          <p:cNvSpPr>
            <a:spLocks/>
          </p:cNvSpPr>
          <p:nvPr/>
        </p:nvSpPr>
        <p:spPr bwMode="auto">
          <a:xfrm>
            <a:off x="5846763" y="2495550"/>
            <a:ext cx="2092325" cy="1687513"/>
          </a:xfrm>
          <a:prstGeom prst="rect">
            <a:avLst/>
          </a:prstGeom>
          <a:solidFill>
            <a:schemeClr val="tx2">
              <a:lumMod val="40000"/>
              <a:lumOff val="60000"/>
            </a:schemeClr>
          </a:solidFill>
          <a:ln w="9525">
            <a:solidFill>
              <a:schemeClr val="tx2"/>
            </a:solidFill>
            <a:round/>
            <a:headEnd/>
            <a:tailEnd/>
          </a:ln>
          <a:effectLst>
            <a:outerShdw dist="25399" dir="5400000" algn="ctr" rotWithShape="0">
              <a:schemeClr val="bg2">
                <a:alpha val="34998"/>
              </a:schemeClr>
            </a:outerShdw>
          </a:effectLst>
        </p:spPr>
        <p:txBody>
          <a:bodyPr lIns="0" tIns="0" rIns="0" bIns="0"/>
          <a:lstStyle>
            <a:lvl1pPr defTabSz="642938">
              <a:defRPr sz="2400">
                <a:solidFill>
                  <a:schemeClr val="tx1"/>
                </a:solidFill>
                <a:latin typeface="Arial" charset="0"/>
                <a:ea typeface="ＭＳ Ｐゴシック" charset="-128"/>
              </a:defRPr>
            </a:lvl1pPr>
            <a:lvl2pPr marL="742950" indent="-285750" defTabSz="642938">
              <a:defRPr sz="2400">
                <a:solidFill>
                  <a:schemeClr val="tx1"/>
                </a:solidFill>
                <a:latin typeface="Arial" charset="0"/>
                <a:ea typeface="ＭＳ Ｐゴシック" charset="-128"/>
              </a:defRPr>
            </a:lvl2pPr>
            <a:lvl3pPr marL="1143000" indent="-228600" defTabSz="642938">
              <a:defRPr sz="2400">
                <a:solidFill>
                  <a:schemeClr val="tx1"/>
                </a:solidFill>
                <a:latin typeface="Arial" charset="0"/>
                <a:ea typeface="ＭＳ Ｐゴシック" charset="-128"/>
              </a:defRPr>
            </a:lvl3pPr>
            <a:lvl4pPr marL="1600200" indent="-228600" defTabSz="642938">
              <a:defRPr sz="2400">
                <a:solidFill>
                  <a:schemeClr val="tx1"/>
                </a:solidFill>
                <a:latin typeface="Arial" charset="0"/>
                <a:ea typeface="ＭＳ Ｐゴシック" charset="-128"/>
              </a:defRPr>
            </a:lvl4pPr>
            <a:lvl5pPr marL="2057400" indent="-228600" defTabSz="642938">
              <a:defRPr sz="2400">
                <a:solidFill>
                  <a:schemeClr val="tx1"/>
                </a:solidFill>
                <a:latin typeface="Arial" charset="0"/>
                <a:ea typeface="ＭＳ Ｐゴシック" charset="-128"/>
              </a:defRPr>
            </a:lvl5pPr>
            <a:lvl6pPr marL="2514600" indent="-228600" defTabSz="642938" eaLnBrk="0" fontAlgn="base" hangingPunct="0">
              <a:spcBef>
                <a:spcPct val="0"/>
              </a:spcBef>
              <a:spcAft>
                <a:spcPct val="0"/>
              </a:spcAft>
              <a:defRPr sz="2400">
                <a:solidFill>
                  <a:schemeClr val="tx1"/>
                </a:solidFill>
                <a:latin typeface="Arial" charset="0"/>
                <a:ea typeface="ＭＳ Ｐゴシック" charset="-128"/>
              </a:defRPr>
            </a:lvl6pPr>
            <a:lvl7pPr marL="2971800" indent="-228600" defTabSz="642938" eaLnBrk="0" fontAlgn="base" hangingPunct="0">
              <a:spcBef>
                <a:spcPct val="0"/>
              </a:spcBef>
              <a:spcAft>
                <a:spcPct val="0"/>
              </a:spcAft>
              <a:defRPr sz="2400">
                <a:solidFill>
                  <a:schemeClr val="tx1"/>
                </a:solidFill>
                <a:latin typeface="Arial" charset="0"/>
                <a:ea typeface="ＭＳ Ｐゴシック" charset="-128"/>
              </a:defRPr>
            </a:lvl7pPr>
            <a:lvl8pPr marL="3429000" indent="-228600" defTabSz="642938" eaLnBrk="0" fontAlgn="base" hangingPunct="0">
              <a:spcBef>
                <a:spcPct val="0"/>
              </a:spcBef>
              <a:spcAft>
                <a:spcPct val="0"/>
              </a:spcAft>
              <a:defRPr sz="2400">
                <a:solidFill>
                  <a:schemeClr val="tx1"/>
                </a:solidFill>
                <a:latin typeface="Arial" charset="0"/>
                <a:ea typeface="ＭＳ Ｐゴシック" charset="-128"/>
              </a:defRPr>
            </a:lvl8pPr>
            <a:lvl9pPr marL="3886200" indent="-228600" defTabSz="642938"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defRPr/>
            </a:pPr>
            <a:r>
              <a:rPr lang="en-US" altLang="en-US" sz="2800" u="sng">
                <a:solidFill>
                  <a:srgbClr val="000000"/>
                </a:solidFill>
                <a:sym typeface="Chalkboard" charset="0"/>
              </a:rPr>
              <a:t>State Level:</a:t>
            </a:r>
          </a:p>
          <a:p>
            <a:pPr algn="ctr" eaLnBrk="1" hangingPunct="1">
              <a:defRPr/>
            </a:pPr>
            <a:endParaRPr lang="en-US" altLang="en-US" sz="500">
              <a:solidFill>
                <a:srgbClr val="000000"/>
              </a:solidFill>
              <a:sym typeface="Chalkboard" charset="0"/>
            </a:endParaRPr>
          </a:p>
          <a:p>
            <a:pPr algn="ctr" eaLnBrk="1" hangingPunct="1">
              <a:defRPr/>
            </a:pPr>
            <a:r>
              <a:rPr lang="en-US" altLang="en-US" sz="2600">
                <a:solidFill>
                  <a:srgbClr val="000000"/>
                </a:solidFill>
                <a:sym typeface="Chalkboard" charset="0"/>
              </a:rPr>
              <a:t>TAs</a:t>
            </a:r>
          </a:p>
          <a:p>
            <a:pPr algn="ctr" eaLnBrk="1" hangingPunct="1">
              <a:defRPr/>
            </a:pPr>
            <a:r>
              <a:rPr lang="en-US" altLang="en-US" sz="2600">
                <a:solidFill>
                  <a:srgbClr val="000000"/>
                </a:solidFill>
                <a:sym typeface="Chalkboard" charset="0"/>
              </a:rPr>
              <a:t>Trainers</a:t>
            </a:r>
          </a:p>
          <a:p>
            <a:pPr algn="ctr" eaLnBrk="1" hangingPunct="1">
              <a:defRPr/>
            </a:pPr>
            <a:r>
              <a:rPr lang="en-US" altLang="en-US" sz="2600">
                <a:solidFill>
                  <a:srgbClr val="000000"/>
                </a:solidFill>
                <a:sym typeface="Chalkboard" charset="0"/>
              </a:rPr>
              <a:t>Coaches</a:t>
            </a:r>
          </a:p>
          <a:p>
            <a:pPr algn="ctr" eaLnBrk="1" hangingPunct="1">
              <a:defRPr/>
            </a:pPr>
            <a:endParaRPr lang="en-US" altLang="en-US" sz="3000">
              <a:solidFill>
                <a:srgbClr val="000000"/>
              </a:solidFill>
              <a:sym typeface="Chalkboard" charset="0"/>
            </a:endParaRPr>
          </a:p>
        </p:txBody>
      </p:sp>
      <p:sp>
        <p:nvSpPr>
          <p:cNvPr id="10" name="Moon 9"/>
          <p:cNvSpPr/>
          <p:nvPr/>
        </p:nvSpPr>
        <p:spPr>
          <a:xfrm rot="16200000">
            <a:off x="3520281" y="1412082"/>
            <a:ext cx="2174875" cy="7459662"/>
          </a:xfrm>
          <a:prstGeom prst="moon">
            <a:avLst>
              <a:gd name="adj" fmla="val 32256"/>
            </a:avLst>
          </a:prstGeom>
          <a:solidFill>
            <a:srgbClr val="FFFF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vert="vert" anchor="ctr"/>
          <a:lstStyle/>
          <a:p>
            <a:pPr algn="ctr" eaLnBrk="1" hangingPunct="1">
              <a:defRPr/>
            </a:pPr>
            <a:endParaRPr lang="en-US" dirty="0">
              <a:solidFill>
                <a:prstClr val="black"/>
              </a:solidFill>
            </a:endParaRPr>
          </a:p>
        </p:txBody>
      </p:sp>
      <p:sp>
        <p:nvSpPr>
          <p:cNvPr id="22" name="Rectangle 21"/>
          <p:cNvSpPr/>
          <p:nvPr/>
        </p:nvSpPr>
        <p:spPr>
          <a:xfrm>
            <a:off x="1966627" y="4108253"/>
            <a:ext cx="5331395" cy="1812801"/>
          </a:xfrm>
          <a:prstGeom prst="rect">
            <a:avLst/>
          </a:prstGeom>
          <a:noFill/>
        </p:spPr>
        <p:txBody>
          <a:bodyPr spcFirstLastPara="1" wrap="none">
            <a:prstTxWarp prst="textArchDown">
              <a:avLst>
                <a:gd name="adj" fmla="val 20024684"/>
              </a:avLst>
            </a:prstTxWarp>
            <a:spAutoFit/>
          </a:bodyPr>
          <a:lstStyle/>
          <a:p>
            <a:pPr algn="ctr" eaLnBrk="1" hangingPunct="1">
              <a:defRPr/>
            </a:pPr>
            <a:r>
              <a:rPr lang="en-US" dirty="0">
                <a:ln w="0"/>
                <a:solidFill>
                  <a:prstClr val="black"/>
                </a:solidFill>
                <a:latin typeface="Calibri" charset="0"/>
                <a:ea typeface="Calibri" charset="0"/>
                <a:cs typeface="Calibri" charset="0"/>
              </a:rPr>
              <a:t>Leadership Teams at ALL Levels of Support</a:t>
            </a:r>
          </a:p>
        </p:txBody>
      </p:sp>
    </p:spTree>
  </p:cSld>
  <p:clrMapOvr>
    <a:masterClrMapping/>
  </p:clrMapOvr>
  <p:transition spd="slow"/>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284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72100" y="992188"/>
            <a:ext cx="3840163" cy="281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850"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6113" y="3759200"/>
            <a:ext cx="2616200"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2851"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771206">
            <a:off x="769938" y="1300163"/>
            <a:ext cx="2609850" cy="195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2" name="TextBox 10"/>
          <p:cNvSpPr txBox="1">
            <a:spLocks noChangeArrowheads="1"/>
          </p:cNvSpPr>
          <p:nvPr/>
        </p:nvSpPr>
        <p:spPr bwMode="auto">
          <a:xfrm rot="-2095416">
            <a:off x="2392363" y="2967038"/>
            <a:ext cx="9334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a:solidFill>
                  <a:srgbClr val="0000FF"/>
                </a:solidFill>
              </a:rPr>
              <a:t>Data</a:t>
            </a:r>
          </a:p>
        </p:txBody>
      </p:sp>
      <p:sp>
        <p:nvSpPr>
          <p:cNvPr id="462853" name="TextBox 11"/>
          <p:cNvSpPr txBox="1">
            <a:spLocks noChangeArrowheads="1"/>
          </p:cNvSpPr>
          <p:nvPr/>
        </p:nvSpPr>
        <p:spPr bwMode="auto">
          <a:xfrm rot="2031624">
            <a:off x="4619187" y="3031621"/>
            <a:ext cx="273603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a:solidFill>
                  <a:srgbClr val="0000FF"/>
                </a:solidFill>
              </a:rPr>
              <a:t>Communication</a:t>
            </a:r>
          </a:p>
        </p:txBody>
      </p:sp>
      <p:sp>
        <p:nvSpPr>
          <p:cNvPr id="462854" name="TextBox 12"/>
          <p:cNvSpPr txBox="1">
            <a:spLocks noChangeArrowheads="1"/>
          </p:cNvSpPr>
          <p:nvPr/>
        </p:nvSpPr>
        <p:spPr bwMode="auto">
          <a:xfrm rot="-2116284">
            <a:off x="1991678" y="5464195"/>
            <a:ext cx="3374706"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dirty="0">
                <a:solidFill>
                  <a:srgbClr val="0000FF"/>
                </a:solidFill>
              </a:rPr>
              <a:t>Sharing Information</a:t>
            </a:r>
          </a:p>
        </p:txBody>
      </p:sp>
      <p:pic>
        <p:nvPicPr>
          <p:cNvPr id="462855" name="Picture 1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60950" y="4097338"/>
            <a:ext cx="358140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2856" name="TextBox 14"/>
          <p:cNvSpPr txBox="1">
            <a:spLocks noChangeArrowheads="1"/>
          </p:cNvSpPr>
          <p:nvPr/>
        </p:nvSpPr>
        <p:spPr bwMode="auto">
          <a:xfrm>
            <a:off x="5530850" y="6207125"/>
            <a:ext cx="2224135"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3000" b="1" dirty="0">
                <a:solidFill>
                  <a:srgbClr val="0000FF"/>
                </a:solidFill>
              </a:rPr>
              <a:t>Participation</a:t>
            </a:r>
          </a:p>
        </p:txBody>
      </p:sp>
      <p:sp>
        <p:nvSpPr>
          <p:cNvPr id="462857" name="Title 3"/>
          <p:cNvSpPr>
            <a:spLocks noGrp="1"/>
          </p:cNvSpPr>
          <p:nvPr>
            <p:ph type="title"/>
          </p:nvPr>
        </p:nvSpPr>
        <p:spPr>
          <a:xfrm>
            <a:off x="0" y="188913"/>
            <a:ext cx="9144000" cy="1143000"/>
          </a:xfrm>
          <a:effectLst/>
        </p:spPr>
        <p:txBody>
          <a:bodyPr/>
          <a:lstStyle/>
          <a:p>
            <a:pPr eaLnBrk="1" hangingPunct="1"/>
            <a:r>
              <a:rPr lang="en-US" altLang="en-US" sz="3800" b="1" dirty="0">
                <a:ea typeface="ＭＳ Ｐゴシック" charset="-128"/>
              </a:rPr>
              <a:t>The elements necessary to sustain PBIS include:</a:t>
            </a:r>
            <a:endParaRPr lang="en-US" altLang="en-US" sz="3800" dirty="0">
              <a:ea typeface="ＭＳ Ｐゴシック" charset="-128"/>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Shape 531"/>
          <p:cNvSpPr>
            <a:spLocks noGrp="1"/>
          </p:cNvSpPr>
          <p:nvPr>
            <p:ph type="title"/>
          </p:nvPr>
        </p:nvSpPr>
        <p:spPr>
          <a:xfrm>
            <a:off x="457200" y="41884"/>
            <a:ext cx="8229600" cy="1143000"/>
          </a:xfrm>
        </p:spPr>
        <p:txBody>
          <a:bodyPr lIns="91425" tIns="45700" rIns="91425" bIns="45700"/>
          <a:lstStyle/>
          <a:p>
            <a:pPr eaLnBrk="1" hangingPunct="1">
              <a:buSzPct val="25000"/>
            </a:pPr>
            <a:r>
              <a:rPr lang="en-US" altLang="en-US">
                <a:solidFill>
                  <a:srgbClr val="000000"/>
                </a:solidFill>
                <a:ea typeface="ＭＳ Ｐゴシック" charset="-128"/>
                <a:sym typeface="Calibri" charset="0"/>
              </a:rPr>
              <a:t>Stay Connected!</a:t>
            </a:r>
          </a:p>
        </p:txBody>
      </p:sp>
      <p:sp>
        <p:nvSpPr>
          <p:cNvPr id="464899" name="Rectangle 1"/>
          <p:cNvSpPr>
            <a:spLocks noChangeArrowheads="1"/>
          </p:cNvSpPr>
          <p:nvPr/>
        </p:nvSpPr>
        <p:spPr bwMode="auto">
          <a:xfrm rot="-1646119">
            <a:off x="-343212" y="3594526"/>
            <a:ext cx="695863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latin typeface="Arial" charset="0"/>
                <a:hlinkClick r:id="rId3"/>
              </a:rPr>
              <a:t>https://www.facebook.com/groups/PBISVermont/</a:t>
            </a:r>
            <a:endParaRPr lang="en-US" altLang="en-US" sz="2400" dirty="0">
              <a:latin typeface="Arial" charset="0"/>
            </a:endParaRPr>
          </a:p>
          <a:p>
            <a:pPr eaLnBrk="1" hangingPunct="1">
              <a:spcBef>
                <a:spcPct val="0"/>
              </a:spcBef>
              <a:buFontTx/>
              <a:buNone/>
            </a:pPr>
            <a:endParaRPr lang="en-US" altLang="en-US" sz="2400" dirty="0">
              <a:latin typeface="Arial" charset="0"/>
            </a:endParaRPr>
          </a:p>
        </p:txBody>
      </p:sp>
      <p:pic>
        <p:nvPicPr>
          <p:cNvPr id="46490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1397540">
            <a:off x="82550" y="1803400"/>
            <a:ext cx="4572000"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4901"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115578">
            <a:off x="5903913" y="1749425"/>
            <a:ext cx="3060700"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4903" name="AutoShape 2" descr="mage result for pinterest"/>
          <p:cNvSpPr>
            <a:spLocks noChangeAspect="1" noChangeArrowheads="1"/>
          </p:cNvSpPr>
          <p:nvPr/>
        </p:nvSpPr>
        <p:spPr bwMode="auto">
          <a:xfrm>
            <a:off x="0" y="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latin typeface="Arial" charset="0"/>
            </a:endParaRPr>
          </a:p>
        </p:txBody>
      </p:sp>
      <p:sp>
        <p:nvSpPr>
          <p:cNvPr id="464904" name="Rectangle 2"/>
          <p:cNvSpPr>
            <a:spLocks noChangeArrowheads="1"/>
          </p:cNvSpPr>
          <p:nvPr/>
        </p:nvSpPr>
        <p:spPr bwMode="auto">
          <a:xfrm>
            <a:off x="5707063" y="4181475"/>
            <a:ext cx="41386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a:latin typeface="Arial" charset="0"/>
                <a:hlinkClick r:id="rId6"/>
              </a:rPr>
              <a:t>https://twitter.com/vtpbis</a:t>
            </a:r>
            <a:endParaRPr lang="en-US" altLang="en-US" sz="2400">
              <a:latin typeface="Arial" charset="0"/>
            </a:endParaRPr>
          </a:p>
          <a:p>
            <a:pPr eaLnBrk="1" hangingPunct="1">
              <a:spcBef>
                <a:spcPct val="0"/>
              </a:spcBef>
              <a:buFontTx/>
              <a:buNone/>
            </a:pPr>
            <a:endParaRPr lang="en-US" altLang="en-US" sz="2400">
              <a:latin typeface="Arial" charset="0"/>
            </a:endParaRPr>
          </a:p>
        </p:txBody>
      </p:sp>
      <p:sp>
        <p:nvSpPr>
          <p:cNvPr id="8" name="TextBox 12">
            <a:extLst>
              <a:ext uri="{FF2B5EF4-FFF2-40B4-BE49-F238E27FC236}">
                <a16:creationId xmlns:a16="http://schemas.microsoft.com/office/drawing/2014/main" id="{C20D2A4C-EB50-9549-9783-082CA9D9262D}"/>
              </a:ext>
            </a:extLst>
          </p:cNvPr>
          <p:cNvSpPr txBox="1">
            <a:spLocks noChangeArrowheads="1"/>
          </p:cNvSpPr>
          <p:nvPr/>
        </p:nvSpPr>
        <p:spPr bwMode="auto">
          <a:xfrm>
            <a:off x="2088831" y="5106633"/>
            <a:ext cx="518350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3000" b="1" dirty="0">
                <a:solidFill>
                  <a:srgbClr val="0000FF"/>
                </a:solidFill>
              </a:rPr>
              <a:t>Please share all of the awesome things you are doing by using #VTPBIS or @VTPBIS</a:t>
            </a:r>
          </a:p>
        </p:txBody>
      </p:sp>
    </p:spTree>
  </p:cSld>
  <p:clrMapOvr>
    <a:masterClrMapping/>
  </p:clrMapOvr>
  <p:transition spd="slow">
    <p:cut/>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a:hlinkClick r:id="rId2"/>
          </p:cNvPr>
          <p:cNvSpPr/>
          <p:nvPr/>
        </p:nvSpPr>
        <p:spPr>
          <a:xfrm>
            <a:off x="100584" y="487806"/>
            <a:ext cx="9043416" cy="5367528"/>
          </a:xfrm>
          <a:prstGeom prst="rect">
            <a:avLst/>
          </a:prstGeom>
          <a:blipFill>
            <a:blip r:embed="rId3" cstate="print"/>
            <a:stretch>
              <a:fillRect/>
            </a:stretch>
          </a:blipFill>
        </p:spPr>
        <p:txBody>
          <a:bodyPr wrap="square" lIns="0" tIns="0" rIns="0" bIns="0" rtlCol="0">
            <a:noAutofit/>
          </a:bodyPr>
          <a:lstStyle/>
          <a:p>
            <a:endParaRPr/>
          </a:p>
        </p:txBody>
      </p:sp>
      <p:sp>
        <p:nvSpPr>
          <p:cNvPr id="4" name="object 4"/>
          <p:cNvSpPr txBox="1"/>
          <p:nvPr/>
        </p:nvSpPr>
        <p:spPr>
          <a:xfrm>
            <a:off x="612124" y="5669279"/>
            <a:ext cx="1729739" cy="372110"/>
          </a:xfrm>
          <a:prstGeom prst="rect">
            <a:avLst/>
          </a:prstGeom>
        </p:spPr>
        <p:txBody>
          <a:bodyPr vert="horz" wrap="square" lIns="0" tIns="0" rIns="0" bIns="0" rtlCol="0">
            <a:noAutofit/>
          </a:bodyPr>
          <a:lstStyle/>
          <a:p>
            <a:pPr marL="12700">
              <a:lnSpc>
                <a:spcPct val="100000"/>
              </a:lnSpc>
            </a:pPr>
            <a:endParaRPr sz="2400" dirty="0">
              <a:latin typeface="Calibri"/>
              <a:cs typeface="Calibri"/>
            </a:endParaRPr>
          </a:p>
        </p:txBody>
      </p:sp>
    </p:spTree>
    <p:extLst>
      <p:ext uri="{BB962C8B-B14F-4D97-AF65-F5344CB8AC3E}">
        <p14:creationId xmlns:p14="http://schemas.microsoft.com/office/powerpoint/2010/main" val="155394957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bwMode="auto">
          <a:xfrm>
            <a:off x="0" y="6096000"/>
            <a:ext cx="9144000" cy="762000"/>
          </a:xfrm>
          <a:prstGeom prst="rect">
            <a:avLst/>
          </a:prstGeom>
          <a:noFill/>
          <a:ln w="9525">
            <a:noFill/>
            <a:miter lim="800000"/>
            <a:headEnd/>
            <a:tailEnd/>
          </a:ln>
        </p:spPr>
        <p:txBody>
          <a:bodyPr anchor="ctr"/>
          <a:lstStyle/>
          <a:p>
            <a:pPr algn="ctr">
              <a:defRPr/>
            </a:pPr>
            <a:endParaRPr lang="en-US" sz="2000" dirty="0">
              <a:latin typeface="+mj-lt"/>
              <a:cs typeface="ＭＳ Ｐゴシック" charset="-128"/>
            </a:endParaRPr>
          </a:p>
          <a:p>
            <a:pPr algn="ctr">
              <a:defRPr/>
            </a:pPr>
            <a:r>
              <a:rPr lang="en-US" sz="2000" dirty="0">
                <a:latin typeface="+mj-lt"/>
                <a:cs typeface="ＭＳ Ｐゴシック" charset="-128"/>
              </a:rPr>
              <a:t>When in doubt, contact Anne Dubie!</a:t>
            </a:r>
          </a:p>
          <a:p>
            <a:pPr algn="ctr">
              <a:defRPr/>
            </a:pPr>
            <a:r>
              <a:rPr lang="en-US" sz="2000" dirty="0">
                <a:latin typeface="+mj-lt"/>
                <a:cs typeface="ＭＳ Ｐゴシック" charset="-128"/>
              </a:rPr>
              <a:t>(802) 656-5775 or </a:t>
            </a:r>
            <a:r>
              <a:rPr lang="en-US" sz="2000" dirty="0">
                <a:latin typeface="+mj-lt"/>
                <a:cs typeface="ＭＳ Ｐゴシック" charset="-128"/>
                <a:hlinkClick r:id="rId3"/>
              </a:rPr>
              <a:t>Anne.Dubie@uvm.edu</a:t>
            </a:r>
            <a:endParaRPr lang="en-US" sz="2000" dirty="0">
              <a:latin typeface="+mj-lt"/>
              <a:cs typeface="ＭＳ Ｐゴシック" charset="-128"/>
            </a:endParaRPr>
          </a:p>
          <a:p>
            <a:pPr algn="ctr">
              <a:defRPr/>
            </a:pPr>
            <a:endParaRPr lang="en-US" sz="2000" dirty="0">
              <a:latin typeface="+mj-lt"/>
              <a:cs typeface="ＭＳ Ｐゴシック" charset="-128"/>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1534" t="9768" r="18099" b="8981"/>
          <a:stretch/>
        </p:blipFill>
        <p:spPr>
          <a:xfrm>
            <a:off x="2936466" y="1063680"/>
            <a:ext cx="3271067" cy="4887803"/>
          </a:xfrm>
          <a:prstGeom prst="rect">
            <a:avLst/>
          </a:prstGeom>
        </p:spPr>
      </p:pic>
      <p:sp>
        <p:nvSpPr>
          <p:cNvPr id="5" name="Shape 531"/>
          <p:cNvSpPr>
            <a:spLocks noGrp="1"/>
          </p:cNvSpPr>
          <p:nvPr>
            <p:ph type="title"/>
          </p:nvPr>
        </p:nvSpPr>
        <p:spPr>
          <a:xfrm>
            <a:off x="515389" y="237003"/>
            <a:ext cx="8021782" cy="682160"/>
          </a:xfrm>
        </p:spPr>
        <p:txBody>
          <a:bodyPr lIns="91425" tIns="45700" rIns="91425" bIns="45700"/>
          <a:lstStyle/>
          <a:p>
            <a:pPr eaLnBrk="1" hangingPunct="1">
              <a:buSzPct val="25000"/>
            </a:pPr>
            <a:r>
              <a:rPr lang="en-US" altLang="en-US" dirty="0">
                <a:solidFill>
                  <a:srgbClr val="000000"/>
                </a:solidFill>
                <a:ea typeface="ＭＳ Ｐゴシック" charset="-128"/>
                <a:sym typeface="Calibri" charset="0"/>
              </a:rPr>
              <a:t>Questions? Contact a VTPBIS TA</a:t>
            </a:r>
          </a:p>
        </p:txBody>
      </p:sp>
    </p:spTree>
    <p:extLst>
      <p:ext uri="{BB962C8B-B14F-4D97-AF65-F5344CB8AC3E}">
        <p14:creationId xmlns:p14="http://schemas.microsoft.com/office/powerpoint/2010/main" val="16250103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extBox 1"/>
          <p:cNvSpPr txBox="1">
            <a:spLocks noChangeArrowheads="1"/>
          </p:cNvSpPr>
          <p:nvPr/>
        </p:nvSpPr>
        <p:spPr bwMode="auto">
          <a:xfrm>
            <a:off x="496888" y="415596"/>
            <a:ext cx="8215312"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3500" dirty="0">
                <a:latin typeface="+mj-lt"/>
              </a:rPr>
              <a:t>Here’s how you rated your PBIS knowledge:</a:t>
            </a:r>
          </a:p>
        </p:txBody>
      </p:sp>
      <p:pic>
        <p:nvPicPr>
          <p:cNvPr id="5" name="Picture 4">
            <a:extLst>
              <a:ext uri="{FF2B5EF4-FFF2-40B4-BE49-F238E27FC236}">
                <a16:creationId xmlns:a16="http://schemas.microsoft.com/office/drawing/2014/main" id="{0B4BB07D-F3B6-EA46-BC61-63EA0CE0D661}"/>
              </a:ext>
            </a:extLst>
          </p:cNvPr>
          <p:cNvPicPr>
            <a:picLocks noChangeAspect="1"/>
          </p:cNvPicPr>
          <p:nvPr/>
        </p:nvPicPr>
        <p:blipFill rotWithShape="1">
          <a:blip r:embed="rId2"/>
          <a:srcRect t="11560"/>
          <a:stretch/>
        </p:blipFill>
        <p:spPr>
          <a:xfrm>
            <a:off x="32544" y="1537854"/>
            <a:ext cx="9144000" cy="4140339"/>
          </a:xfrm>
          <a:prstGeom prst="rect">
            <a:avLst/>
          </a:prstGeom>
        </p:spPr>
      </p:pic>
    </p:spTree>
    <p:extLst>
      <p:ext uri="{BB962C8B-B14F-4D97-AF65-F5344CB8AC3E}">
        <p14:creationId xmlns:p14="http://schemas.microsoft.com/office/powerpoint/2010/main" val="20140745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5" name="Content Placeholder 2"/>
          <p:cNvSpPr>
            <a:spLocks noGrp="1"/>
          </p:cNvSpPr>
          <p:nvPr>
            <p:ph type="subTitle" idx="1"/>
          </p:nvPr>
        </p:nvSpPr>
        <p:spPr>
          <a:xfrm>
            <a:off x="1462088" y="455613"/>
            <a:ext cx="6400800" cy="1204912"/>
          </a:xfrm>
        </p:spPr>
        <p:txBody>
          <a:bodyPr/>
          <a:lstStyle/>
          <a:p>
            <a:pPr eaLnBrk="1" hangingPunct="1"/>
            <a:r>
              <a:rPr lang="en-US" altLang="en-US" sz="8800" b="1">
                <a:solidFill>
                  <a:srgbClr val="000000"/>
                </a:solidFill>
                <a:ea typeface="ＭＳ Ｐゴシック" charset="-128"/>
              </a:rPr>
              <a:t>THANK YOU!</a:t>
            </a:r>
          </a:p>
          <a:p>
            <a:pPr eaLnBrk="1" hangingPunct="1"/>
            <a:r>
              <a:rPr lang="en-US" altLang="en-US" sz="8800" b="1">
                <a:solidFill>
                  <a:srgbClr val="000000"/>
                </a:solidFill>
                <a:ea typeface="ＭＳ Ｐゴシック" charset="-128"/>
              </a:rPr>
              <a:t>Safe Travels!</a:t>
            </a:r>
          </a:p>
        </p:txBody>
      </p:sp>
      <p:pic>
        <p:nvPicPr>
          <p:cNvPr id="466946"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40025" y="3443288"/>
            <a:ext cx="3952875" cy="298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1F5DFA3A-4BF7-3540-8444-09C5DBA50014}"/>
              </a:ext>
            </a:extLst>
          </p:cNvPr>
          <p:cNvPicPr>
            <a:picLocks noChangeAspect="1"/>
          </p:cNvPicPr>
          <p:nvPr/>
        </p:nvPicPr>
        <p:blipFill>
          <a:blip r:embed="rId3"/>
          <a:stretch>
            <a:fillRect/>
          </a:stretch>
        </p:blipFill>
        <p:spPr>
          <a:xfrm rot="20865065">
            <a:off x="255533" y="3748458"/>
            <a:ext cx="2627318" cy="1642074"/>
          </a:xfrm>
          <a:prstGeom prst="rect">
            <a:avLst/>
          </a:prstGeom>
        </p:spPr>
      </p:pic>
      <p:pic>
        <p:nvPicPr>
          <p:cNvPr id="5" name="Picture 4">
            <a:extLst>
              <a:ext uri="{FF2B5EF4-FFF2-40B4-BE49-F238E27FC236}">
                <a16:creationId xmlns:a16="http://schemas.microsoft.com/office/drawing/2014/main" id="{F6B28473-745E-754F-8693-D5577ABA252B}"/>
              </a:ext>
            </a:extLst>
          </p:cNvPr>
          <p:cNvPicPr>
            <a:picLocks noChangeAspect="1"/>
          </p:cNvPicPr>
          <p:nvPr/>
        </p:nvPicPr>
        <p:blipFill>
          <a:blip r:embed="rId4"/>
          <a:stretch>
            <a:fillRect/>
          </a:stretch>
        </p:blipFill>
        <p:spPr>
          <a:xfrm rot="1172916">
            <a:off x="6402019" y="3833263"/>
            <a:ext cx="2359708" cy="1769781"/>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6897" name="Title 1"/>
          <p:cNvSpPr>
            <a:spLocks noGrp="1"/>
          </p:cNvSpPr>
          <p:nvPr>
            <p:ph type="ctrTitle"/>
          </p:nvPr>
        </p:nvSpPr>
        <p:spPr>
          <a:xfrm>
            <a:off x="538577" y="862734"/>
            <a:ext cx="7772400" cy="1470025"/>
          </a:xfrm>
          <a:extLst>
            <a:ext uri="{909E8E84-426E-40DD-AFC4-6F175D3DCCD1}">
              <a14:hiddenFill xmlns:a14="http://schemas.microsoft.com/office/drawing/2010/main">
                <a:solidFill>
                  <a:schemeClr val="bg1">
                    <a:alpha val="83136"/>
                  </a:schemeClr>
                </a:solidFill>
              </a14:hiddenFill>
            </a:ext>
          </a:extLst>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PBIS Targeted and Intensive Levels</a:t>
            </a:r>
          </a:p>
        </p:txBody>
      </p:sp>
      <p:grpSp>
        <p:nvGrpSpPr>
          <p:cNvPr id="336898" name="Group 2"/>
          <p:cNvGrpSpPr>
            <a:grpSpLocks/>
          </p:cNvGrpSpPr>
          <p:nvPr/>
        </p:nvGrpSpPr>
        <p:grpSpPr bwMode="auto">
          <a:xfrm>
            <a:off x="2360613" y="3122613"/>
            <a:ext cx="4273550" cy="3362325"/>
            <a:chOff x="2019300" y="1165225"/>
            <a:chExt cx="6446838" cy="4737100"/>
          </a:xfrm>
        </p:grpSpPr>
        <p:sp>
          <p:nvSpPr>
            <p:cNvPr id="336899" name="AutoShape 3"/>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336900" name="AutoShape 6"/>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336901" name="AutoShape 9"/>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grpSp>
    </p:spTree>
    <p:extLst>
      <p:ext uri="{BB962C8B-B14F-4D97-AF65-F5344CB8AC3E}">
        <p14:creationId xmlns:p14="http://schemas.microsoft.com/office/powerpoint/2010/main" val="1119634161"/>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37921" name="Title 1"/>
          <p:cNvSpPr>
            <a:spLocks noGrp="1"/>
          </p:cNvSpPr>
          <p:nvPr>
            <p:ph type="title"/>
          </p:nvPr>
        </p:nvSpPr>
        <p:spPr>
          <a:xfrm>
            <a:off x="0" y="168275"/>
            <a:ext cx="9144000" cy="871538"/>
          </a:xfrm>
        </p:spPr>
        <p:txBody>
          <a:bodyPr/>
          <a:lstStyle/>
          <a:p>
            <a:pPr eaLnBrk="1" hangingPunct="1"/>
            <a:r>
              <a:rPr lang="en-US" altLang="en-US" sz="4000" dirty="0">
                <a:ea typeface="ＭＳ Ｐゴシック" charset="-128"/>
              </a:rPr>
              <a:t>Understanding Function Across the Tiers</a:t>
            </a:r>
          </a:p>
        </p:txBody>
      </p:sp>
      <p:pic>
        <p:nvPicPr>
          <p:cNvPr id="337922" name="Content Placeholder 5" descr="Screen Shot 2015-03-23 at 10.51.53 PM.jpg"/>
          <p:cNvPicPr>
            <a:picLocks noGrp="1" noChangeAspect="1"/>
          </p:cNvPicPr>
          <p:nvPr>
            <p:ph idx="1"/>
          </p:nvPr>
        </p:nvPicPr>
        <p:blipFill>
          <a:blip r:embed="rId3">
            <a:extLst>
              <a:ext uri="{28A0092B-C50C-407E-A947-70E740481C1C}">
                <a14:useLocalDpi xmlns:a14="http://schemas.microsoft.com/office/drawing/2010/main" val="0"/>
              </a:ext>
            </a:extLst>
          </a:blip>
          <a:srcRect t="11047" b="11047"/>
          <a:stretch>
            <a:fillRect/>
          </a:stretch>
        </p:blipFill>
        <p:spPr>
          <a:xfrm>
            <a:off x="123825" y="1146175"/>
            <a:ext cx="9020175" cy="5537258"/>
          </a:xfrm>
        </p:spPr>
      </p:pic>
    </p:spTree>
    <p:extLst>
      <p:ext uri="{BB962C8B-B14F-4D97-AF65-F5344CB8AC3E}">
        <p14:creationId xmlns:p14="http://schemas.microsoft.com/office/powerpoint/2010/main" val="3415059290"/>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Isosceles Triangle 21"/>
          <p:cNvSpPr/>
          <p:nvPr/>
        </p:nvSpPr>
        <p:spPr bwMode="auto">
          <a:xfrm>
            <a:off x="304800" y="762000"/>
            <a:ext cx="4800600" cy="5943600"/>
          </a:xfrm>
          <a:prstGeom prst="triangle">
            <a:avLst/>
          </a:prstGeom>
          <a:gradFill>
            <a:gsLst>
              <a:gs pos="9000">
                <a:srgbClr val="FF0000">
                  <a:alpha val="81000"/>
                </a:srgbClr>
              </a:gs>
              <a:gs pos="24000">
                <a:srgbClr val="FFFF00">
                  <a:alpha val="54000"/>
                </a:srgbClr>
              </a:gs>
              <a:gs pos="63000">
                <a:srgbClr val="008000">
                  <a:alpha val="68000"/>
                </a:srgbClr>
              </a:gs>
            </a:gsLst>
            <a:lin ang="5400000" scaled="0"/>
          </a:gradFill>
          <a:ln w="9525" cap="flat" cmpd="sng" algn="ctr">
            <a:solidFill>
              <a:schemeClr val="tx1"/>
            </a:solidFill>
            <a:prstDash val="solid"/>
            <a:round/>
            <a:headEnd type="none" w="med" len="med"/>
            <a:tailEnd type="none" w="med" len="med"/>
          </a:ln>
          <a:effectLst/>
        </p:spPr>
        <p:txBody>
          <a:bodyPr/>
          <a:lstStyle/>
          <a:p>
            <a:pPr eaLnBrk="1" hangingPunct="1">
              <a:defRPr/>
            </a:pPr>
            <a:endParaRPr lang="en-US" b="1" dirty="0">
              <a:solidFill>
                <a:srgbClr val="000000"/>
              </a:solidFill>
              <a:latin typeface="Times New Roman" pitchFamily="18" charset="0"/>
              <a:ea typeface="ＭＳ Ｐゴシック" charset="0"/>
              <a:cs typeface="Arial" charset="0"/>
            </a:endParaRPr>
          </a:p>
        </p:txBody>
      </p:sp>
      <p:sp>
        <p:nvSpPr>
          <p:cNvPr id="339972" name="Text Box 11"/>
          <p:cNvSpPr txBox="1">
            <a:spLocks noChangeArrowheads="1"/>
          </p:cNvSpPr>
          <p:nvPr/>
        </p:nvSpPr>
        <p:spPr bwMode="auto">
          <a:xfrm>
            <a:off x="1600200" y="6110288"/>
            <a:ext cx="2362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solidFill>
                  <a:srgbClr val="000000"/>
                </a:solidFill>
                <a:latin typeface="Arial" charset="0"/>
              </a:rPr>
              <a:t>~80% of Students</a:t>
            </a:r>
          </a:p>
        </p:txBody>
      </p:sp>
      <p:sp>
        <p:nvSpPr>
          <p:cNvPr id="339973" name="Text Box 13"/>
          <p:cNvSpPr txBox="1">
            <a:spLocks noChangeArrowheads="1"/>
          </p:cNvSpPr>
          <p:nvPr/>
        </p:nvSpPr>
        <p:spPr bwMode="auto">
          <a:xfrm>
            <a:off x="2419350" y="1187450"/>
            <a:ext cx="83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solidFill>
                  <a:srgbClr val="000000"/>
                </a:solidFill>
                <a:latin typeface="Arial" charset="0"/>
              </a:rPr>
              <a:t>~5% </a:t>
            </a:r>
          </a:p>
        </p:txBody>
      </p:sp>
      <p:sp>
        <p:nvSpPr>
          <p:cNvPr id="339974" name="Text Box 14"/>
          <p:cNvSpPr txBox="1">
            <a:spLocks noChangeArrowheads="1"/>
          </p:cNvSpPr>
          <p:nvPr/>
        </p:nvSpPr>
        <p:spPr bwMode="auto">
          <a:xfrm>
            <a:off x="268288" y="103188"/>
            <a:ext cx="8607425" cy="369887"/>
          </a:xfrm>
          <a:prstGeom prst="rect">
            <a:avLst/>
          </a:prstGeom>
          <a:solidFill>
            <a:schemeClr val="bg2"/>
          </a:solidFill>
          <a:ln w="19050">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a:spcBef>
                <a:spcPct val="0"/>
              </a:spcBef>
              <a:buFontTx/>
              <a:buNone/>
            </a:pPr>
            <a:r>
              <a:rPr lang="en-US" altLang="en-US" sz="1800" dirty="0">
                <a:solidFill>
                  <a:srgbClr val="000000"/>
                </a:solidFill>
                <a:latin typeface="Calibri" panose="020F0502020204030204" pitchFamily="34" charset="0"/>
                <a:cs typeface="Calibri" panose="020F0502020204030204" pitchFamily="34" charset="0"/>
              </a:rPr>
              <a:t>Establishing Continuum of School-Wide PBIS Support</a:t>
            </a:r>
            <a:endParaRPr lang="en-US" altLang="en-US" sz="1800" b="1" dirty="0">
              <a:solidFill>
                <a:srgbClr val="FF0000"/>
              </a:solidFill>
              <a:latin typeface="Calibri" panose="020F0502020204030204" pitchFamily="34" charset="0"/>
              <a:cs typeface="Calibri" panose="020F0502020204030204" pitchFamily="34" charset="0"/>
            </a:endParaRPr>
          </a:p>
        </p:txBody>
      </p:sp>
      <p:sp>
        <p:nvSpPr>
          <p:cNvPr id="2" name="Text Box 9"/>
          <p:cNvSpPr txBox="1">
            <a:spLocks noChangeArrowheads="1"/>
          </p:cNvSpPr>
          <p:nvPr/>
        </p:nvSpPr>
        <p:spPr bwMode="auto">
          <a:xfrm>
            <a:off x="4038600" y="2544763"/>
            <a:ext cx="3657600" cy="1754187"/>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a:solidFill>
                  <a:srgbClr val="000000"/>
                </a:solidFill>
                <a:latin typeface="Arial" charset="0"/>
              </a:rPr>
              <a:t>TARGETED PREVENTION</a:t>
            </a:r>
          </a:p>
          <a:p>
            <a:pPr>
              <a:spcBef>
                <a:spcPct val="0"/>
              </a:spcBef>
            </a:pPr>
            <a:r>
              <a:rPr lang="en-US" altLang="en-US" sz="1800" i="1">
                <a:solidFill>
                  <a:srgbClr val="000000"/>
                </a:solidFill>
                <a:latin typeface="Arial" charset="0"/>
              </a:rPr>
              <a:t>  Check in/out</a:t>
            </a:r>
          </a:p>
          <a:p>
            <a:pPr>
              <a:spcBef>
                <a:spcPct val="0"/>
              </a:spcBef>
            </a:pPr>
            <a:r>
              <a:rPr lang="en-US" altLang="en-US" sz="1800" i="1">
                <a:solidFill>
                  <a:srgbClr val="000000"/>
                </a:solidFill>
                <a:latin typeface="Arial" charset="0"/>
              </a:rPr>
              <a:t>  Targeted social skills instruction</a:t>
            </a:r>
          </a:p>
          <a:p>
            <a:pPr>
              <a:spcBef>
                <a:spcPct val="0"/>
              </a:spcBef>
            </a:pPr>
            <a:r>
              <a:rPr lang="en-US" altLang="en-US" sz="1800" i="1">
                <a:solidFill>
                  <a:srgbClr val="000000"/>
                </a:solidFill>
                <a:latin typeface="Arial" charset="0"/>
              </a:rPr>
              <a:t>   Peer-based supports</a:t>
            </a:r>
          </a:p>
          <a:p>
            <a:pPr>
              <a:spcBef>
                <a:spcPct val="0"/>
              </a:spcBef>
            </a:pPr>
            <a:r>
              <a:rPr lang="en-US" altLang="en-US" sz="1800" i="1">
                <a:solidFill>
                  <a:srgbClr val="000000"/>
                </a:solidFill>
                <a:latin typeface="Arial" charset="0"/>
              </a:rPr>
              <a:t>   Social skills club</a:t>
            </a:r>
          </a:p>
          <a:p>
            <a:pPr>
              <a:spcBef>
                <a:spcPct val="0"/>
              </a:spcBef>
            </a:pPr>
            <a:r>
              <a:rPr lang="en-US" altLang="en-US" sz="1800">
                <a:solidFill>
                  <a:srgbClr val="000000"/>
                </a:solidFill>
                <a:latin typeface="Arial" charset="0"/>
              </a:rPr>
              <a:t>   </a:t>
            </a:r>
          </a:p>
        </p:txBody>
      </p:sp>
      <p:sp>
        <p:nvSpPr>
          <p:cNvPr id="3" name="Text Box 10"/>
          <p:cNvSpPr txBox="1">
            <a:spLocks noChangeArrowheads="1"/>
          </p:cNvSpPr>
          <p:nvPr/>
        </p:nvSpPr>
        <p:spPr bwMode="auto">
          <a:xfrm>
            <a:off x="4038600" y="641350"/>
            <a:ext cx="3657600" cy="1754188"/>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a:solidFill>
                  <a:srgbClr val="000000"/>
                </a:solidFill>
                <a:latin typeface="Arial" charset="0"/>
              </a:rPr>
              <a:t>INTENSIVE PREVENTION</a:t>
            </a: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Function-based support</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Wraparound</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Person-centered planning</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p>
          <a:p>
            <a:pPr>
              <a:spcBef>
                <a:spcPct val="0"/>
              </a:spcBef>
            </a:pPr>
            <a:r>
              <a:rPr lang="en-US" altLang="en-US" sz="1800">
                <a:solidFill>
                  <a:srgbClr val="000000"/>
                </a:solidFill>
                <a:latin typeface="Arial" charset="0"/>
              </a:rPr>
              <a:t> </a:t>
            </a:r>
          </a:p>
        </p:txBody>
      </p:sp>
      <p:sp>
        <p:nvSpPr>
          <p:cNvPr id="4" name="Text Box 6"/>
          <p:cNvSpPr txBox="1">
            <a:spLocks noChangeArrowheads="1"/>
          </p:cNvSpPr>
          <p:nvPr/>
        </p:nvSpPr>
        <p:spPr bwMode="auto">
          <a:xfrm>
            <a:off x="4038600" y="4449763"/>
            <a:ext cx="3657600" cy="2032000"/>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a:solidFill>
                  <a:srgbClr val="000000"/>
                </a:solidFill>
                <a:latin typeface="Arial" charset="0"/>
              </a:rPr>
              <a:t>UNIVERSAL PREVENTION</a:t>
            </a: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Teach SW expectations</a:t>
            </a: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Proactive SW discipline</a:t>
            </a:r>
          </a:p>
          <a:p>
            <a:pPr>
              <a:spcBef>
                <a:spcPct val="0"/>
              </a:spcBef>
            </a:pPr>
            <a:r>
              <a:rPr lang="en-US" altLang="en-US" sz="1800" i="1">
                <a:solidFill>
                  <a:srgbClr val="000000"/>
                </a:solidFill>
                <a:latin typeface="Arial" charset="0"/>
              </a:rPr>
              <a:t>   Positive reinforcement</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Effective instruction</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r>
              <a:rPr lang="en-US" altLang="en-US" sz="1800" i="1">
                <a:solidFill>
                  <a:srgbClr val="000000"/>
                </a:solidFill>
                <a:latin typeface="Arial" charset="0"/>
              </a:rPr>
              <a:t>Parent engagement</a:t>
            </a:r>
            <a:endParaRPr lang="en-US" altLang="en-US" sz="1800">
              <a:solidFill>
                <a:srgbClr val="000000"/>
              </a:solidFill>
              <a:latin typeface="Arial" charset="0"/>
            </a:endParaRPr>
          </a:p>
          <a:p>
            <a:pPr>
              <a:spcBef>
                <a:spcPct val="0"/>
              </a:spcBef>
            </a:pPr>
            <a:r>
              <a:rPr lang="en-US" altLang="en-US" sz="1800">
                <a:solidFill>
                  <a:srgbClr val="000000"/>
                </a:solidFill>
                <a:latin typeface="Arial" charset="0"/>
              </a:rPr>
              <a:t> </a:t>
            </a:r>
          </a:p>
        </p:txBody>
      </p:sp>
      <p:sp>
        <p:nvSpPr>
          <p:cNvPr id="18" name="Text Box 9"/>
          <p:cNvSpPr txBox="1">
            <a:spLocks noChangeArrowheads="1"/>
          </p:cNvSpPr>
          <p:nvPr/>
        </p:nvSpPr>
        <p:spPr bwMode="auto">
          <a:xfrm>
            <a:off x="4044950" y="2538413"/>
            <a:ext cx="3657600" cy="1754187"/>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dirty="0">
                <a:solidFill>
                  <a:srgbClr val="000000"/>
                </a:solidFill>
                <a:latin typeface="Calibri" panose="020F0502020204030204" pitchFamily="34" charset="0"/>
                <a:cs typeface="Calibri" panose="020F0502020204030204" pitchFamily="34" charset="0"/>
              </a:rPr>
              <a:t>TARGETED PREVENTION</a:t>
            </a:r>
          </a:p>
          <a:p>
            <a:pPr>
              <a:spcBef>
                <a:spcPct val="0"/>
              </a:spcBef>
            </a:pPr>
            <a:r>
              <a:rPr lang="en-US" altLang="en-US" sz="1800" i="1"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i="1"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i="1"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i="1"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dirty="0">
                <a:solidFill>
                  <a:srgbClr val="000000"/>
                </a:solidFill>
                <a:latin typeface="Calibri" panose="020F0502020204030204" pitchFamily="34" charset="0"/>
                <a:cs typeface="Calibri" panose="020F0502020204030204" pitchFamily="34" charset="0"/>
              </a:rPr>
              <a:t>   </a:t>
            </a:r>
          </a:p>
        </p:txBody>
      </p:sp>
      <p:sp>
        <p:nvSpPr>
          <p:cNvPr id="19" name="Text Box 10"/>
          <p:cNvSpPr txBox="1">
            <a:spLocks noChangeArrowheads="1"/>
          </p:cNvSpPr>
          <p:nvPr/>
        </p:nvSpPr>
        <p:spPr bwMode="auto">
          <a:xfrm>
            <a:off x="4044950" y="639763"/>
            <a:ext cx="3657600" cy="1754187"/>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dirty="0">
                <a:solidFill>
                  <a:srgbClr val="000000"/>
                </a:solidFill>
                <a:latin typeface="Calibri" panose="020F0502020204030204" pitchFamily="34" charset="0"/>
                <a:cs typeface="Calibri" panose="020F0502020204030204" pitchFamily="34" charset="0"/>
              </a:rPr>
              <a:t>INTENSIVE PREVENTION</a:t>
            </a:r>
          </a:p>
          <a:p>
            <a:pPr>
              <a:spcBef>
                <a:spcPct val="0"/>
              </a:spcBef>
            </a:pPr>
            <a:r>
              <a:rPr lang="en-US" altLang="en-US" sz="1800"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dirty="0">
                <a:solidFill>
                  <a:srgbClr val="000000"/>
                </a:solidFill>
                <a:latin typeface="Calibri" panose="020F0502020204030204" pitchFamily="34" charset="0"/>
                <a:cs typeface="Calibri" panose="020F0502020204030204" pitchFamily="34" charset="0"/>
              </a:rPr>
              <a:t> </a:t>
            </a:r>
          </a:p>
        </p:txBody>
      </p:sp>
      <p:sp>
        <p:nvSpPr>
          <p:cNvPr id="20" name="Text Box 6"/>
          <p:cNvSpPr txBox="1">
            <a:spLocks noChangeArrowheads="1"/>
          </p:cNvSpPr>
          <p:nvPr/>
        </p:nvSpPr>
        <p:spPr bwMode="auto">
          <a:xfrm>
            <a:off x="4044950" y="4468813"/>
            <a:ext cx="3657600" cy="2032000"/>
          </a:xfrm>
          <a:prstGeom prst="rect">
            <a:avLst/>
          </a:prstGeom>
          <a:solidFill>
            <a:srgbClr val="FFCCFF"/>
          </a:solidFill>
          <a:ln w="9525">
            <a:solidFill>
              <a:schemeClr val="tx2"/>
            </a:solidFill>
            <a:miter lim="800000"/>
            <a:headEnd/>
            <a:tailEnd/>
          </a:ln>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b="1" dirty="0">
                <a:solidFill>
                  <a:srgbClr val="000000"/>
                </a:solidFill>
                <a:latin typeface="Calibri" panose="020F0502020204030204" pitchFamily="34" charset="0"/>
                <a:cs typeface="Calibri" panose="020F0502020204030204" pitchFamily="34" charset="0"/>
              </a:rPr>
              <a:t>UNIVERSAL PREVENTION</a:t>
            </a:r>
          </a:p>
          <a:p>
            <a:pPr>
              <a:spcBef>
                <a:spcPct val="0"/>
              </a:spcBef>
            </a:pPr>
            <a:r>
              <a:rPr lang="en-US" altLang="en-US" sz="1800" dirty="0">
                <a:solidFill>
                  <a:srgbClr val="000000"/>
                </a:solidFill>
                <a:latin typeface="Calibri" panose="020F0502020204030204" pitchFamily="34" charset="0"/>
                <a:cs typeface="Calibri" panose="020F0502020204030204" pitchFamily="34" charset="0"/>
              </a:rPr>
              <a:t>  </a:t>
            </a:r>
            <a:r>
              <a:rPr lang="en-US" altLang="en-US" sz="1800" i="1"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i="1"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i="1"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i="1" dirty="0">
                <a:solidFill>
                  <a:srgbClr val="000000"/>
                </a:solidFill>
                <a:latin typeface="Calibri" panose="020F0502020204030204" pitchFamily="34" charset="0"/>
                <a:cs typeface="Calibri" panose="020F0502020204030204" pitchFamily="34" charset="0"/>
              </a:rPr>
              <a:t> </a:t>
            </a:r>
            <a:endParaRPr lang="en-US" altLang="en-US" sz="1800" dirty="0">
              <a:solidFill>
                <a:srgbClr val="000000"/>
              </a:solidFill>
              <a:latin typeface="Calibri" panose="020F0502020204030204" pitchFamily="34" charset="0"/>
              <a:cs typeface="Calibri" panose="020F0502020204030204" pitchFamily="34" charset="0"/>
            </a:endParaRPr>
          </a:p>
          <a:p>
            <a:pPr>
              <a:spcBef>
                <a:spcPct val="0"/>
              </a:spcBef>
            </a:pPr>
            <a:r>
              <a:rPr lang="en-US" altLang="en-US" sz="1800" dirty="0">
                <a:solidFill>
                  <a:srgbClr val="000000"/>
                </a:solidFill>
                <a:latin typeface="Calibri" panose="020F0502020204030204" pitchFamily="34" charset="0"/>
                <a:cs typeface="Calibri" panose="020F0502020204030204" pitchFamily="34" charset="0"/>
              </a:rPr>
              <a:t>  </a:t>
            </a:r>
          </a:p>
          <a:p>
            <a:pPr>
              <a:spcBef>
                <a:spcPct val="0"/>
              </a:spcBef>
            </a:pPr>
            <a:r>
              <a:rPr lang="en-US" altLang="en-US" sz="1800" dirty="0">
                <a:solidFill>
                  <a:srgbClr val="000000"/>
                </a:solidFill>
                <a:latin typeface="Calibri" panose="020F0502020204030204" pitchFamily="34" charset="0"/>
                <a:cs typeface="Calibri" panose="020F0502020204030204" pitchFamily="34" charset="0"/>
              </a:rPr>
              <a:t> </a:t>
            </a:r>
          </a:p>
        </p:txBody>
      </p:sp>
      <p:sp>
        <p:nvSpPr>
          <p:cNvPr id="339981" name="Text Box 12"/>
          <p:cNvSpPr txBox="1">
            <a:spLocks noChangeArrowheads="1"/>
          </p:cNvSpPr>
          <p:nvPr/>
        </p:nvSpPr>
        <p:spPr bwMode="auto">
          <a:xfrm>
            <a:off x="2324100" y="1963738"/>
            <a:ext cx="838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r>
              <a:rPr lang="en-US" altLang="en-US" sz="1800">
                <a:solidFill>
                  <a:srgbClr val="000000"/>
                </a:solidFill>
                <a:latin typeface="Arial" charset="0"/>
              </a:rPr>
              <a:t>~15% </a:t>
            </a:r>
          </a:p>
        </p:txBody>
      </p:sp>
    </p:spTree>
    <p:extLst>
      <p:ext uri="{BB962C8B-B14F-4D97-AF65-F5344CB8AC3E}">
        <p14:creationId xmlns:p14="http://schemas.microsoft.com/office/powerpoint/2010/main" val="2381809264"/>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linds(horizontal)">
                                      <p:cBhvr>
                                        <p:cTn id="10" dur="500"/>
                                        <p:tgtEl>
                                          <p:spTgt spid="1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linds(horizontal)">
                                      <p:cBhvr>
                                        <p:cTn id="13" dur="500"/>
                                        <p:tgtEl>
                                          <p:spTgt spid="1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xit" presetSubtype="0" fill="hold" grpId="1" nodeType="clickEffect">
                                  <p:stCondLst>
                                    <p:cond delay="0"/>
                                  </p:stCondLst>
                                  <p:childTnLst>
                                    <p:set>
                                      <p:cBhvr>
                                        <p:cTn id="17" dur="1" fill="hold">
                                          <p:stCondLst>
                                            <p:cond delay="0"/>
                                          </p:stCondLst>
                                        </p:cTn>
                                        <p:tgtEl>
                                          <p:spTgt spid="19"/>
                                        </p:tgtEl>
                                        <p:attrNameLst>
                                          <p:attrName>style.visibility</p:attrName>
                                        </p:attrNameLst>
                                      </p:cBhvr>
                                      <p:to>
                                        <p:strVal val="hidden"/>
                                      </p:to>
                                    </p:set>
                                  </p:childTnLst>
                                </p:cTn>
                              </p:par>
                              <p:par>
                                <p:cTn id="18" presetID="1" presetClass="exit" presetSubtype="0" fill="hold" grpId="1" nodeType="withEffect">
                                  <p:stCondLst>
                                    <p:cond delay="0"/>
                                  </p:stCondLst>
                                  <p:childTnLst>
                                    <p:set>
                                      <p:cBhvr>
                                        <p:cTn id="19" dur="1" fill="hold">
                                          <p:stCondLst>
                                            <p:cond delay="0"/>
                                          </p:stCondLst>
                                        </p:cTn>
                                        <p:tgtEl>
                                          <p:spTgt spid="18"/>
                                        </p:tgtEl>
                                        <p:attrNameLst>
                                          <p:attrName>style.visibility</p:attrName>
                                        </p:attrNameLst>
                                      </p:cBhvr>
                                      <p:to>
                                        <p:strVal val="hidden"/>
                                      </p:to>
                                    </p:set>
                                  </p:childTnLst>
                                </p:cTn>
                              </p:par>
                              <p:par>
                                <p:cTn id="20" presetID="1" presetClass="exit" presetSubtype="0" fill="hold" grpId="1" nodeType="with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3" presetClass="entr" presetSubtype="1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linds(horizontal)">
                                      <p:cBhvr>
                                        <p:cTn id="24" dur="500"/>
                                        <p:tgtEl>
                                          <p:spTgt spid="4"/>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linds(horizontal)">
                                      <p:cBhvr>
                                        <p:cTn id="27" dur="500"/>
                                        <p:tgtEl>
                                          <p:spTgt spid="2"/>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18" grpId="0" animBg="1"/>
      <p:bldP spid="18" grpId="1" animBg="1"/>
      <p:bldP spid="19" grpId="0" animBg="1"/>
      <p:bldP spid="19" grpId="1" animBg="1"/>
      <p:bldP spid="20" grpId="0" animBg="1"/>
      <p:bldP spid="20" grpId="1" animBg="1"/>
    </p:bldLst>
  </p:timing>
</p:sld>
</file>

<file path=ppt/slides/slide1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2017" name="Title 2"/>
          <p:cNvSpPr>
            <a:spLocks noGrp="1"/>
          </p:cNvSpPr>
          <p:nvPr>
            <p:ph type="title"/>
          </p:nvPr>
        </p:nvSpPr>
        <p:spPr>
          <a:xfrm>
            <a:off x="681643" y="338138"/>
            <a:ext cx="8179723" cy="1252537"/>
          </a:xfrm>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Targeted Inventory of Support</a:t>
            </a:r>
          </a:p>
        </p:txBody>
      </p:sp>
      <p:graphicFrame>
        <p:nvGraphicFramePr>
          <p:cNvPr id="342018" name="Object 3"/>
          <p:cNvGraphicFramePr>
            <a:graphicFrameLocks noChangeAspect="1"/>
          </p:cNvGraphicFramePr>
          <p:nvPr/>
        </p:nvGraphicFramePr>
        <p:xfrm>
          <a:off x="0" y="1957388"/>
          <a:ext cx="9248775" cy="4900612"/>
        </p:xfrm>
        <a:graphic>
          <a:graphicData uri="http://schemas.openxmlformats.org/presentationml/2006/ole">
            <mc:AlternateContent xmlns:mc="http://schemas.openxmlformats.org/markup-compatibility/2006">
              <mc:Choice xmlns:v="urn:schemas-microsoft-com:vml" Requires="v">
                <p:oleObj spid="_x0000_s344118" name="Document" r:id="rId3" imgW="8927771" imgH="5600494" progId="Word.Document.12">
                  <p:embed/>
                </p:oleObj>
              </mc:Choice>
              <mc:Fallback>
                <p:oleObj name="Document" r:id="rId3" imgW="8927771" imgH="5600494" progId="Word.Document.12">
                  <p:embed/>
                  <p:pic>
                    <p:nvPicPr>
                      <p:cNvPr id="342018"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957388"/>
                        <a:ext cx="9248775"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342019" name="O 1"/>
          <p:cNvPicPr>
            <a:picLocks noChangeArrowheads="1"/>
          </p:cNvPicPr>
          <p:nvPr/>
        </p:nvPicPr>
        <p:blipFill>
          <a:blip r:embed="rId5">
            <a:extLst>
              <a:ext uri="{28A0092B-C50C-407E-A947-70E740481C1C}">
                <a14:useLocalDpi xmlns:a14="http://schemas.microsoft.com/office/drawing/2010/main" val="0"/>
              </a:ext>
            </a:extLst>
          </a:blip>
          <a:srcRect t="-179" r="-430" b="-357"/>
          <a:stretch>
            <a:fillRect/>
          </a:stretch>
        </p:blipFill>
        <p:spPr bwMode="auto">
          <a:xfrm>
            <a:off x="186344" y="338138"/>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546995"/>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3041" name="Rectangle 2"/>
          <p:cNvSpPr>
            <a:spLocks noGrp="1" noChangeArrowheads="1"/>
          </p:cNvSpPr>
          <p:nvPr>
            <p:ph type="title"/>
          </p:nvPr>
        </p:nvSpPr>
        <p:spPr>
          <a:xfrm>
            <a:off x="407988" y="173038"/>
            <a:ext cx="8458200" cy="1598612"/>
          </a:xfrm>
        </p:spPr>
        <p:txBody>
          <a:bodyPr/>
          <a:lstStyle/>
          <a:p>
            <a:pPr eaLnBrk="1" hangingPunct="1"/>
            <a:r>
              <a:rPr lang="en-US" altLang="en-US" sz="3400" dirty="0">
                <a:solidFill>
                  <a:srgbClr val="000000"/>
                </a:solidFill>
                <a:latin typeface="Calibri" panose="020F0502020204030204" pitchFamily="34" charset="0"/>
                <a:ea typeface="ＭＳ Ｐゴシック" charset="-128"/>
                <a:cs typeface="Calibri" panose="020F0502020204030204" pitchFamily="34" charset="0"/>
              </a:rPr>
              <a:t>Examples: </a:t>
            </a:r>
            <a:br>
              <a:rPr lang="en-US" altLang="en-US" sz="3400" dirty="0">
                <a:solidFill>
                  <a:srgbClr val="000000"/>
                </a:solidFill>
                <a:latin typeface="Calibri" panose="020F0502020204030204" pitchFamily="34" charset="0"/>
                <a:ea typeface="ＭＳ Ｐゴシック" charset="-128"/>
                <a:cs typeface="Calibri" panose="020F0502020204030204" pitchFamily="34" charset="0"/>
              </a:rPr>
            </a:br>
            <a:r>
              <a:rPr lang="en-US" altLang="en-US" sz="3400" dirty="0">
                <a:solidFill>
                  <a:srgbClr val="000000"/>
                </a:solidFill>
                <a:latin typeface="Calibri" panose="020F0502020204030204" pitchFamily="34" charset="0"/>
                <a:ea typeface="ＭＳ Ｐゴシック" charset="-128"/>
                <a:cs typeface="Calibri" panose="020F0502020204030204" pitchFamily="34" charset="0"/>
              </a:rPr>
              <a:t>Targeted Interventions Based on  </a:t>
            </a:r>
            <a:br>
              <a:rPr lang="en-US" altLang="en-US" sz="3400" dirty="0">
                <a:solidFill>
                  <a:srgbClr val="000000"/>
                </a:solidFill>
                <a:latin typeface="Calibri" panose="020F0502020204030204" pitchFamily="34" charset="0"/>
                <a:ea typeface="ＭＳ Ｐゴシック" charset="-128"/>
                <a:cs typeface="Calibri" panose="020F0502020204030204" pitchFamily="34" charset="0"/>
              </a:rPr>
            </a:br>
            <a:r>
              <a:rPr lang="en-US" altLang="en-US" sz="3400" dirty="0">
                <a:solidFill>
                  <a:srgbClr val="000000"/>
                </a:solidFill>
                <a:latin typeface="Calibri" panose="020F0502020204030204" pitchFamily="34" charset="0"/>
                <a:ea typeface="ＭＳ Ｐゴシック" charset="-128"/>
                <a:cs typeface="Calibri" panose="020F0502020204030204" pitchFamily="34" charset="0"/>
              </a:rPr>
              <a:t>  Functions of Behavior </a:t>
            </a:r>
          </a:p>
        </p:txBody>
      </p:sp>
      <p:sp>
        <p:nvSpPr>
          <p:cNvPr id="343042" name="Rectangle 3"/>
          <p:cNvSpPr>
            <a:spLocks noGrp="1" noChangeArrowheads="1"/>
          </p:cNvSpPr>
          <p:nvPr>
            <p:ph idx="1"/>
          </p:nvPr>
        </p:nvSpPr>
        <p:spPr>
          <a:xfrm>
            <a:off x="490538" y="1946275"/>
            <a:ext cx="8229600" cy="4522788"/>
          </a:xfrm>
        </p:spPr>
        <p:txBody>
          <a:bodyPr/>
          <a:lstStyle/>
          <a:p>
            <a:pPr eaLnBrk="1" hangingPunct="1"/>
            <a:r>
              <a:rPr lang="en-US" altLang="en-US" sz="2000" b="1" dirty="0">
                <a:latin typeface="Calibri" panose="020F0502020204030204" pitchFamily="34" charset="0"/>
                <a:ea typeface="ＭＳ Ｐゴシック" charset="-128"/>
                <a:cs typeface="Calibri" panose="020F0502020204030204" pitchFamily="34" charset="0"/>
              </a:rPr>
              <a:t>Access Adult Attention/Support:</a:t>
            </a:r>
          </a:p>
          <a:p>
            <a:pPr lvl="1" eaLnBrk="1" hangingPunct="1"/>
            <a:r>
              <a:rPr lang="en-US" altLang="en-US" sz="2000" dirty="0">
                <a:solidFill>
                  <a:srgbClr val="000090"/>
                </a:solidFill>
                <a:latin typeface="Calibri" panose="020F0502020204030204" pitchFamily="34" charset="0"/>
                <a:ea typeface="ＭＳ Ｐゴシック" charset="-128"/>
                <a:cs typeface="Calibri" panose="020F0502020204030204" pitchFamily="34" charset="0"/>
              </a:rPr>
              <a:t>Check-In/Check-Out</a:t>
            </a:r>
          </a:p>
          <a:p>
            <a:pPr lvl="1" eaLnBrk="1" hangingPunct="1"/>
            <a:r>
              <a:rPr lang="en-US" altLang="en-US" sz="2000" dirty="0">
                <a:solidFill>
                  <a:srgbClr val="000090"/>
                </a:solidFill>
                <a:latin typeface="Calibri" panose="020F0502020204030204" pitchFamily="34" charset="0"/>
                <a:ea typeface="ＭＳ Ｐゴシック" charset="-128"/>
                <a:cs typeface="Calibri" panose="020F0502020204030204" pitchFamily="34" charset="0"/>
              </a:rPr>
              <a:t>Adult Mentoring Programs  </a:t>
            </a:r>
          </a:p>
          <a:p>
            <a:pPr eaLnBrk="1" hangingPunct="1"/>
            <a:r>
              <a:rPr lang="en-US" altLang="en-US" sz="2000" dirty="0">
                <a:latin typeface="Calibri" panose="020F0502020204030204" pitchFamily="34" charset="0"/>
                <a:ea typeface="ＭＳ Ｐゴシック" charset="-128"/>
                <a:cs typeface="Calibri" panose="020F0502020204030204" pitchFamily="34" charset="0"/>
              </a:rPr>
              <a:t> </a:t>
            </a:r>
            <a:r>
              <a:rPr lang="en-US" altLang="en-US" sz="2000" b="1" dirty="0">
                <a:latin typeface="Calibri" panose="020F0502020204030204" pitchFamily="34" charset="0"/>
                <a:ea typeface="ＭＳ Ｐゴシック" charset="-128"/>
                <a:cs typeface="Calibri" panose="020F0502020204030204" pitchFamily="34" charset="0"/>
              </a:rPr>
              <a:t>Access Peer Attention/Support:</a:t>
            </a:r>
          </a:p>
          <a:p>
            <a:pPr lvl="1" eaLnBrk="1" hangingPunct="1"/>
            <a:r>
              <a:rPr lang="en-US" altLang="en-US" sz="2000" dirty="0">
                <a:solidFill>
                  <a:srgbClr val="000090"/>
                </a:solidFill>
                <a:latin typeface="Calibri" panose="020F0502020204030204" pitchFamily="34" charset="0"/>
                <a:ea typeface="ＭＳ Ｐゴシック" charset="-128"/>
                <a:cs typeface="Calibri" panose="020F0502020204030204" pitchFamily="34" charset="0"/>
              </a:rPr>
              <a:t>Social Skills Instruction</a:t>
            </a:r>
          </a:p>
          <a:p>
            <a:pPr lvl="1" eaLnBrk="1" hangingPunct="1"/>
            <a:r>
              <a:rPr lang="en-US" altLang="en-US" sz="2000" dirty="0">
                <a:solidFill>
                  <a:srgbClr val="000090"/>
                </a:solidFill>
                <a:latin typeface="Calibri" panose="020F0502020204030204" pitchFamily="34" charset="0"/>
                <a:ea typeface="ＭＳ Ｐゴシック" charset="-128"/>
                <a:cs typeface="Calibri" panose="020F0502020204030204" pitchFamily="34" charset="0"/>
              </a:rPr>
              <a:t>Peer Mentoring</a:t>
            </a:r>
          </a:p>
          <a:p>
            <a:pPr lvl="1" eaLnBrk="1" hangingPunct="1"/>
            <a:r>
              <a:rPr lang="en-US" altLang="en-US" sz="2000" dirty="0">
                <a:solidFill>
                  <a:srgbClr val="000090"/>
                </a:solidFill>
                <a:latin typeface="Calibri" panose="020F0502020204030204" pitchFamily="34" charset="0"/>
                <a:ea typeface="ＭＳ Ｐゴシック" charset="-128"/>
                <a:cs typeface="Calibri" panose="020F0502020204030204" pitchFamily="34" charset="0"/>
              </a:rPr>
              <a:t>Self-Monitoring with Peer Support (function: academic task escape)</a:t>
            </a:r>
          </a:p>
          <a:p>
            <a:pPr eaLnBrk="1" hangingPunct="1"/>
            <a:r>
              <a:rPr lang="en-US" altLang="en-US" sz="2000" b="1" dirty="0">
                <a:latin typeface="Calibri" panose="020F0502020204030204" pitchFamily="34" charset="0"/>
                <a:ea typeface="ＭＳ Ｐゴシック" charset="-128"/>
                <a:cs typeface="Calibri" panose="020F0502020204030204" pitchFamily="34" charset="0"/>
              </a:rPr>
              <a:t>Academic Skills Support </a:t>
            </a:r>
          </a:p>
          <a:p>
            <a:pPr lvl="1" eaLnBrk="1" hangingPunct="1"/>
            <a:r>
              <a:rPr lang="en-US" altLang="en-US" sz="2000" dirty="0">
                <a:solidFill>
                  <a:srgbClr val="000090"/>
                </a:solidFill>
                <a:latin typeface="Calibri" panose="020F0502020204030204" pitchFamily="34" charset="0"/>
                <a:ea typeface="ＭＳ Ｐゴシック" charset="-128"/>
                <a:cs typeface="Calibri" panose="020F0502020204030204" pitchFamily="34" charset="0"/>
              </a:rPr>
              <a:t>Organization/Homework planning support</a:t>
            </a:r>
          </a:p>
          <a:p>
            <a:pPr lvl="1" eaLnBrk="1" hangingPunct="1"/>
            <a:r>
              <a:rPr lang="en-US" altLang="en-US" sz="2000" dirty="0">
                <a:solidFill>
                  <a:srgbClr val="000090"/>
                </a:solidFill>
                <a:latin typeface="Calibri" panose="020F0502020204030204" pitchFamily="34" charset="0"/>
                <a:ea typeface="ＭＳ Ｐゴシック" charset="-128"/>
                <a:cs typeface="Calibri" panose="020F0502020204030204" pitchFamily="34" charset="0"/>
              </a:rPr>
              <a:t>Homework completion club</a:t>
            </a:r>
          </a:p>
          <a:p>
            <a:pPr lvl="1" eaLnBrk="1" hangingPunct="1"/>
            <a:r>
              <a:rPr lang="en-US" altLang="en-US" sz="2000" dirty="0">
                <a:solidFill>
                  <a:srgbClr val="000090"/>
                </a:solidFill>
                <a:latin typeface="Calibri" panose="020F0502020204030204" pitchFamily="34" charset="0"/>
                <a:ea typeface="ＭＳ Ｐゴシック" charset="-128"/>
                <a:cs typeface="Calibri" panose="020F0502020204030204" pitchFamily="34" charset="0"/>
              </a:rPr>
              <a:t>Tutoring</a:t>
            </a:r>
          </a:p>
        </p:txBody>
      </p:sp>
      <p:pic>
        <p:nvPicPr>
          <p:cNvPr id="343043" name="O 1"/>
          <p:cNvPicPr>
            <a:picLocks noChangeArrowheads="1"/>
          </p:cNvPicPr>
          <p:nvPr/>
        </p:nvPicPr>
        <p:blipFill>
          <a:blip r:embed="rId3">
            <a:extLst>
              <a:ext uri="{28A0092B-C50C-407E-A947-70E740481C1C}">
                <a14:useLocalDpi xmlns:a14="http://schemas.microsoft.com/office/drawing/2010/main" val="0"/>
              </a:ext>
            </a:extLst>
          </a:blip>
          <a:srcRect t="-179" r="-430" b="-357"/>
          <a:stretch>
            <a:fillRect/>
          </a:stretch>
        </p:blipFill>
        <p:spPr bwMode="auto">
          <a:xfrm>
            <a:off x="0" y="173038"/>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1307899"/>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5089" name="Content Placeholder 3"/>
          <p:cNvSpPr>
            <a:spLocks noGrp="1"/>
          </p:cNvSpPr>
          <p:nvPr>
            <p:ph idx="4294967295"/>
          </p:nvPr>
        </p:nvSpPr>
        <p:spPr>
          <a:xfrm>
            <a:off x="268288" y="1700703"/>
            <a:ext cx="8285163" cy="4701194"/>
          </a:xfrm>
        </p:spPr>
        <p:txBody>
          <a:bodyPr/>
          <a:lstStyle/>
          <a:p>
            <a:pPr marL="0" indent="0" eaLnBrk="1" hangingPunct="1">
              <a:buFont typeface="Symbol" charset="2"/>
              <a:buNone/>
            </a:pPr>
            <a:endParaRPr lang="en-US" altLang="en-US" dirty="0">
              <a:latin typeface="Arial" charset="0"/>
              <a:ea typeface="ＭＳ Ｐゴシック" charset="-128"/>
            </a:endParaRPr>
          </a:p>
          <a:p>
            <a:pPr marL="0" indent="0" eaLnBrk="1" hangingPunct="1">
              <a:buFont typeface="Symbol" charset="2"/>
              <a:buNone/>
            </a:pPr>
            <a:endParaRPr lang="en-US" altLang="en-US" sz="1000" dirty="0">
              <a:latin typeface="Arial" charset="0"/>
              <a:ea typeface="ＭＳ Ｐゴシック" charset="-128"/>
              <a:hlinkClick r:id="rId2"/>
            </a:endParaRPr>
          </a:p>
          <a:p>
            <a:pPr marL="0" indent="0" eaLnBrk="1" hangingPunct="1">
              <a:buFont typeface="Symbol" charset="2"/>
              <a:buNone/>
            </a:pPr>
            <a:endParaRPr lang="en-US" altLang="en-US" sz="1000" dirty="0">
              <a:latin typeface="Arial" charset="0"/>
              <a:ea typeface="ＭＳ Ｐゴシック" charset="-128"/>
              <a:hlinkClick r:id="rId2"/>
            </a:endParaRPr>
          </a:p>
          <a:p>
            <a:pPr marL="0" indent="0" eaLnBrk="1" hangingPunct="1">
              <a:buFont typeface="Symbol" charset="2"/>
              <a:buNone/>
            </a:pPr>
            <a:r>
              <a:rPr lang="en-US" altLang="en-US" sz="2000" dirty="0">
                <a:latin typeface="Arial" charset="0"/>
                <a:ea typeface="ＭＳ Ｐゴシック" charset="-128"/>
                <a:hlinkClick r:id="rId2"/>
              </a:rPr>
              <a:t>http://www.nrepp.samhsa.gov/</a:t>
            </a: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hlinkClick r:id="rId3"/>
            </a:endParaRPr>
          </a:p>
          <a:p>
            <a:pPr marL="0" indent="0" eaLnBrk="1" hangingPunct="1">
              <a:buFont typeface="Symbol" charset="2"/>
              <a:buNone/>
            </a:pPr>
            <a:r>
              <a:rPr lang="en-US" altLang="en-US" sz="2000" dirty="0">
                <a:latin typeface="Arial" charset="0"/>
                <a:ea typeface="ＭＳ Ｐゴシック" charset="-128"/>
                <a:hlinkClick r:id="rId3"/>
              </a:rPr>
              <a:t>http://www.ojjdp.gov/mpg</a:t>
            </a: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endParaRPr>
          </a:p>
          <a:p>
            <a:pPr marL="0" indent="0" eaLnBrk="1" hangingPunct="1">
              <a:buFont typeface="Symbol" charset="2"/>
              <a:buNone/>
            </a:pPr>
            <a:endParaRPr lang="en-US" altLang="en-US" sz="2000" dirty="0">
              <a:latin typeface="Arial" charset="0"/>
              <a:ea typeface="ＭＳ Ｐゴシック" charset="-128"/>
              <a:hlinkClick r:id="rId4"/>
            </a:endParaRPr>
          </a:p>
          <a:p>
            <a:pPr marL="0" indent="0" eaLnBrk="1" hangingPunct="1">
              <a:buFont typeface="Symbol" charset="2"/>
              <a:buNone/>
            </a:pPr>
            <a:r>
              <a:rPr lang="en-US" altLang="en-US" sz="2000" dirty="0">
                <a:latin typeface="Arial" charset="0"/>
                <a:ea typeface="ＭＳ Ｐゴシック" charset="-128"/>
                <a:hlinkClick r:id="rId4"/>
              </a:rPr>
              <a:t>http://www.blueprintsprograms.com/programSelector.php</a:t>
            </a:r>
            <a:endParaRPr lang="en-US" altLang="en-US" sz="2000" dirty="0">
              <a:latin typeface="Arial" charset="0"/>
              <a:ea typeface="ＭＳ Ｐゴシック" charset="-128"/>
            </a:endParaRPr>
          </a:p>
          <a:p>
            <a:pPr marL="0" indent="0" eaLnBrk="1" hangingPunct="1">
              <a:buFont typeface="Symbol" charset="2"/>
              <a:buNone/>
            </a:pPr>
            <a:endParaRPr lang="en-US" altLang="en-US" sz="1800" dirty="0">
              <a:latin typeface="Arial" charset="0"/>
              <a:ea typeface="ＭＳ Ｐゴシック" charset="-128"/>
            </a:endParaRPr>
          </a:p>
        </p:txBody>
      </p:sp>
      <p:sp>
        <p:nvSpPr>
          <p:cNvPr id="345090" name="Title 1"/>
          <p:cNvSpPr>
            <a:spLocks noGrp="1"/>
          </p:cNvSpPr>
          <p:nvPr>
            <p:ph type="title" idx="4294967295"/>
          </p:nvPr>
        </p:nvSpPr>
        <p:spPr>
          <a:xfrm>
            <a:off x="0" y="346566"/>
            <a:ext cx="9144000" cy="790575"/>
          </a:xfrm>
        </p:spPr>
        <p:txBody>
          <a:bodyPr/>
          <a:lstStyle/>
          <a:p>
            <a:pPr eaLnBrk="1" hangingPunct="1"/>
            <a:r>
              <a:rPr lang="en-US" altLang="en-US" sz="4000" dirty="0">
                <a:latin typeface="Calibri" panose="020F0502020204030204" pitchFamily="34" charset="0"/>
                <a:ea typeface="ＭＳ Ｐゴシック" charset="-128"/>
                <a:cs typeface="Calibri" panose="020F0502020204030204" pitchFamily="34" charset="0"/>
              </a:rPr>
              <a:t>Where to Find Evidenced-Based Practices</a:t>
            </a:r>
          </a:p>
        </p:txBody>
      </p:sp>
      <p:grpSp>
        <p:nvGrpSpPr>
          <p:cNvPr id="345091" name="Group 4"/>
          <p:cNvGrpSpPr>
            <a:grpSpLocks/>
          </p:cNvGrpSpPr>
          <p:nvPr/>
        </p:nvGrpSpPr>
        <p:grpSpPr bwMode="auto">
          <a:xfrm>
            <a:off x="6386513" y="1820863"/>
            <a:ext cx="2478087" cy="2309812"/>
            <a:chOff x="2019300" y="1165225"/>
            <a:chExt cx="6446838" cy="4737100"/>
          </a:xfrm>
        </p:grpSpPr>
        <p:sp>
          <p:nvSpPr>
            <p:cNvPr id="345095" name="AutoShape 3"/>
            <p:cNvSpPr>
              <a:spLocks noChangeArrowheads="1"/>
            </p:cNvSpPr>
            <p:nvPr/>
          </p:nvSpPr>
          <p:spPr bwMode="auto">
            <a:xfrm>
              <a:off x="2019300" y="1165225"/>
              <a:ext cx="6446838" cy="4737100"/>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345096" name="AutoShape 6"/>
            <p:cNvSpPr>
              <a:spLocks noChangeArrowheads="1"/>
            </p:cNvSpPr>
            <p:nvPr/>
          </p:nvSpPr>
          <p:spPr bwMode="auto">
            <a:xfrm>
              <a:off x="3619500" y="1165225"/>
              <a:ext cx="3124200" cy="2398713"/>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sp>
          <p:nvSpPr>
            <p:cNvPr id="345097" name="AutoShape 9"/>
            <p:cNvSpPr>
              <a:spLocks noChangeArrowheads="1"/>
            </p:cNvSpPr>
            <p:nvPr/>
          </p:nvSpPr>
          <p:spPr bwMode="auto">
            <a:xfrm>
              <a:off x="4676776" y="1165225"/>
              <a:ext cx="912813" cy="738150"/>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latin typeface="Arial" charset="0"/>
              </a:endParaRPr>
            </a:p>
          </p:txBody>
        </p:sp>
      </p:grpSp>
      <p:pic>
        <p:nvPicPr>
          <p:cNvPr id="34509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8288" y="1989138"/>
            <a:ext cx="6108700"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3" name="Picture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79413" y="3394075"/>
            <a:ext cx="426402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5094" name="Picture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4338" y="4610100"/>
            <a:ext cx="2784475"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053287"/>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46113" name="Title 1"/>
          <p:cNvSpPr>
            <a:spLocks noGrp="1"/>
          </p:cNvSpPr>
          <p:nvPr>
            <p:ph type="title"/>
          </p:nvPr>
        </p:nvSpPr>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Optional</a:t>
            </a:r>
          </a:p>
        </p:txBody>
      </p:sp>
      <p:sp>
        <p:nvSpPr>
          <p:cNvPr id="3" name="Content Placeholder 2"/>
          <p:cNvSpPr>
            <a:spLocks noGrp="1"/>
          </p:cNvSpPr>
          <p:nvPr>
            <p:ph idx="1"/>
          </p:nvPr>
        </p:nvSpPr>
        <p:spPr>
          <a:xfrm>
            <a:off x="885826" y="1789113"/>
            <a:ext cx="7659687" cy="3451225"/>
          </a:xfrm>
        </p:spPr>
        <p:txBody>
          <a:bodyPr/>
          <a:lstStyle/>
          <a:p>
            <a:pPr marL="0" indent="0" eaLnBrk="1" hangingPunct="1">
              <a:buFont typeface="Symbol" charset="0"/>
              <a:buNone/>
              <a:defRPr/>
            </a:pPr>
            <a:r>
              <a:rPr lang="en-US" dirty="0">
                <a:cs typeface="Arial"/>
              </a:rPr>
              <a:t>Finalize your Inventory of Formal and Informal Targeted Systems of Supports (handout)</a:t>
            </a:r>
            <a:br>
              <a:rPr lang="en-US" b="1" dirty="0">
                <a:cs typeface="Arial"/>
              </a:rPr>
            </a:br>
            <a:br>
              <a:rPr lang="en-US" sz="2800" b="1" dirty="0"/>
            </a:br>
            <a:endParaRPr lang="en-US" sz="2800" dirty="0">
              <a:cs typeface="Arial"/>
            </a:endParaRPr>
          </a:p>
          <a:p>
            <a:pPr eaLnBrk="1" hangingPunct="1">
              <a:defRPr/>
            </a:pPr>
            <a:endParaRPr lang="en-US" sz="1600" dirty="0"/>
          </a:p>
        </p:txBody>
      </p:sp>
      <p:pic>
        <p:nvPicPr>
          <p:cNvPr id="346115" name="O 1"/>
          <p:cNvPicPr>
            <a:picLocks noChangeArrowheads="1"/>
          </p:cNvPicPr>
          <p:nvPr/>
        </p:nvPicPr>
        <p:blipFill>
          <a:blip r:embed="rId2">
            <a:extLst>
              <a:ext uri="{28A0092B-C50C-407E-A947-70E740481C1C}">
                <a14:useLocalDpi xmlns:a14="http://schemas.microsoft.com/office/drawing/2010/main" val="0"/>
              </a:ext>
            </a:extLst>
          </a:blip>
          <a:srcRect t="-179" r="-430" b="-357"/>
          <a:stretch>
            <a:fillRect/>
          </a:stretch>
        </p:blipFill>
        <p:spPr bwMode="auto">
          <a:xfrm>
            <a:off x="3355138" y="3626600"/>
            <a:ext cx="2433724" cy="2366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971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Title 1"/>
          <p:cNvSpPr>
            <a:spLocks noGrp="1"/>
          </p:cNvSpPr>
          <p:nvPr>
            <p:ph type="title"/>
          </p:nvPr>
        </p:nvSpPr>
        <p:spPr/>
        <p:txBody>
          <a:bodyPr/>
          <a:lstStyle/>
          <a:p>
            <a:r>
              <a:rPr lang="en-US" altLang="en-US">
                <a:ea typeface="ＭＳ Ｐゴシック" charset="-128"/>
              </a:rPr>
              <a:t>Welcome &amp; Introductions</a:t>
            </a:r>
          </a:p>
        </p:txBody>
      </p:sp>
      <p:pic>
        <p:nvPicPr>
          <p:cNvPr id="5" name="Picture 4">
            <a:extLst>
              <a:ext uri="{FF2B5EF4-FFF2-40B4-BE49-F238E27FC236}">
                <a16:creationId xmlns:a16="http://schemas.microsoft.com/office/drawing/2014/main" id="{283B0DCA-F1AE-F94D-A7BC-08C8791EB6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98700"/>
            <a:ext cx="9144000" cy="2248525"/>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itle 2"/>
          <p:cNvSpPr>
            <a:spLocks noGrp="1"/>
          </p:cNvSpPr>
          <p:nvPr>
            <p:ph type="title"/>
          </p:nvPr>
        </p:nvSpPr>
        <p:spPr/>
        <p:txBody>
          <a:bodyPr/>
          <a:lstStyle/>
          <a:p>
            <a:pPr marL="342900" indent="-342900" eaLnBrk="1" hangingPunct="1"/>
            <a:r>
              <a:rPr lang="en-US" altLang="en-US" sz="4000" dirty="0">
                <a:ea typeface="ＭＳ Ｐゴシック" charset="-128"/>
              </a:rPr>
              <a:t>Here’s what you said works well…</a:t>
            </a:r>
            <a:endParaRPr lang="en-US" altLang="en-US" sz="4000" dirty="0">
              <a:solidFill>
                <a:srgbClr val="FF0000"/>
              </a:solidFill>
              <a:ea typeface="ＭＳ Ｐゴシック" charset="-128"/>
            </a:endParaRPr>
          </a:p>
        </p:txBody>
      </p:sp>
      <p:sp>
        <p:nvSpPr>
          <p:cNvPr id="3" name="Content Placeholder 2">
            <a:extLst>
              <a:ext uri="{FF2B5EF4-FFF2-40B4-BE49-F238E27FC236}">
                <a16:creationId xmlns:a16="http://schemas.microsoft.com/office/drawing/2014/main" id="{23478BE9-3410-2340-A988-1ADA8D661B06}"/>
              </a:ext>
            </a:extLst>
          </p:cNvPr>
          <p:cNvSpPr>
            <a:spLocks noGrp="1"/>
          </p:cNvSpPr>
          <p:nvPr>
            <p:ph idx="1"/>
          </p:nvPr>
        </p:nvSpPr>
        <p:spPr/>
        <p:txBody>
          <a:bodyPr/>
          <a:lstStyle/>
          <a:p>
            <a:pPr>
              <a:defRPr/>
            </a:pPr>
            <a:r>
              <a:rPr lang="en-US" sz="2600" dirty="0">
                <a:ea typeface="ＭＳ Ｐゴシック" charset="0"/>
                <a:cs typeface="ＭＳ Ｐゴシック" charset="0"/>
              </a:rPr>
              <a:t>Universal language</a:t>
            </a:r>
          </a:p>
          <a:p>
            <a:pPr>
              <a:defRPr/>
            </a:pPr>
            <a:r>
              <a:rPr lang="en-US" sz="2600" dirty="0">
                <a:ea typeface="ＭＳ Ｐゴシック" charset="0"/>
                <a:cs typeface="ＭＳ Ｐゴシック" charset="0"/>
              </a:rPr>
              <a:t>Expectations displayed and lessons taught in specific areas</a:t>
            </a:r>
          </a:p>
          <a:p>
            <a:pPr>
              <a:defRPr/>
            </a:pPr>
            <a:r>
              <a:rPr lang="en-US" sz="2600" dirty="0">
                <a:ea typeface="ＭＳ Ｐゴシック" charset="0"/>
                <a:cs typeface="ＭＳ Ｐゴシック" charset="0"/>
              </a:rPr>
              <a:t>Students and adults know expectations</a:t>
            </a:r>
          </a:p>
          <a:p>
            <a:pPr>
              <a:defRPr/>
            </a:pPr>
            <a:r>
              <a:rPr lang="en-US" sz="2600" dirty="0"/>
              <a:t>Positive acknowledgements for all students</a:t>
            </a:r>
            <a:endParaRPr lang="en-US" sz="2600" dirty="0">
              <a:ea typeface="ＭＳ Ｐゴシック" charset="0"/>
              <a:cs typeface="ＭＳ Ｐゴシック" charset="0"/>
            </a:endParaRPr>
          </a:p>
          <a:p>
            <a:pPr>
              <a:defRPr/>
            </a:pPr>
            <a:r>
              <a:rPr lang="en-US" sz="2600" dirty="0">
                <a:ea typeface="ＭＳ Ｐゴシック" charset="0"/>
                <a:cs typeface="ＭＳ Ｐゴシック" charset="0"/>
              </a:rPr>
              <a:t>Clearly defined classroom vs. office managed behaviors</a:t>
            </a:r>
          </a:p>
          <a:p>
            <a:pPr>
              <a:defRPr/>
            </a:pPr>
            <a:r>
              <a:rPr lang="en-US" sz="2600" dirty="0">
                <a:ea typeface="ＭＳ Ｐゴシック" charset="0"/>
                <a:cs typeface="ＭＳ Ｐゴシック" charset="0"/>
              </a:rPr>
              <a:t>Team that reviews data meets consistently</a:t>
            </a:r>
          </a:p>
          <a:p>
            <a:pPr>
              <a:defRPr/>
            </a:pPr>
            <a:r>
              <a:rPr lang="en-US" sz="2600" dirty="0"/>
              <a:t>Reduced office referrals </a:t>
            </a:r>
          </a:p>
          <a:p>
            <a:pPr>
              <a:defRPr/>
            </a:pPr>
            <a:r>
              <a:rPr lang="en-US" sz="2600" dirty="0"/>
              <a:t>Kids exiting intensive plans</a:t>
            </a:r>
          </a:p>
          <a:p>
            <a:pPr>
              <a:defRPr/>
            </a:pPr>
            <a:r>
              <a:rPr lang="en-US" sz="2600" dirty="0">
                <a:ea typeface="ＭＳ Ｐゴシック" charset="0"/>
                <a:cs typeface="ＭＳ Ｐゴシック" charset="0"/>
              </a:rPr>
              <a:t>PBIS assemblies</a:t>
            </a:r>
          </a:p>
        </p:txBody>
      </p:sp>
    </p:spTree>
    <p:extLst>
      <p:ext uri="{BB962C8B-B14F-4D97-AF65-F5344CB8AC3E}">
        <p14:creationId xmlns:p14="http://schemas.microsoft.com/office/powerpoint/2010/main" val="95266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Title 2"/>
          <p:cNvSpPr>
            <a:spLocks noGrp="1"/>
          </p:cNvSpPr>
          <p:nvPr>
            <p:ph type="title"/>
          </p:nvPr>
        </p:nvSpPr>
        <p:spPr/>
        <p:txBody>
          <a:bodyPr/>
          <a:lstStyle/>
          <a:p>
            <a:pPr eaLnBrk="1" hangingPunct="1"/>
            <a:r>
              <a:rPr lang="en-US" altLang="en-US" sz="4000" dirty="0">
                <a:ea typeface="ＭＳ Ｐゴシック" charset="-128"/>
              </a:rPr>
              <a:t>Here are the barriers you identified…</a:t>
            </a:r>
            <a:endParaRPr lang="en-US" altLang="en-US" sz="4000" dirty="0">
              <a:solidFill>
                <a:srgbClr val="FF0000"/>
              </a:solidFill>
              <a:ea typeface="ＭＳ Ｐゴシック" charset="-128"/>
            </a:endParaRPr>
          </a:p>
        </p:txBody>
      </p:sp>
      <p:sp>
        <p:nvSpPr>
          <p:cNvPr id="3" name="Content Placeholder 2">
            <a:extLst>
              <a:ext uri="{FF2B5EF4-FFF2-40B4-BE49-F238E27FC236}">
                <a16:creationId xmlns:a16="http://schemas.microsoft.com/office/drawing/2014/main" id="{CF40F642-979B-1A47-A9E2-4C1FD9E24575}"/>
              </a:ext>
            </a:extLst>
          </p:cNvPr>
          <p:cNvSpPr>
            <a:spLocks noGrp="1"/>
          </p:cNvSpPr>
          <p:nvPr>
            <p:ph idx="1"/>
          </p:nvPr>
        </p:nvSpPr>
        <p:spPr/>
        <p:txBody>
          <a:bodyPr/>
          <a:lstStyle/>
          <a:p>
            <a:pPr>
              <a:defRPr/>
            </a:pPr>
            <a:r>
              <a:rPr lang="en-US" sz="2800" dirty="0"/>
              <a:t>Utilizing meeting time and looking at data effectively</a:t>
            </a:r>
          </a:p>
          <a:p>
            <a:pPr>
              <a:defRPr/>
            </a:pPr>
            <a:r>
              <a:rPr lang="en-US" sz="2800" dirty="0"/>
              <a:t>Keeping the momentum going</a:t>
            </a:r>
          </a:p>
          <a:p>
            <a:pPr>
              <a:defRPr/>
            </a:pPr>
            <a:r>
              <a:rPr lang="en-US" sz="2800" dirty="0"/>
              <a:t>Alignment/integration of initiatives</a:t>
            </a:r>
          </a:p>
          <a:p>
            <a:pPr>
              <a:defRPr/>
            </a:pPr>
            <a:r>
              <a:rPr lang="en-US" sz="2800" dirty="0"/>
              <a:t>Adults who don’t buy in</a:t>
            </a:r>
          </a:p>
          <a:p>
            <a:pPr>
              <a:defRPr/>
            </a:pPr>
            <a:r>
              <a:rPr lang="en-US" sz="2800" dirty="0"/>
              <a:t>Adults getting burnt out</a:t>
            </a:r>
          </a:p>
          <a:p>
            <a:pPr>
              <a:defRPr/>
            </a:pPr>
            <a:r>
              <a:rPr lang="en-US" sz="2800" dirty="0"/>
              <a:t>Differentiating for older grades</a:t>
            </a:r>
          </a:p>
          <a:p>
            <a:pPr>
              <a:defRPr/>
            </a:pPr>
            <a:r>
              <a:rPr lang="en-US" sz="2800" dirty="0"/>
              <a:t>Balance between academics and behavior</a:t>
            </a:r>
          </a:p>
          <a:p>
            <a:r>
              <a:rPr lang="en-US" sz="2800" dirty="0"/>
              <a:t>Consistent responses to problem behaviors</a:t>
            </a:r>
          </a:p>
          <a:p>
            <a:r>
              <a:rPr lang="en-US" sz="2800" dirty="0"/>
              <a:t>Parent and community involvement</a:t>
            </a:r>
          </a:p>
        </p:txBody>
      </p:sp>
    </p:spTree>
    <p:extLst>
      <p:ext uri="{BB962C8B-B14F-4D97-AF65-F5344CB8AC3E}">
        <p14:creationId xmlns:p14="http://schemas.microsoft.com/office/powerpoint/2010/main" val="755526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9927E-921C-7546-B00B-EB3A70340D46}"/>
              </a:ext>
            </a:extLst>
          </p:cNvPr>
          <p:cNvSpPr>
            <a:spLocks noGrp="1"/>
          </p:cNvSpPr>
          <p:nvPr>
            <p:ph type="title"/>
          </p:nvPr>
        </p:nvSpPr>
        <p:spPr/>
        <p:txBody>
          <a:bodyPr/>
          <a:lstStyle/>
          <a:p>
            <a:r>
              <a:rPr lang="en-US" dirty="0"/>
              <a:t>Objectives Based on your Needs</a:t>
            </a:r>
          </a:p>
        </p:txBody>
      </p:sp>
      <p:sp>
        <p:nvSpPr>
          <p:cNvPr id="3" name="Content Placeholder 2">
            <a:extLst>
              <a:ext uri="{FF2B5EF4-FFF2-40B4-BE49-F238E27FC236}">
                <a16:creationId xmlns:a16="http://schemas.microsoft.com/office/drawing/2014/main" id="{9C5A0A71-066F-C548-BCDD-D62116BA5DC8}"/>
              </a:ext>
            </a:extLst>
          </p:cNvPr>
          <p:cNvSpPr>
            <a:spLocks noGrp="1"/>
          </p:cNvSpPr>
          <p:nvPr>
            <p:ph idx="1"/>
          </p:nvPr>
        </p:nvSpPr>
        <p:spPr/>
        <p:txBody>
          <a:bodyPr/>
          <a:lstStyle/>
          <a:p>
            <a:r>
              <a:rPr lang="en-US" sz="2600" dirty="0"/>
              <a:t>Improve teaming structures</a:t>
            </a:r>
          </a:p>
          <a:p>
            <a:r>
              <a:rPr lang="en-US" sz="2600" dirty="0"/>
              <a:t>Solidify plans for teaching expectations</a:t>
            </a:r>
          </a:p>
          <a:p>
            <a:r>
              <a:rPr lang="en-US" sz="2600" dirty="0"/>
              <a:t>Improve acknowledgement system</a:t>
            </a:r>
          </a:p>
          <a:p>
            <a:r>
              <a:rPr lang="en-US" sz="2600" dirty="0"/>
              <a:t>Improve classroom PBIS</a:t>
            </a:r>
          </a:p>
          <a:p>
            <a:r>
              <a:rPr lang="en-US" sz="2600" dirty="0"/>
              <a:t>Clarify discipline policies/responses to problem behaviors</a:t>
            </a:r>
          </a:p>
          <a:p>
            <a:r>
              <a:rPr lang="en-US" sz="2600" dirty="0"/>
              <a:t>Make plans for staff professional development, buy-in/momentum</a:t>
            </a:r>
          </a:p>
          <a:p>
            <a:r>
              <a:rPr lang="en-US" sz="2600" dirty="0"/>
              <a:t>Improve student/family/community involvement</a:t>
            </a:r>
          </a:p>
          <a:p>
            <a:r>
              <a:rPr lang="en-US" sz="2600" dirty="0"/>
              <a:t>Improve data-based decision making processes</a:t>
            </a:r>
          </a:p>
          <a:p>
            <a:r>
              <a:rPr lang="en-US" sz="2600" dirty="0"/>
              <a:t>Create shared vision of PBIS</a:t>
            </a:r>
          </a:p>
        </p:txBody>
      </p:sp>
    </p:spTree>
    <p:extLst>
      <p:ext uri="{BB962C8B-B14F-4D97-AF65-F5344CB8AC3E}">
        <p14:creationId xmlns:p14="http://schemas.microsoft.com/office/powerpoint/2010/main" val="221654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FEEFA-2B2E-CE42-ABBF-05B93CD9D091}"/>
              </a:ext>
            </a:extLst>
          </p:cNvPr>
          <p:cNvSpPr>
            <a:spLocks noGrp="1"/>
          </p:cNvSpPr>
          <p:nvPr>
            <p:ph type="title"/>
          </p:nvPr>
        </p:nvSpPr>
        <p:spPr/>
        <p:txBody>
          <a:bodyPr/>
          <a:lstStyle/>
          <a:p>
            <a:r>
              <a:rPr lang="en-US" dirty="0"/>
              <a:t>How will we meet those objectives?</a:t>
            </a:r>
          </a:p>
        </p:txBody>
      </p:sp>
      <p:sp>
        <p:nvSpPr>
          <p:cNvPr id="3" name="Content Placeholder 2">
            <a:extLst>
              <a:ext uri="{FF2B5EF4-FFF2-40B4-BE49-F238E27FC236}">
                <a16:creationId xmlns:a16="http://schemas.microsoft.com/office/drawing/2014/main" id="{2AE10186-03F3-3240-B4CB-C4EF152894F4}"/>
              </a:ext>
            </a:extLst>
          </p:cNvPr>
          <p:cNvSpPr>
            <a:spLocks noGrp="1"/>
          </p:cNvSpPr>
          <p:nvPr>
            <p:ph idx="1"/>
          </p:nvPr>
        </p:nvSpPr>
        <p:spPr/>
        <p:txBody>
          <a:bodyPr/>
          <a:lstStyle/>
          <a:p>
            <a:r>
              <a:rPr lang="en-US" dirty="0"/>
              <a:t>Provide support</a:t>
            </a:r>
          </a:p>
          <a:p>
            <a:r>
              <a:rPr lang="en-US" dirty="0"/>
              <a:t>Help you use your data</a:t>
            </a:r>
          </a:p>
          <a:p>
            <a:r>
              <a:rPr lang="en-US" dirty="0"/>
              <a:t>Dig deeper into PBIS components</a:t>
            </a:r>
          </a:p>
          <a:p>
            <a:r>
              <a:rPr lang="en-US" spc="-20" dirty="0">
                <a:cs typeface="Calibri"/>
              </a:rPr>
              <a:t>R</a:t>
            </a:r>
            <a:r>
              <a:rPr lang="en-US" spc="-25" dirty="0">
                <a:cs typeface="Calibri"/>
              </a:rPr>
              <a:t>e</a:t>
            </a:r>
            <a:r>
              <a:rPr lang="en-US" spc="-5" dirty="0">
                <a:cs typeface="Calibri"/>
              </a:rPr>
              <a:t>i</a:t>
            </a:r>
            <a:r>
              <a:rPr lang="en-US" spc="-15" dirty="0">
                <a:cs typeface="Calibri"/>
              </a:rPr>
              <a:t>nfo</a:t>
            </a:r>
            <a:r>
              <a:rPr lang="en-US" spc="-20" dirty="0">
                <a:cs typeface="Calibri"/>
              </a:rPr>
              <a:t>r</a:t>
            </a:r>
            <a:r>
              <a:rPr lang="en-US" spc="-15" dirty="0">
                <a:cs typeface="Calibri"/>
              </a:rPr>
              <a:t>ce </a:t>
            </a:r>
            <a:r>
              <a:rPr lang="en-US" spc="5" dirty="0">
                <a:cs typeface="Calibri"/>
              </a:rPr>
              <a:t>t</a:t>
            </a:r>
            <a:r>
              <a:rPr lang="en-US" spc="-15" dirty="0">
                <a:cs typeface="Calibri"/>
              </a:rPr>
              <a:t>h</a:t>
            </a:r>
            <a:r>
              <a:rPr lang="en-US" spc="-20" dirty="0">
                <a:cs typeface="Calibri"/>
              </a:rPr>
              <a:t>e </a:t>
            </a:r>
            <a:r>
              <a:rPr lang="en-US" spc="-5" dirty="0">
                <a:cs typeface="Calibri"/>
              </a:rPr>
              <a:t>i</a:t>
            </a:r>
            <a:r>
              <a:rPr lang="en-US" spc="-20" dirty="0">
                <a:cs typeface="Calibri"/>
              </a:rPr>
              <a:t>m</a:t>
            </a:r>
            <a:r>
              <a:rPr lang="en-US" spc="-15" dirty="0">
                <a:cs typeface="Calibri"/>
              </a:rPr>
              <a:t>p</a:t>
            </a:r>
            <a:r>
              <a:rPr lang="en-US" spc="-20" dirty="0">
                <a:cs typeface="Calibri"/>
              </a:rPr>
              <a:t>or</a:t>
            </a:r>
            <a:r>
              <a:rPr lang="en-US" spc="5" dirty="0">
                <a:cs typeface="Calibri"/>
              </a:rPr>
              <a:t>t</a:t>
            </a:r>
            <a:r>
              <a:rPr lang="en-US" spc="-15" dirty="0">
                <a:cs typeface="Calibri"/>
              </a:rPr>
              <a:t>ance </a:t>
            </a:r>
            <a:r>
              <a:rPr lang="en-US" spc="-20" dirty="0">
                <a:cs typeface="Calibri"/>
              </a:rPr>
              <a:t>o</a:t>
            </a:r>
            <a:r>
              <a:rPr lang="en-US" spc="-15" dirty="0">
                <a:cs typeface="Calibri"/>
              </a:rPr>
              <a:t>f</a:t>
            </a:r>
            <a:r>
              <a:rPr lang="en-US" dirty="0">
                <a:cs typeface="Calibri"/>
              </a:rPr>
              <a:t> </a:t>
            </a:r>
            <a:r>
              <a:rPr lang="en-US" spc="-20" dirty="0">
                <a:cs typeface="Calibri"/>
              </a:rPr>
              <a:t>b</a:t>
            </a:r>
            <a:r>
              <a:rPr lang="en-US" spc="-15" dirty="0">
                <a:cs typeface="Calibri"/>
              </a:rPr>
              <a:t>u</a:t>
            </a:r>
            <a:r>
              <a:rPr lang="en-US" spc="-5" dirty="0">
                <a:cs typeface="Calibri"/>
              </a:rPr>
              <a:t>il</a:t>
            </a:r>
            <a:r>
              <a:rPr lang="en-US" spc="-15" dirty="0">
                <a:cs typeface="Calibri"/>
              </a:rPr>
              <a:t>d</a:t>
            </a:r>
            <a:r>
              <a:rPr lang="en-US" spc="-5" dirty="0">
                <a:cs typeface="Calibri"/>
              </a:rPr>
              <a:t>i</a:t>
            </a:r>
            <a:r>
              <a:rPr lang="en-US" spc="-15" dirty="0">
                <a:cs typeface="Calibri"/>
              </a:rPr>
              <a:t>ng</a:t>
            </a:r>
            <a:r>
              <a:rPr lang="en-US" spc="10" dirty="0">
                <a:cs typeface="Calibri"/>
              </a:rPr>
              <a:t> </a:t>
            </a:r>
            <a:r>
              <a:rPr lang="en-US" spc="-15" dirty="0">
                <a:cs typeface="Calibri"/>
              </a:rPr>
              <a:t>capac</a:t>
            </a:r>
            <a:r>
              <a:rPr lang="en-US" spc="-5" dirty="0">
                <a:cs typeface="Calibri"/>
              </a:rPr>
              <a:t>i</a:t>
            </a:r>
            <a:r>
              <a:rPr lang="en-US" spc="5" dirty="0">
                <a:cs typeface="Calibri"/>
              </a:rPr>
              <a:t>t</a:t>
            </a:r>
            <a:r>
              <a:rPr lang="en-US" spc="-15" dirty="0">
                <a:cs typeface="Calibri"/>
              </a:rPr>
              <a:t>y</a:t>
            </a:r>
            <a:endParaRPr lang="en-US" spc="5" dirty="0">
              <a:cs typeface="Calibri"/>
            </a:endParaRPr>
          </a:p>
          <a:p>
            <a:r>
              <a:rPr lang="en-US" spc="-10" dirty="0">
                <a:cs typeface="Calibri"/>
              </a:rPr>
              <a:t>Supp</a:t>
            </a:r>
            <a:r>
              <a:rPr lang="en-US" spc="-15" dirty="0">
                <a:cs typeface="Calibri"/>
              </a:rPr>
              <a:t>o</a:t>
            </a:r>
            <a:r>
              <a:rPr lang="en-US" spc="-20" dirty="0">
                <a:cs typeface="Calibri"/>
              </a:rPr>
              <a:t>r</a:t>
            </a:r>
            <a:r>
              <a:rPr lang="en-US" dirty="0">
                <a:cs typeface="Calibri"/>
              </a:rPr>
              <a:t>t</a:t>
            </a:r>
            <a:r>
              <a:rPr lang="en-US" spc="5" dirty="0">
                <a:cs typeface="Calibri"/>
              </a:rPr>
              <a:t> </a:t>
            </a:r>
            <a:r>
              <a:rPr lang="en-US" spc="-10" dirty="0">
                <a:cs typeface="Calibri"/>
              </a:rPr>
              <a:t>su</a:t>
            </a:r>
            <a:r>
              <a:rPr lang="en-US" spc="-15" dirty="0">
                <a:cs typeface="Calibri"/>
              </a:rPr>
              <a:t>s</a:t>
            </a:r>
            <a:r>
              <a:rPr lang="en-US" spc="5" dirty="0">
                <a:cs typeface="Calibri"/>
              </a:rPr>
              <a:t>t</a:t>
            </a:r>
            <a:r>
              <a:rPr lang="en-US" spc="-10" dirty="0">
                <a:cs typeface="Calibri"/>
              </a:rPr>
              <a:t>ain</a:t>
            </a:r>
            <a:r>
              <a:rPr lang="en-US" spc="-15" dirty="0">
                <a:cs typeface="Calibri"/>
              </a:rPr>
              <a:t>a</a:t>
            </a:r>
            <a:r>
              <a:rPr lang="en-US" spc="-10" dirty="0">
                <a:cs typeface="Calibri"/>
              </a:rPr>
              <a:t>b</a:t>
            </a:r>
            <a:r>
              <a:rPr lang="en-US" spc="-5" dirty="0">
                <a:cs typeface="Calibri"/>
              </a:rPr>
              <a:t>ili</a:t>
            </a:r>
            <a:r>
              <a:rPr lang="en-US" spc="5" dirty="0">
                <a:cs typeface="Calibri"/>
              </a:rPr>
              <a:t>t</a:t>
            </a:r>
            <a:r>
              <a:rPr lang="en-US" spc="-15" dirty="0">
                <a:cs typeface="Calibri"/>
              </a:rPr>
              <a:t>y</a:t>
            </a:r>
            <a:r>
              <a:rPr lang="en-US" spc="5" dirty="0">
                <a:cs typeface="Calibri"/>
              </a:rPr>
              <a:t> </a:t>
            </a:r>
            <a:r>
              <a:rPr lang="en-US" spc="-10" dirty="0">
                <a:cs typeface="Calibri"/>
              </a:rPr>
              <a:t>b</a:t>
            </a:r>
            <a:r>
              <a:rPr lang="en-US" spc="-15" dirty="0">
                <a:cs typeface="Calibri"/>
              </a:rPr>
              <a:t>y</a:t>
            </a:r>
            <a:r>
              <a:rPr lang="en-US" spc="5" dirty="0">
                <a:cs typeface="Calibri"/>
              </a:rPr>
              <a:t> </a:t>
            </a:r>
            <a:r>
              <a:rPr lang="en-US" spc="-15" dirty="0">
                <a:cs typeface="Calibri"/>
              </a:rPr>
              <a:t>es</a:t>
            </a:r>
            <a:r>
              <a:rPr lang="en-US" spc="5" dirty="0">
                <a:cs typeface="Calibri"/>
              </a:rPr>
              <a:t>t</a:t>
            </a:r>
            <a:r>
              <a:rPr lang="en-US" spc="-15" dirty="0">
                <a:cs typeface="Calibri"/>
              </a:rPr>
              <a:t>a</a:t>
            </a:r>
            <a:r>
              <a:rPr lang="en-US" spc="-10" dirty="0">
                <a:cs typeface="Calibri"/>
              </a:rPr>
              <a:t>b</a:t>
            </a:r>
            <a:r>
              <a:rPr lang="en-US" spc="-5" dirty="0">
                <a:cs typeface="Calibri"/>
              </a:rPr>
              <a:t>li</a:t>
            </a:r>
            <a:r>
              <a:rPr lang="en-US" spc="-15" dirty="0">
                <a:cs typeface="Calibri"/>
              </a:rPr>
              <a:t>s</a:t>
            </a:r>
            <a:r>
              <a:rPr lang="en-US" spc="-10" dirty="0">
                <a:cs typeface="Calibri"/>
              </a:rPr>
              <a:t>h</a:t>
            </a:r>
            <a:r>
              <a:rPr lang="en-US" spc="-5" dirty="0">
                <a:cs typeface="Calibri"/>
              </a:rPr>
              <a:t>i</a:t>
            </a:r>
            <a:r>
              <a:rPr lang="en-US" spc="-10" dirty="0">
                <a:cs typeface="Calibri"/>
              </a:rPr>
              <a:t>ng </a:t>
            </a:r>
            <a:r>
              <a:rPr lang="en-US" spc="-15" dirty="0">
                <a:cs typeface="Calibri"/>
              </a:rPr>
              <a:t>t</a:t>
            </a:r>
            <a:r>
              <a:rPr lang="en-US" spc="-20" dirty="0">
                <a:cs typeface="Calibri"/>
              </a:rPr>
              <a:t>r</a:t>
            </a:r>
            <a:r>
              <a:rPr lang="en-US" spc="-15" dirty="0">
                <a:cs typeface="Calibri"/>
              </a:rPr>
              <a:t>a</a:t>
            </a:r>
            <a:r>
              <a:rPr lang="en-US" spc="-10" dirty="0">
                <a:cs typeface="Calibri"/>
              </a:rPr>
              <a:t>ining,</a:t>
            </a:r>
            <a:r>
              <a:rPr lang="en-US" spc="5" dirty="0">
                <a:cs typeface="Calibri"/>
              </a:rPr>
              <a:t> </a:t>
            </a:r>
            <a:r>
              <a:rPr lang="en-US" spc="-10" dirty="0">
                <a:cs typeface="Calibri"/>
              </a:rPr>
              <a:t>c</a:t>
            </a:r>
            <a:r>
              <a:rPr lang="en-US" spc="-20" dirty="0">
                <a:cs typeface="Calibri"/>
              </a:rPr>
              <a:t>o</a:t>
            </a:r>
            <a:r>
              <a:rPr lang="en-US" spc="-15" dirty="0">
                <a:cs typeface="Calibri"/>
              </a:rPr>
              <a:t>a</a:t>
            </a:r>
            <a:r>
              <a:rPr lang="en-US" spc="-20" dirty="0">
                <a:cs typeface="Calibri"/>
              </a:rPr>
              <a:t>c</a:t>
            </a:r>
            <a:r>
              <a:rPr lang="en-US" spc="-10" dirty="0">
                <a:cs typeface="Calibri"/>
              </a:rPr>
              <a:t>hing,</a:t>
            </a:r>
            <a:r>
              <a:rPr lang="en-US" spc="5" dirty="0">
                <a:cs typeface="Calibri"/>
              </a:rPr>
              <a:t> </a:t>
            </a:r>
            <a:r>
              <a:rPr lang="en-US" spc="-15" dirty="0">
                <a:cs typeface="Calibri"/>
              </a:rPr>
              <a:t>a</a:t>
            </a:r>
            <a:r>
              <a:rPr lang="en-US" spc="-10" dirty="0">
                <a:cs typeface="Calibri"/>
              </a:rPr>
              <a:t>n</a:t>
            </a:r>
            <a:r>
              <a:rPr lang="en-US" spc="-20" dirty="0">
                <a:cs typeface="Calibri"/>
              </a:rPr>
              <a:t>d</a:t>
            </a:r>
            <a:r>
              <a:rPr lang="en-US" spc="10" dirty="0">
                <a:cs typeface="Calibri"/>
              </a:rPr>
              <a:t> </a:t>
            </a:r>
            <a:r>
              <a:rPr lang="en-US" spc="-20" dirty="0">
                <a:cs typeface="Calibri"/>
              </a:rPr>
              <a:t>e</a:t>
            </a:r>
            <a:r>
              <a:rPr lang="en-US" spc="-10" dirty="0">
                <a:cs typeface="Calibri"/>
              </a:rPr>
              <a:t>valuat</a:t>
            </a:r>
            <a:r>
              <a:rPr lang="en-US" spc="-15" dirty="0">
                <a:cs typeface="Calibri"/>
              </a:rPr>
              <a:t>ion</a:t>
            </a:r>
            <a:r>
              <a:rPr lang="en-US" spc="10" dirty="0">
                <a:cs typeface="Calibri"/>
              </a:rPr>
              <a:t> </a:t>
            </a:r>
            <a:r>
              <a:rPr lang="en-US" spc="-10" dirty="0">
                <a:cs typeface="Calibri"/>
              </a:rPr>
              <a:t>sy</a:t>
            </a:r>
            <a:r>
              <a:rPr lang="en-US" spc="-15" dirty="0">
                <a:cs typeface="Calibri"/>
              </a:rPr>
              <a:t>s</a:t>
            </a:r>
            <a:r>
              <a:rPr lang="en-US" spc="5" dirty="0">
                <a:cs typeface="Calibri"/>
              </a:rPr>
              <a:t>t</a:t>
            </a:r>
            <a:r>
              <a:rPr lang="en-US" spc="-25" dirty="0">
                <a:cs typeface="Calibri"/>
              </a:rPr>
              <a:t>e</a:t>
            </a:r>
            <a:r>
              <a:rPr lang="en-US" spc="-20" dirty="0">
                <a:cs typeface="Calibri"/>
              </a:rPr>
              <a:t>m</a:t>
            </a:r>
            <a:r>
              <a:rPr lang="en-US" spc="-15" dirty="0">
                <a:cs typeface="Calibri"/>
              </a:rPr>
              <a:t>s</a:t>
            </a:r>
            <a:endParaRPr lang="en-US" dirty="0"/>
          </a:p>
          <a:p>
            <a:r>
              <a:rPr lang="en-US" dirty="0"/>
              <a:t>Provide examples and opportunities to share</a:t>
            </a:r>
          </a:p>
          <a:p>
            <a:r>
              <a:rPr lang="en-US" dirty="0"/>
              <a:t>Provide team work time</a:t>
            </a:r>
          </a:p>
        </p:txBody>
      </p:sp>
    </p:spTree>
    <p:extLst>
      <p:ext uri="{BB962C8B-B14F-4D97-AF65-F5344CB8AC3E}">
        <p14:creationId xmlns:p14="http://schemas.microsoft.com/office/powerpoint/2010/main" val="1559711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Title 3"/>
          <p:cNvSpPr>
            <a:spLocks noGrp="1"/>
          </p:cNvSpPr>
          <p:nvPr>
            <p:ph type="title"/>
          </p:nvPr>
        </p:nvSpPr>
        <p:spPr>
          <a:solidFill>
            <a:schemeClr val="accent4">
              <a:lumMod val="60000"/>
              <a:lumOff val="40000"/>
            </a:schemeClr>
          </a:solidFill>
        </p:spPr>
        <p:txBody>
          <a:bodyPr/>
          <a:lstStyle/>
          <a:p>
            <a:pPr eaLnBrk="1" hangingPunct="1"/>
            <a:r>
              <a:rPr lang="en-US" altLang="en-US" dirty="0">
                <a:ea typeface="ＭＳ Ｐゴシック" charset="-128"/>
              </a:rPr>
              <a:t>Activity</a:t>
            </a:r>
          </a:p>
        </p:txBody>
      </p:sp>
      <p:sp>
        <p:nvSpPr>
          <p:cNvPr id="206850" name="Content Placeholder 4"/>
          <p:cNvSpPr>
            <a:spLocks noGrp="1"/>
          </p:cNvSpPr>
          <p:nvPr>
            <p:ph idx="1"/>
          </p:nvPr>
        </p:nvSpPr>
        <p:spPr>
          <a:xfrm>
            <a:off x="739775" y="1750980"/>
            <a:ext cx="7662863" cy="4286284"/>
          </a:xfrm>
        </p:spPr>
        <p:txBody>
          <a:bodyPr/>
          <a:lstStyle/>
          <a:p>
            <a:pPr eaLnBrk="1" hangingPunct="1"/>
            <a:r>
              <a:rPr lang="en-US" altLang="en-US" sz="3000" dirty="0">
                <a:latin typeface="Calibri" charset="0"/>
                <a:ea typeface="Calibri" charset="0"/>
                <a:cs typeface="Calibri" charset="0"/>
              </a:rPr>
              <a:t>As a team, take a moment to reflect on your PBIS journey and identify a couple of strengths and challenges</a:t>
            </a:r>
          </a:p>
          <a:p>
            <a:pPr marL="0" indent="0" eaLnBrk="1" hangingPunct="1">
              <a:buNone/>
            </a:pPr>
            <a:endParaRPr lang="en-US" altLang="en-US" sz="3000" dirty="0">
              <a:latin typeface="Calibri" charset="0"/>
              <a:ea typeface="Calibri" charset="0"/>
              <a:cs typeface="Calibri" charset="0"/>
            </a:endParaRPr>
          </a:p>
          <a:p>
            <a:pPr eaLnBrk="1" hangingPunct="1"/>
            <a:r>
              <a:rPr lang="en-US" altLang="en-US" sz="3000" dirty="0">
                <a:latin typeface="Calibri" charset="0"/>
                <a:ea typeface="Calibri" charset="0"/>
                <a:cs typeface="Calibri" charset="0"/>
              </a:rPr>
              <a:t>Using the </a:t>
            </a:r>
            <a:r>
              <a:rPr lang="en-US" altLang="en-US" sz="3000" dirty="0">
                <a:latin typeface="Calibri" charset="0"/>
                <a:ea typeface="Calibri" charset="0"/>
                <a:cs typeface="Calibri" charset="0"/>
                <a:hlinkClick r:id="rId2"/>
              </a:rPr>
              <a:t>TFI Action Planning form</a:t>
            </a:r>
            <a:r>
              <a:rPr lang="en-US" altLang="en-US" sz="3000" dirty="0">
                <a:latin typeface="Calibri" charset="0"/>
                <a:ea typeface="Calibri" charset="0"/>
                <a:cs typeface="Calibri" charset="0"/>
              </a:rPr>
              <a:t>, develop 3-5 learning targets for your team</a:t>
            </a:r>
          </a:p>
          <a:p>
            <a:pPr eaLnBrk="1" hangingPunct="1"/>
            <a:endParaRPr lang="en-US" altLang="en-US" sz="3000" dirty="0">
              <a:latin typeface="Calibri" charset="0"/>
              <a:ea typeface="Calibri" charset="0"/>
              <a:cs typeface="Calibri" charset="0"/>
            </a:endParaRPr>
          </a:p>
          <a:p>
            <a:pPr marL="57150" indent="0" algn="ctr" eaLnBrk="1" hangingPunct="1">
              <a:buNone/>
            </a:pPr>
            <a:r>
              <a:rPr lang="en-US" altLang="en-US" sz="3000" dirty="0">
                <a:latin typeface="Calibri" charset="0"/>
                <a:ea typeface="Calibri" charset="0"/>
                <a:cs typeface="Calibri" charset="0"/>
              </a:rPr>
              <a:t>We’ll hear a sampling of responses from the group.</a:t>
            </a:r>
            <a:endParaRPr lang="en-US" sz="3000" dirty="0"/>
          </a:p>
        </p:txBody>
      </p:sp>
    </p:spTree>
    <p:extLst>
      <p:ext uri="{BB962C8B-B14F-4D97-AF65-F5344CB8AC3E}">
        <p14:creationId xmlns:p14="http://schemas.microsoft.com/office/powerpoint/2010/main" val="33165457"/>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2258"/>
            <a:ext cx="9144000" cy="5474210"/>
          </a:xfrm>
          <a:prstGeom prst="rect">
            <a:avLst/>
          </a:prstGeom>
        </p:spPr>
      </p:pic>
      <p:sp>
        <p:nvSpPr>
          <p:cNvPr id="3" name="TextBox 2"/>
          <p:cNvSpPr txBox="1"/>
          <p:nvPr/>
        </p:nvSpPr>
        <p:spPr>
          <a:xfrm>
            <a:off x="0" y="5638800"/>
            <a:ext cx="9144000" cy="1200329"/>
          </a:xfrm>
          <a:prstGeom prst="rect">
            <a:avLst/>
          </a:prstGeom>
          <a:noFill/>
        </p:spPr>
        <p:txBody>
          <a:bodyPr wrap="square" rtlCol="0">
            <a:spAutoFit/>
          </a:bodyPr>
          <a:lstStyle/>
          <a:p>
            <a:r>
              <a:rPr lang="en-US" sz="3600" dirty="0">
                <a:solidFill>
                  <a:srgbClr val="00B0F0"/>
                </a:solidFill>
                <a:latin typeface="Wide Latin" charset="0"/>
                <a:ea typeface="Wide Latin" charset="0"/>
                <a:cs typeface="Wide Latin" charset="0"/>
              </a:rPr>
              <a:t>Features</a:t>
            </a:r>
            <a:r>
              <a:rPr lang="en-US" sz="3600" dirty="0">
                <a:latin typeface="Wide Latin" charset="0"/>
                <a:ea typeface="Wide Latin" charset="0"/>
                <a:cs typeface="Wide Latin" charset="0"/>
              </a:rPr>
              <a:t> &amp; </a:t>
            </a:r>
            <a:r>
              <a:rPr lang="en-US" sz="3600" b="1" dirty="0">
                <a:solidFill>
                  <a:srgbClr val="92D050"/>
                </a:solidFill>
                <a:latin typeface="Wide Latin" charset="0"/>
                <a:ea typeface="Wide Latin" charset="0"/>
                <a:cs typeface="Wide Latin" charset="0"/>
              </a:rPr>
              <a:t>Systems</a:t>
            </a:r>
            <a:r>
              <a:rPr lang="en-US" sz="3600" dirty="0">
                <a:latin typeface="Wide Latin" charset="0"/>
                <a:ea typeface="Wide Latin" charset="0"/>
                <a:cs typeface="Wide Latin" charset="0"/>
              </a:rPr>
              <a:t> &amp; </a:t>
            </a:r>
            <a:r>
              <a:rPr lang="en-US" sz="3600" b="1" dirty="0">
                <a:solidFill>
                  <a:srgbClr val="7030A0"/>
                </a:solidFill>
                <a:latin typeface="Wide Latin" charset="0"/>
                <a:ea typeface="Wide Latin" charset="0"/>
                <a:cs typeface="Wide Latin" charset="0"/>
              </a:rPr>
              <a:t>Practices</a:t>
            </a:r>
            <a:r>
              <a:rPr lang="mr-IN" sz="3600" dirty="0">
                <a:latin typeface="Wide Latin" charset="0"/>
                <a:ea typeface="Wide Latin" charset="0"/>
                <a:cs typeface="Wide Latin" charset="0"/>
              </a:rPr>
              <a:t>…</a:t>
            </a:r>
            <a:r>
              <a:rPr lang="en-US" sz="3600" dirty="0">
                <a:latin typeface="Wide Latin" charset="0"/>
                <a:ea typeface="Wide Latin" charset="0"/>
                <a:cs typeface="Wide Latin" charset="0"/>
              </a:rPr>
              <a:t>. </a:t>
            </a:r>
            <a:r>
              <a:rPr lang="en-US" sz="3600" b="1" dirty="0">
                <a:solidFill>
                  <a:srgbClr val="FF0000"/>
                </a:solidFill>
                <a:latin typeface="Wide Latin" charset="0"/>
                <a:ea typeface="Wide Latin" charset="0"/>
                <a:cs typeface="Wide Latin" charset="0"/>
              </a:rPr>
              <a:t>OH MY</a:t>
            </a:r>
            <a:r>
              <a:rPr lang="en-US" sz="3600" dirty="0">
                <a:latin typeface="Wide Latin" charset="0"/>
                <a:ea typeface="Wide Latin" charset="0"/>
                <a:cs typeface="Wide Latin" charset="0"/>
              </a:rPr>
              <a:t>!!!!</a:t>
            </a:r>
          </a:p>
        </p:txBody>
      </p:sp>
    </p:spTree>
    <p:extLst>
      <p:ext uri="{BB962C8B-B14F-4D97-AF65-F5344CB8AC3E}">
        <p14:creationId xmlns:p14="http://schemas.microsoft.com/office/powerpoint/2010/main" val="4290253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080053"/>
            <a:ext cx="8153400" cy="4572000"/>
          </a:xfrm>
        </p:spPr>
        <p:txBody>
          <a:bodyPr/>
          <a:lstStyle/>
          <a:p>
            <a:pPr algn="ctr"/>
            <a:r>
              <a:rPr lang="en-US" sz="4000" dirty="0">
                <a:hlinkClick r:id="rId2"/>
              </a:rPr>
              <a:t>Jack Hartman Brain Break</a:t>
            </a:r>
            <a:endParaRPr lang="en-US" sz="4000" dirty="0"/>
          </a:p>
        </p:txBody>
      </p:sp>
      <p:pic>
        <p:nvPicPr>
          <p:cNvPr id="3" name="Picture 2">
            <a:extLst>
              <a:ext uri="{FF2B5EF4-FFF2-40B4-BE49-F238E27FC236}">
                <a16:creationId xmlns:a16="http://schemas.microsoft.com/office/drawing/2014/main" id="{3BAB1753-6D3F-5D47-B84A-485F2B0486D1}"/>
              </a:ext>
            </a:extLst>
          </p:cNvPr>
          <p:cNvPicPr>
            <a:picLocks noChangeAspect="1"/>
          </p:cNvPicPr>
          <p:nvPr/>
        </p:nvPicPr>
        <p:blipFill rotWithShape="1">
          <a:blip r:embed="rId3"/>
          <a:srcRect l="14255" r="16704"/>
          <a:stretch/>
        </p:blipFill>
        <p:spPr>
          <a:xfrm>
            <a:off x="4599955" y="1921795"/>
            <a:ext cx="4544046" cy="4936206"/>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000953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307325" y="268223"/>
            <a:ext cx="7901305" cy="1105535"/>
          </a:xfrm>
          <a:prstGeom prst="rect">
            <a:avLst/>
          </a:prstGeom>
        </p:spPr>
        <p:txBody>
          <a:bodyPr vert="horz" wrap="square" lIns="0" tIns="0" rIns="0" bIns="0" rtlCol="0">
            <a:noAutofit/>
          </a:bodyPr>
          <a:lstStyle/>
          <a:p>
            <a:pPr marL="12700" algn="ctr">
              <a:lnSpc>
                <a:spcPct val="100000"/>
              </a:lnSpc>
            </a:pPr>
            <a:r>
              <a:rPr lang="en-US" sz="3600" b="1" dirty="0">
                <a:latin typeface="+mj-lt"/>
                <a:cs typeface="Arial"/>
              </a:rPr>
              <a:t>A Brief Focus on Sustainability</a:t>
            </a:r>
            <a:endParaRPr sz="3600" b="1" dirty="0">
              <a:latin typeface="+mj-lt"/>
              <a:cs typeface="Arial"/>
            </a:endParaRPr>
          </a:p>
        </p:txBody>
      </p:sp>
    </p:spTree>
    <p:extLst>
      <p:ext uri="{BB962C8B-B14F-4D97-AF65-F5344CB8AC3E}">
        <p14:creationId xmlns:p14="http://schemas.microsoft.com/office/powerpoint/2010/main" val="6921513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61" name="Group 2"/>
          <p:cNvGrpSpPr>
            <a:grpSpLocks/>
          </p:cNvGrpSpPr>
          <p:nvPr/>
        </p:nvGrpSpPr>
        <p:grpSpPr bwMode="auto">
          <a:xfrm>
            <a:off x="76200" y="1905000"/>
            <a:ext cx="8839200" cy="4648200"/>
            <a:chOff x="-727" y="1056"/>
            <a:chExt cx="5481" cy="3003"/>
          </a:xfrm>
        </p:grpSpPr>
        <p:sp>
          <p:nvSpPr>
            <p:cNvPr id="194573" name="AutoShape 3"/>
            <p:cNvSpPr>
              <a:spLocks noChangeArrowheads="1"/>
            </p:cNvSpPr>
            <p:nvPr/>
          </p:nvSpPr>
          <p:spPr bwMode="auto">
            <a:xfrm>
              <a:off x="1104" y="1056"/>
              <a:ext cx="3650" cy="3003"/>
            </a:xfrm>
            <a:prstGeom prst="triangle">
              <a:avLst>
                <a:gd name="adj" fmla="val 50000"/>
              </a:avLst>
            </a:prstGeom>
            <a:solidFill>
              <a:srgbClr val="2E8E2E"/>
            </a:solidFill>
            <a:ln w="9525">
              <a:miter lim="800000"/>
              <a:headEnd/>
              <a:tailEnd/>
            </a:ln>
            <a:scene3d>
              <a:camera prst="legacyPerspectiveTopRight">
                <a:rot lat="21299970" lon="0" rev="0"/>
              </a:camera>
              <a:lightRig rig="legacyFlat3" dir="b"/>
            </a:scene3d>
            <a:sp3d extrusionH="3630600" contourW="12700" prstMaterial="legacyMatte">
              <a:bevelT w="13500" h="13500" prst="angle"/>
              <a:bevelB w="13500" h="13500" prst="angle"/>
              <a:extrusionClr>
                <a:srgbClr val="336600"/>
              </a:extrusionClr>
              <a:contourClr>
                <a:srgbClr val="2E8E2E"/>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solidFill>
                  <a:srgbClr val="000000"/>
                </a:solidFill>
                <a:latin typeface="Arial" charset="0"/>
              </a:endParaRPr>
            </a:p>
          </p:txBody>
        </p:sp>
        <p:sp>
          <p:nvSpPr>
            <p:cNvPr id="194574" name="Text Box 4"/>
            <p:cNvSpPr txBox="1">
              <a:spLocks noChangeArrowheads="1"/>
            </p:cNvSpPr>
            <p:nvPr/>
          </p:nvSpPr>
          <p:spPr bwMode="auto">
            <a:xfrm>
              <a:off x="-727" y="2484"/>
              <a:ext cx="2095" cy="1153"/>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US" altLang="en-US" sz="2000" b="1" dirty="0">
                  <a:solidFill>
                    <a:srgbClr val="000000"/>
                  </a:solidFill>
                  <a:ea typeface="Calibri" charset="0"/>
                  <a:cs typeface="Calibri" charset="0"/>
                </a:rPr>
                <a:t>Universal Practices in place for 100% of students</a:t>
              </a:r>
            </a:p>
            <a:p>
              <a:pPr algn="ctr" eaLnBrk="1" hangingPunct="1">
                <a:spcBef>
                  <a:spcPct val="50000"/>
                </a:spcBef>
                <a:buFontTx/>
                <a:buNone/>
              </a:pPr>
              <a:r>
                <a:rPr lang="en-US" altLang="en-US" sz="2000" b="1" dirty="0">
                  <a:solidFill>
                    <a:srgbClr val="000000"/>
                  </a:solidFill>
                  <a:ea typeface="Calibri" charset="0"/>
                  <a:cs typeface="Calibri" charset="0"/>
                </a:rPr>
                <a:t>80% of Students should be successful when accessing Universal Supports</a:t>
              </a:r>
            </a:p>
          </p:txBody>
        </p:sp>
      </p:grpSp>
      <p:grpSp>
        <p:nvGrpSpPr>
          <p:cNvPr id="194562" name="Group 3"/>
          <p:cNvGrpSpPr>
            <a:grpSpLocks/>
          </p:cNvGrpSpPr>
          <p:nvPr/>
        </p:nvGrpSpPr>
        <p:grpSpPr bwMode="auto">
          <a:xfrm>
            <a:off x="2057400" y="1905000"/>
            <a:ext cx="5254625" cy="2354263"/>
            <a:chOff x="260" y="480"/>
            <a:chExt cx="4156" cy="1968"/>
          </a:xfrm>
        </p:grpSpPr>
        <p:sp>
          <p:nvSpPr>
            <p:cNvPr id="194571" name="AutoShape 6"/>
            <p:cNvSpPr>
              <a:spLocks noChangeArrowheads="1"/>
            </p:cNvSpPr>
            <p:nvPr/>
          </p:nvSpPr>
          <p:spPr bwMode="auto">
            <a:xfrm>
              <a:off x="2160" y="480"/>
              <a:ext cx="2256" cy="1968"/>
            </a:xfrm>
            <a:prstGeom prst="triangle">
              <a:avLst>
                <a:gd name="adj" fmla="val 50000"/>
              </a:avLst>
            </a:prstGeom>
            <a:gradFill rotWithShape="1">
              <a:gsLst>
                <a:gs pos="0">
                  <a:srgbClr val="FFFF00"/>
                </a:gs>
                <a:gs pos="100000">
                  <a:srgbClr val="FFFF00"/>
                </a:gs>
              </a:gsLst>
              <a:lin ang="5400000" scaled="1"/>
            </a:gradFill>
            <a:ln w="9525">
              <a:miter lim="800000"/>
              <a:headEnd/>
              <a:tailEnd/>
            </a:ln>
            <a:scene3d>
              <a:camera prst="legacyPerspectiveTopRight">
                <a:rot lat="21299970" lon="0" rev="0"/>
              </a:camera>
              <a:lightRig rig="legacyFlat3" dir="b"/>
            </a:scene3d>
            <a:sp3d extrusionH="1801800" contourW="12700" prstMaterial="legacyMatte">
              <a:bevelT w="13500" h="13500" prst="angle"/>
              <a:bevelB w="13500" h="13500" prst="angle"/>
              <a:extrusionClr>
                <a:srgbClr val="FFFF00"/>
              </a:extrusionClr>
              <a:contourClr>
                <a:srgbClr val="FFFF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solidFill>
                  <a:srgbClr val="000000"/>
                </a:solidFill>
                <a:latin typeface="Arial" charset="0"/>
              </a:endParaRPr>
            </a:p>
          </p:txBody>
        </p:sp>
        <p:sp>
          <p:nvSpPr>
            <p:cNvPr id="194572" name="Text Box 7"/>
            <p:cNvSpPr txBox="1">
              <a:spLocks noChangeArrowheads="1"/>
            </p:cNvSpPr>
            <p:nvPr/>
          </p:nvSpPr>
          <p:spPr bwMode="auto">
            <a:xfrm>
              <a:off x="260" y="1245"/>
              <a:ext cx="1988" cy="849"/>
            </a:xfrm>
            <a:prstGeom prst="rect">
              <a:avLst/>
            </a:prstGeom>
            <a:noFill/>
            <a:ln w="2540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US" altLang="en-US" sz="2000" b="1" dirty="0">
                  <a:solidFill>
                    <a:srgbClr val="000000"/>
                  </a:solidFill>
                  <a:ea typeface="Calibri" charset="0"/>
                  <a:cs typeface="Calibri" charset="0"/>
                </a:rPr>
                <a:t>10-15% of Students may need Targeted Supports</a:t>
              </a:r>
            </a:p>
          </p:txBody>
        </p:sp>
      </p:grpSp>
      <p:grpSp>
        <p:nvGrpSpPr>
          <p:cNvPr id="194563" name="Group 4"/>
          <p:cNvGrpSpPr>
            <a:grpSpLocks/>
          </p:cNvGrpSpPr>
          <p:nvPr/>
        </p:nvGrpSpPr>
        <p:grpSpPr bwMode="auto">
          <a:xfrm>
            <a:off x="2971800" y="1524000"/>
            <a:ext cx="3352800" cy="1104900"/>
            <a:chOff x="-939" y="-50"/>
            <a:chExt cx="4827" cy="1538"/>
          </a:xfrm>
        </p:grpSpPr>
        <p:sp>
          <p:nvSpPr>
            <p:cNvPr id="194569" name="AutoShape 9"/>
            <p:cNvSpPr>
              <a:spLocks noChangeArrowheads="1"/>
            </p:cNvSpPr>
            <p:nvPr/>
          </p:nvSpPr>
          <p:spPr bwMode="auto">
            <a:xfrm>
              <a:off x="2688" y="480"/>
              <a:ext cx="1200" cy="1008"/>
            </a:xfrm>
            <a:prstGeom prst="triangle">
              <a:avLst>
                <a:gd name="adj" fmla="val 50000"/>
              </a:avLst>
            </a:prstGeom>
            <a:gradFill rotWithShape="1">
              <a:gsLst>
                <a:gs pos="0">
                  <a:srgbClr val="FF0000"/>
                </a:gs>
                <a:gs pos="100000">
                  <a:srgbClr val="FF0000"/>
                </a:gs>
              </a:gsLst>
              <a:lin ang="5400000" scaled="1"/>
            </a:gradFill>
            <a:ln w="9525">
              <a:miter lim="800000"/>
              <a:headEnd/>
              <a:tailEnd/>
            </a:ln>
            <a:scene3d>
              <a:camera prst="legacyPerspectiveTopRight">
                <a:rot lat="21299970" lon="300000" rev="0"/>
              </a:camera>
              <a:lightRig rig="legacyFlat3" dir="b"/>
            </a:scene3d>
            <a:sp3d extrusionH="887400" contourW="12700" prstMaterial="legacyMatte">
              <a:bevelT w="13500" h="13500" prst="angle"/>
              <a:bevelB w="13500" h="13500" prst="angle"/>
              <a:extrusionClr>
                <a:srgbClr val="FF0000"/>
              </a:extrusionClr>
              <a:contourClr>
                <a:srgbClr val="FF0000"/>
              </a:contourClr>
            </a:sp3d>
          </p:spPr>
          <p:txBody>
            <a:bodyPr wrap="none" anchor="ctr">
              <a:flatTx/>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endParaRPr lang="en-US" altLang="en-US" sz="1800">
                <a:solidFill>
                  <a:srgbClr val="000000"/>
                </a:solidFill>
                <a:latin typeface="Arial" charset="0"/>
              </a:endParaRPr>
            </a:p>
          </p:txBody>
        </p:sp>
        <p:sp>
          <p:nvSpPr>
            <p:cNvPr id="194570" name="Text Box 10"/>
            <p:cNvSpPr txBox="1">
              <a:spLocks noChangeArrowheads="1"/>
            </p:cNvSpPr>
            <p:nvPr/>
          </p:nvSpPr>
          <p:spPr bwMode="auto">
            <a:xfrm>
              <a:off x="-939" y="-50"/>
              <a:ext cx="3620" cy="1414"/>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50000"/>
                </a:spcBef>
                <a:buFontTx/>
                <a:buNone/>
              </a:pPr>
              <a:r>
                <a:rPr lang="en-US" altLang="en-US" sz="2000" b="1">
                  <a:solidFill>
                    <a:srgbClr val="000000"/>
                  </a:solidFill>
                  <a:ea typeface="Calibri" charset="0"/>
                  <a:cs typeface="Calibri" charset="0"/>
                </a:rPr>
                <a:t>1-5% of Students may need Intensive Supports</a:t>
              </a:r>
            </a:p>
          </p:txBody>
        </p:sp>
      </p:grpSp>
      <p:sp>
        <p:nvSpPr>
          <p:cNvPr id="194564" name="Text Box 11"/>
          <p:cNvSpPr txBox="1">
            <a:spLocks noChangeArrowheads="1"/>
          </p:cNvSpPr>
          <p:nvPr/>
        </p:nvSpPr>
        <p:spPr bwMode="auto">
          <a:xfrm>
            <a:off x="1485900" y="679450"/>
            <a:ext cx="6172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50000"/>
              </a:spcBef>
              <a:buFontTx/>
              <a:buNone/>
            </a:pPr>
            <a:endParaRPr lang="en-US" altLang="en-US" b="1" i="1">
              <a:solidFill>
                <a:srgbClr val="000000"/>
              </a:solidFill>
              <a:latin typeface="Arial" charset="0"/>
            </a:endParaRPr>
          </a:p>
        </p:txBody>
      </p:sp>
      <p:sp>
        <p:nvSpPr>
          <p:cNvPr id="194565" name="TextBox 1"/>
          <p:cNvSpPr txBox="1">
            <a:spLocks noChangeArrowheads="1"/>
          </p:cNvSpPr>
          <p:nvPr/>
        </p:nvSpPr>
        <p:spPr bwMode="auto">
          <a:xfrm rot="3510755">
            <a:off x="6656388" y="3536950"/>
            <a:ext cx="27114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b="1">
                <a:solidFill>
                  <a:schemeClr val="bg1"/>
                </a:solidFill>
                <a:latin typeface="Arial" charset="0"/>
              </a:rPr>
              <a:t>ALL Students!</a:t>
            </a:r>
          </a:p>
        </p:txBody>
      </p:sp>
      <p:sp>
        <p:nvSpPr>
          <p:cNvPr id="194566" name="TextBox 16"/>
          <p:cNvSpPr txBox="1">
            <a:spLocks noChangeArrowheads="1"/>
          </p:cNvSpPr>
          <p:nvPr/>
        </p:nvSpPr>
        <p:spPr bwMode="auto">
          <a:xfrm rot="3510755">
            <a:off x="6315076" y="2997200"/>
            <a:ext cx="13382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b="1">
                <a:solidFill>
                  <a:schemeClr val="bg1"/>
                </a:solidFill>
                <a:latin typeface="Arial" charset="0"/>
              </a:rPr>
              <a:t>Some</a:t>
            </a:r>
          </a:p>
        </p:txBody>
      </p:sp>
      <p:sp>
        <p:nvSpPr>
          <p:cNvPr id="194567" name="TextBox 17"/>
          <p:cNvSpPr txBox="1">
            <a:spLocks noChangeArrowheads="1"/>
          </p:cNvSpPr>
          <p:nvPr/>
        </p:nvSpPr>
        <p:spPr bwMode="auto">
          <a:xfrm rot="3510755">
            <a:off x="5813425" y="1990726"/>
            <a:ext cx="765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b="1">
                <a:solidFill>
                  <a:schemeClr val="bg1"/>
                </a:solidFill>
                <a:latin typeface="Arial" charset="0"/>
              </a:rPr>
              <a:t>Few</a:t>
            </a:r>
          </a:p>
        </p:txBody>
      </p:sp>
      <p:sp>
        <p:nvSpPr>
          <p:cNvPr id="3" name="Title 2"/>
          <p:cNvSpPr>
            <a:spLocks noGrp="1"/>
          </p:cNvSpPr>
          <p:nvPr>
            <p:ph type="title"/>
          </p:nvPr>
        </p:nvSpPr>
        <p:spPr>
          <a:xfrm>
            <a:off x="457200" y="152400"/>
            <a:ext cx="8229600" cy="1265238"/>
          </a:xfrm>
        </p:spPr>
        <p:txBody>
          <a:bodyPr/>
          <a:lstStyle/>
          <a:p>
            <a:pPr>
              <a:defRPr/>
            </a:pPr>
            <a:br>
              <a:rPr lang="en-US" b="1" dirty="0">
                <a:solidFill>
                  <a:prstClr val="black"/>
                </a:solidFill>
              </a:rPr>
            </a:br>
            <a:r>
              <a:rPr lang="en-US" sz="3800" dirty="0">
                <a:solidFill>
                  <a:prstClr val="black"/>
                </a:solidFill>
              </a:rPr>
              <a:t>Who Benefits from MTSS? </a:t>
            </a:r>
            <a:r>
              <a:rPr lang="en-US" sz="3800" i="1" dirty="0">
                <a:solidFill>
                  <a:prstClr val="black"/>
                </a:solidFill>
              </a:rPr>
              <a:t>Everyone! (Both Academically &amp; Behaviorally) </a:t>
            </a:r>
            <a:br>
              <a:rPr lang="en-US" b="1" dirty="0">
                <a:solidFill>
                  <a:prstClr val="black"/>
                </a:solidFill>
                <a:effectLst>
                  <a:outerShdw blurRad="38100" dist="38100" dir="2700000" algn="tl">
                    <a:srgbClr val="FFFFFF"/>
                  </a:outerShdw>
                </a:effectLst>
              </a:rPr>
            </a:br>
            <a:endParaRPr lang="en-US" dirty="0"/>
          </a:p>
        </p:txBody>
      </p:sp>
    </p:spTree>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4" name="object 4"/>
          <p:cNvSpPr/>
          <p:nvPr/>
        </p:nvSpPr>
        <p:spPr>
          <a:xfrm>
            <a:off x="7924800" y="5903976"/>
            <a:ext cx="755903" cy="569976"/>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685800" y="1447800"/>
            <a:ext cx="2057400" cy="304800"/>
          </a:xfrm>
          <a:custGeom>
            <a:avLst/>
            <a:gdLst/>
            <a:ahLst/>
            <a:cxnLst/>
            <a:rect l="l" t="t" r="r" b="b"/>
            <a:pathLst>
              <a:path w="2057400" h="304800">
                <a:moveTo>
                  <a:pt x="0" y="0"/>
                </a:moveTo>
                <a:lnTo>
                  <a:pt x="2057400" y="0"/>
                </a:lnTo>
                <a:lnTo>
                  <a:pt x="2057400" y="304800"/>
                </a:lnTo>
                <a:lnTo>
                  <a:pt x="0" y="304800"/>
                </a:lnTo>
                <a:lnTo>
                  <a:pt x="0" y="0"/>
                </a:lnTo>
                <a:close/>
              </a:path>
            </a:pathLst>
          </a:custGeom>
          <a:ln w="9525">
            <a:solidFill>
              <a:srgbClr val="000000"/>
            </a:solidFill>
          </a:ln>
        </p:spPr>
        <p:txBody>
          <a:bodyPr wrap="square" lIns="0" tIns="0" rIns="0" bIns="0" rtlCol="0">
            <a:noAutofit/>
          </a:bodyPr>
          <a:lstStyle/>
          <a:p>
            <a:endParaRPr/>
          </a:p>
        </p:txBody>
      </p:sp>
      <p:sp>
        <p:nvSpPr>
          <p:cNvPr id="6" name="object 6"/>
          <p:cNvSpPr txBox="1"/>
          <p:nvPr/>
        </p:nvSpPr>
        <p:spPr>
          <a:xfrm>
            <a:off x="764524" y="1411223"/>
            <a:ext cx="7195184" cy="273685"/>
          </a:xfrm>
          <a:prstGeom prst="rect">
            <a:avLst/>
          </a:prstGeom>
        </p:spPr>
        <p:txBody>
          <a:bodyPr vert="horz" wrap="square" lIns="0" tIns="0" rIns="0" bIns="0" rtlCol="0">
            <a:noAutofit/>
          </a:bodyPr>
          <a:lstStyle/>
          <a:p>
            <a:pPr marL="12700">
              <a:lnSpc>
                <a:spcPts val="2150"/>
              </a:lnSpc>
              <a:tabLst>
                <a:tab pos="5269865" algn="l"/>
              </a:tabLst>
            </a:pPr>
            <a:r>
              <a:rPr sz="1800" b="1" dirty="0">
                <a:latin typeface="Times New Roman"/>
                <a:cs typeface="Times New Roman"/>
              </a:rPr>
              <a:t>Aca</a:t>
            </a:r>
            <a:r>
              <a:rPr sz="1800" b="1" spc="-5" dirty="0">
                <a:latin typeface="Times New Roman"/>
                <a:cs typeface="Times New Roman"/>
              </a:rPr>
              <a:t>d</a:t>
            </a:r>
            <a:r>
              <a:rPr sz="1800" b="1" spc="0" dirty="0">
                <a:latin typeface="Times New Roman"/>
                <a:cs typeface="Times New Roman"/>
              </a:rPr>
              <a:t>emic </a:t>
            </a:r>
            <a:r>
              <a:rPr sz="1800" b="1" spc="-5" dirty="0">
                <a:latin typeface="Times New Roman"/>
                <a:cs typeface="Times New Roman"/>
              </a:rPr>
              <a:t>S</a:t>
            </a:r>
            <a:r>
              <a:rPr sz="1800" b="1" spc="0" dirty="0">
                <a:latin typeface="Times New Roman"/>
                <a:cs typeface="Times New Roman"/>
              </a:rPr>
              <a:t>y</a:t>
            </a:r>
            <a:r>
              <a:rPr sz="1800" b="1" spc="-5" dirty="0">
                <a:latin typeface="Times New Roman"/>
                <a:cs typeface="Times New Roman"/>
              </a:rPr>
              <a:t>s</a:t>
            </a:r>
            <a:r>
              <a:rPr sz="1800" b="1" spc="0" dirty="0">
                <a:latin typeface="Times New Roman"/>
                <a:cs typeface="Times New Roman"/>
              </a:rPr>
              <a:t>tems	</a:t>
            </a:r>
            <a:r>
              <a:rPr sz="1800" b="1" spc="-5" dirty="0">
                <a:latin typeface="Times New Roman"/>
                <a:cs typeface="Times New Roman"/>
              </a:rPr>
              <a:t>B</a:t>
            </a:r>
            <a:r>
              <a:rPr sz="1800" b="1" spc="0" dirty="0">
                <a:latin typeface="Times New Roman"/>
                <a:cs typeface="Times New Roman"/>
              </a:rPr>
              <a:t>e</a:t>
            </a:r>
            <a:r>
              <a:rPr sz="1800" b="1" spc="-5" dirty="0">
                <a:latin typeface="Times New Roman"/>
                <a:cs typeface="Times New Roman"/>
              </a:rPr>
              <a:t>h</a:t>
            </a:r>
            <a:r>
              <a:rPr sz="1800" b="1" spc="0" dirty="0">
                <a:latin typeface="Times New Roman"/>
                <a:cs typeface="Times New Roman"/>
              </a:rPr>
              <a:t>avioral </a:t>
            </a:r>
            <a:r>
              <a:rPr sz="1800" b="1" spc="-5" dirty="0">
                <a:latin typeface="Times New Roman"/>
                <a:cs typeface="Times New Roman"/>
              </a:rPr>
              <a:t>S</a:t>
            </a:r>
            <a:r>
              <a:rPr sz="1800" b="1" spc="0" dirty="0">
                <a:latin typeface="Times New Roman"/>
                <a:cs typeface="Times New Roman"/>
              </a:rPr>
              <a:t>y</a:t>
            </a:r>
            <a:r>
              <a:rPr sz="1800" b="1" spc="-5" dirty="0">
                <a:latin typeface="Times New Roman"/>
                <a:cs typeface="Times New Roman"/>
              </a:rPr>
              <a:t>s</a:t>
            </a:r>
            <a:r>
              <a:rPr sz="1800" b="1" spc="0" dirty="0">
                <a:latin typeface="Times New Roman"/>
                <a:cs typeface="Times New Roman"/>
              </a:rPr>
              <a:t>tems</a:t>
            </a:r>
            <a:endParaRPr sz="1800">
              <a:latin typeface="Times New Roman"/>
              <a:cs typeface="Times New Roman"/>
            </a:endParaRPr>
          </a:p>
        </p:txBody>
      </p:sp>
      <p:sp>
        <p:nvSpPr>
          <p:cNvPr id="7" name="object 7"/>
          <p:cNvSpPr/>
          <p:nvPr/>
        </p:nvSpPr>
        <p:spPr>
          <a:xfrm>
            <a:off x="5943600" y="1447800"/>
            <a:ext cx="2057400" cy="304800"/>
          </a:xfrm>
          <a:custGeom>
            <a:avLst/>
            <a:gdLst/>
            <a:ahLst/>
            <a:cxnLst/>
            <a:rect l="l" t="t" r="r" b="b"/>
            <a:pathLst>
              <a:path w="2057400" h="304800">
                <a:moveTo>
                  <a:pt x="0" y="0"/>
                </a:moveTo>
                <a:lnTo>
                  <a:pt x="2057400" y="0"/>
                </a:lnTo>
                <a:lnTo>
                  <a:pt x="2057400" y="304800"/>
                </a:lnTo>
                <a:lnTo>
                  <a:pt x="0" y="304800"/>
                </a:lnTo>
                <a:lnTo>
                  <a:pt x="0" y="0"/>
                </a:lnTo>
                <a:close/>
              </a:path>
            </a:pathLst>
          </a:custGeom>
          <a:ln w="9525">
            <a:solidFill>
              <a:srgbClr val="000000"/>
            </a:solidFill>
          </a:ln>
        </p:spPr>
        <p:txBody>
          <a:bodyPr wrap="square" lIns="0" tIns="0" rIns="0" bIns="0" rtlCol="0">
            <a:noAutofit/>
          </a:bodyPr>
          <a:lstStyle/>
          <a:p>
            <a:endParaRPr/>
          </a:p>
        </p:txBody>
      </p:sp>
      <p:sp>
        <p:nvSpPr>
          <p:cNvPr id="8" name="object 8"/>
          <p:cNvSpPr txBox="1"/>
          <p:nvPr/>
        </p:nvSpPr>
        <p:spPr>
          <a:xfrm>
            <a:off x="3507724" y="2097023"/>
            <a:ext cx="355600" cy="194945"/>
          </a:xfrm>
          <a:prstGeom prst="rect">
            <a:avLst/>
          </a:prstGeom>
        </p:spPr>
        <p:txBody>
          <a:bodyPr vert="horz" wrap="square" lIns="0" tIns="0" rIns="0" bIns="0" rtlCol="0">
            <a:noAutofit/>
          </a:bodyPr>
          <a:lstStyle/>
          <a:p>
            <a:pPr marL="12700">
              <a:lnSpc>
                <a:spcPct val="100000"/>
              </a:lnSpc>
            </a:pPr>
            <a:r>
              <a:rPr sz="1200" dirty="0">
                <a:latin typeface="Times New Roman"/>
                <a:cs typeface="Times New Roman"/>
              </a:rPr>
              <a:t>1-5%</a:t>
            </a:r>
            <a:endParaRPr sz="1200">
              <a:latin typeface="Times New Roman"/>
              <a:cs typeface="Times New Roman"/>
            </a:endParaRPr>
          </a:p>
        </p:txBody>
      </p:sp>
      <p:sp>
        <p:nvSpPr>
          <p:cNvPr id="9" name="object 9"/>
          <p:cNvSpPr txBox="1"/>
          <p:nvPr/>
        </p:nvSpPr>
        <p:spPr>
          <a:xfrm>
            <a:off x="4955524" y="2325623"/>
            <a:ext cx="355600" cy="194945"/>
          </a:xfrm>
          <a:prstGeom prst="rect">
            <a:avLst/>
          </a:prstGeom>
        </p:spPr>
        <p:txBody>
          <a:bodyPr vert="horz" wrap="square" lIns="0" tIns="0" rIns="0" bIns="0" rtlCol="0">
            <a:noAutofit/>
          </a:bodyPr>
          <a:lstStyle/>
          <a:p>
            <a:pPr marL="12700">
              <a:lnSpc>
                <a:spcPct val="100000"/>
              </a:lnSpc>
            </a:pPr>
            <a:r>
              <a:rPr sz="1200" dirty="0">
                <a:latin typeface="Times New Roman"/>
                <a:cs typeface="Times New Roman"/>
              </a:rPr>
              <a:t>1-5%</a:t>
            </a:r>
            <a:endParaRPr sz="1200">
              <a:latin typeface="Times New Roman"/>
              <a:cs typeface="Times New Roman"/>
            </a:endParaRPr>
          </a:p>
        </p:txBody>
      </p:sp>
      <p:sp>
        <p:nvSpPr>
          <p:cNvPr id="10" name="object 10"/>
          <p:cNvSpPr txBox="1"/>
          <p:nvPr/>
        </p:nvSpPr>
        <p:spPr>
          <a:xfrm>
            <a:off x="3507724" y="3087623"/>
            <a:ext cx="431800" cy="194945"/>
          </a:xfrm>
          <a:prstGeom prst="rect">
            <a:avLst/>
          </a:prstGeom>
        </p:spPr>
        <p:txBody>
          <a:bodyPr vert="horz" wrap="square" lIns="0" tIns="0" rIns="0" bIns="0" rtlCol="0">
            <a:noAutofit/>
          </a:bodyPr>
          <a:lstStyle/>
          <a:p>
            <a:pPr marL="12700">
              <a:lnSpc>
                <a:spcPct val="100000"/>
              </a:lnSpc>
            </a:pPr>
            <a:r>
              <a:rPr sz="1200" dirty="0">
                <a:latin typeface="Times New Roman"/>
                <a:cs typeface="Times New Roman"/>
              </a:rPr>
              <a:t>5-10%</a:t>
            </a:r>
            <a:endParaRPr sz="1200">
              <a:latin typeface="Times New Roman"/>
              <a:cs typeface="Times New Roman"/>
            </a:endParaRPr>
          </a:p>
        </p:txBody>
      </p:sp>
      <p:sp>
        <p:nvSpPr>
          <p:cNvPr id="11" name="object 11"/>
          <p:cNvSpPr txBox="1"/>
          <p:nvPr/>
        </p:nvSpPr>
        <p:spPr>
          <a:xfrm>
            <a:off x="5184124" y="3087623"/>
            <a:ext cx="431800" cy="194945"/>
          </a:xfrm>
          <a:prstGeom prst="rect">
            <a:avLst/>
          </a:prstGeom>
        </p:spPr>
        <p:txBody>
          <a:bodyPr vert="horz" wrap="square" lIns="0" tIns="0" rIns="0" bIns="0" rtlCol="0">
            <a:noAutofit/>
          </a:bodyPr>
          <a:lstStyle/>
          <a:p>
            <a:pPr marL="12700">
              <a:lnSpc>
                <a:spcPct val="100000"/>
              </a:lnSpc>
            </a:pPr>
            <a:r>
              <a:rPr sz="1200" dirty="0">
                <a:latin typeface="Times New Roman"/>
                <a:cs typeface="Times New Roman"/>
              </a:rPr>
              <a:t>5-10%</a:t>
            </a:r>
            <a:endParaRPr sz="1200">
              <a:latin typeface="Times New Roman"/>
              <a:cs typeface="Times New Roman"/>
            </a:endParaRPr>
          </a:p>
        </p:txBody>
      </p:sp>
      <p:sp>
        <p:nvSpPr>
          <p:cNvPr id="12" name="object 12"/>
          <p:cNvSpPr txBox="1"/>
          <p:nvPr/>
        </p:nvSpPr>
        <p:spPr>
          <a:xfrm>
            <a:off x="2958449" y="4724400"/>
            <a:ext cx="508000" cy="194945"/>
          </a:xfrm>
          <a:prstGeom prst="rect">
            <a:avLst/>
          </a:prstGeom>
        </p:spPr>
        <p:txBody>
          <a:bodyPr vert="horz" wrap="square" lIns="0" tIns="0" rIns="0" bIns="0" rtlCol="0">
            <a:noAutofit/>
          </a:bodyPr>
          <a:lstStyle/>
          <a:p>
            <a:pPr marL="12700">
              <a:lnSpc>
                <a:spcPct val="100000"/>
              </a:lnSpc>
            </a:pPr>
            <a:r>
              <a:rPr sz="1200" dirty="0">
                <a:latin typeface="Times New Roman"/>
                <a:cs typeface="Times New Roman"/>
              </a:rPr>
              <a:t>80-90%</a:t>
            </a:r>
            <a:endParaRPr sz="1200">
              <a:latin typeface="Times New Roman"/>
              <a:cs typeface="Times New Roman"/>
            </a:endParaRPr>
          </a:p>
        </p:txBody>
      </p:sp>
      <p:sp>
        <p:nvSpPr>
          <p:cNvPr id="13" name="object 13"/>
          <p:cNvSpPr txBox="1"/>
          <p:nvPr/>
        </p:nvSpPr>
        <p:spPr>
          <a:xfrm>
            <a:off x="5717524" y="4764023"/>
            <a:ext cx="508000" cy="194945"/>
          </a:xfrm>
          <a:prstGeom prst="rect">
            <a:avLst/>
          </a:prstGeom>
        </p:spPr>
        <p:txBody>
          <a:bodyPr vert="horz" wrap="square" lIns="0" tIns="0" rIns="0" bIns="0" rtlCol="0">
            <a:noAutofit/>
          </a:bodyPr>
          <a:lstStyle/>
          <a:p>
            <a:pPr marL="12700">
              <a:lnSpc>
                <a:spcPct val="100000"/>
              </a:lnSpc>
            </a:pPr>
            <a:r>
              <a:rPr sz="1200" dirty="0">
                <a:latin typeface="Times New Roman"/>
                <a:cs typeface="Times New Roman"/>
              </a:rPr>
              <a:t>80-90%</a:t>
            </a:r>
            <a:endParaRPr sz="1200">
              <a:latin typeface="Times New Roman"/>
              <a:cs typeface="Times New Roman"/>
            </a:endParaRPr>
          </a:p>
        </p:txBody>
      </p:sp>
      <p:sp>
        <p:nvSpPr>
          <p:cNvPr id="14" name="object 14"/>
          <p:cNvSpPr txBox="1"/>
          <p:nvPr/>
        </p:nvSpPr>
        <p:spPr>
          <a:xfrm>
            <a:off x="383525" y="2097023"/>
            <a:ext cx="2136140" cy="743585"/>
          </a:xfrm>
          <a:prstGeom prst="rect">
            <a:avLst/>
          </a:prstGeom>
        </p:spPr>
        <p:txBody>
          <a:bodyPr vert="horz" wrap="square" lIns="0" tIns="0" rIns="0" bIns="0" rtlCol="0">
            <a:noAutofit/>
          </a:bodyPr>
          <a:lstStyle/>
          <a:p>
            <a:pPr marL="12700">
              <a:lnSpc>
                <a:spcPct val="100000"/>
              </a:lnSpc>
            </a:pPr>
            <a:r>
              <a:rPr sz="1200" u="sng" dirty="0">
                <a:latin typeface="Times New Roman"/>
                <a:cs typeface="Times New Roman"/>
              </a:rPr>
              <a:t>Inten</a:t>
            </a:r>
            <a:r>
              <a:rPr sz="1200" u="sng" spc="-5" dirty="0">
                <a:latin typeface="Times New Roman"/>
                <a:cs typeface="Times New Roman"/>
              </a:rPr>
              <a:t>s</a:t>
            </a:r>
            <a:r>
              <a:rPr sz="1200" u="sng" spc="0" dirty="0">
                <a:latin typeface="Times New Roman"/>
                <a:cs typeface="Times New Roman"/>
              </a:rPr>
              <a:t>ive, Individual Interventions</a:t>
            </a:r>
            <a:endParaRPr sz="1200">
              <a:latin typeface="Times New Roman"/>
              <a:cs typeface="Times New Roman"/>
            </a:endParaRPr>
          </a:p>
          <a:p>
            <a:pPr marL="12700">
              <a:lnSpc>
                <a:spcPct val="100000"/>
              </a:lnSpc>
            </a:pPr>
            <a:r>
              <a:rPr sz="1200" dirty="0">
                <a:latin typeface="Times New Roman"/>
                <a:cs typeface="Times New Roman"/>
              </a:rPr>
              <a:t>•Individual </a:t>
            </a:r>
            <a:r>
              <a:rPr sz="1200" spc="-5" dirty="0">
                <a:latin typeface="Times New Roman"/>
                <a:cs typeface="Times New Roman"/>
              </a:rPr>
              <a:t>S</a:t>
            </a:r>
            <a:r>
              <a:rPr sz="1200" spc="0" dirty="0">
                <a:latin typeface="Times New Roman"/>
                <a:cs typeface="Times New Roman"/>
              </a:rPr>
              <a:t>tudents</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Ass</a:t>
            </a:r>
            <a:r>
              <a:rPr sz="1200" spc="0" dirty="0">
                <a:latin typeface="Times New Roman"/>
                <a:cs typeface="Times New Roman"/>
              </a:rPr>
              <a:t>e</a:t>
            </a:r>
            <a:r>
              <a:rPr sz="1200" spc="-5" dirty="0">
                <a:latin typeface="Times New Roman"/>
                <a:cs typeface="Times New Roman"/>
              </a:rPr>
              <a:t>ss</a:t>
            </a:r>
            <a:r>
              <a:rPr sz="1200" spc="0" dirty="0">
                <a:latin typeface="Times New Roman"/>
                <a:cs typeface="Times New Roman"/>
              </a:rPr>
              <a:t>ment-ba</a:t>
            </a:r>
            <a:r>
              <a:rPr sz="1200" spc="-5" dirty="0">
                <a:latin typeface="Times New Roman"/>
                <a:cs typeface="Times New Roman"/>
              </a:rPr>
              <a:t>s</a:t>
            </a:r>
            <a:r>
              <a:rPr sz="1200" spc="0" dirty="0">
                <a:latin typeface="Times New Roman"/>
                <a:cs typeface="Times New Roman"/>
              </a:rPr>
              <a:t>ed</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H</a:t>
            </a:r>
            <a:r>
              <a:rPr sz="1200" spc="0" dirty="0">
                <a:latin typeface="Times New Roman"/>
                <a:cs typeface="Times New Roman"/>
              </a:rPr>
              <a:t>igh Inten</a:t>
            </a:r>
            <a:r>
              <a:rPr sz="1200" spc="-5" dirty="0">
                <a:latin typeface="Times New Roman"/>
                <a:cs typeface="Times New Roman"/>
              </a:rPr>
              <a:t>s</a:t>
            </a:r>
            <a:r>
              <a:rPr sz="1200" spc="0" dirty="0">
                <a:latin typeface="Times New Roman"/>
                <a:cs typeface="Times New Roman"/>
              </a:rPr>
              <a:t>ity</a:t>
            </a:r>
            <a:endParaRPr sz="1200">
              <a:latin typeface="Times New Roman"/>
              <a:cs typeface="Times New Roman"/>
            </a:endParaRPr>
          </a:p>
        </p:txBody>
      </p:sp>
      <p:sp>
        <p:nvSpPr>
          <p:cNvPr id="15" name="object 15"/>
          <p:cNvSpPr/>
          <p:nvPr/>
        </p:nvSpPr>
        <p:spPr>
          <a:xfrm>
            <a:off x="3124200" y="2305050"/>
            <a:ext cx="533400" cy="266700"/>
          </a:xfrm>
          <a:custGeom>
            <a:avLst/>
            <a:gdLst/>
            <a:ahLst/>
            <a:cxnLst/>
            <a:rect l="l" t="t" r="r" b="b"/>
            <a:pathLst>
              <a:path w="533400" h="266700">
                <a:moveTo>
                  <a:pt x="266700" y="0"/>
                </a:moveTo>
                <a:lnTo>
                  <a:pt x="0" y="133350"/>
                </a:lnTo>
                <a:lnTo>
                  <a:pt x="266700" y="266700"/>
                </a:lnTo>
                <a:lnTo>
                  <a:pt x="266700" y="177800"/>
                </a:lnTo>
                <a:lnTo>
                  <a:pt x="222250" y="177800"/>
                </a:lnTo>
                <a:lnTo>
                  <a:pt x="222250" y="88900"/>
                </a:lnTo>
                <a:lnTo>
                  <a:pt x="266700" y="88900"/>
                </a:lnTo>
                <a:lnTo>
                  <a:pt x="266700" y="0"/>
                </a:lnTo>
                <a:close/>
              </a:path>
              <a:path w="533400" h="266700">
                <a:moveTo>
                  <a:pt x="266700" y="88900"/>
                </a:moveTo>
                <a:lnTo>
                  <a:pt x="266700" y="177800"/>
                </a:lnTo>
                <a:lnTo>
                  <a:pt x="533400" y="177801"/>
                </a:lnTo>
                <a:lnTo>
                  <a:pt x="533400" y="88901"/>
                </a:lnTo>
                <a:lnTo>
                  <a:pt x="266700" y="88900"/>
                </a:lnTo>
                <a:close/>
              </a:path>
              <a:path w="533400" h="266700">
                <a:moveTo>
                  <a:pt x="222250" y="88900"/>
                </a:moveTo>
                <a:lnTo>
                  <a:pt x="222250" y="177800"/>
                </a:lnTo>
                <a:lnTo>
                  <a:pt x="266700" y="177800"/>
                </a:lnTo>
                <a:lnTo>
                  <a:pt x="266700" y="88900"/>
                </a:lnTo>
                <a:lnTo>
                  <a:pt x="222250" y="88900"/>
                </a:lnTo>
                <a:close/>
              </a:path>
              <a:path w="533400" h="266700">
                <a:moveTo>
                  <a:pt x="266700" y="88900"/>
                </a:moveTo>
                <a:lnTo>
                  <a:pt x="222250" y="88900"/>
                </a:lnTo>
                <a:lnTo>
                  <a:pt x="266700" y="88900"/>
                </a:lnTo>
                <a:close/>
              </a:path>
            </a:pathLst>
          </a:custGeom>
          <a:solidFill>
            <a:srgbClr val="000000"/>
          </a:solidFill>
        </p:spPr>
        <p:txBody>
          <a:bodyPr wrap="square" lIns="0" tIns="0" rIns="0" bIns="0" rtlCol="0">
            <a:noAutofit/>
          </a:bodyPr>
          <a:lstStyle/>
          <a:p>
            <a:endParaRPr/>
          </a:p>
        </p:txBody>
      </p:sp>
      <p:sp>
        <p:nvSpPr>
          <p:cNvPr id="16" name="object 16"/>
          <p:cNvSpPr/>
          <p:nvPr/>
        </p:nvSpPr>
        <p:spPr>
          <a:xfrm>
            <a:off x="5484195" y="2305857"/>
            <a:ext cx="533990" cy="266672"/>
          </a:xfrm>
          <a:custGeom>
            <a:avLst/>
            <a:gdLst/>
            <a:ahLst/>
            <a:cxnLst/>
            <a:rect l="l" t="t" r="r" b="b"/>
            <a:pathLst>
              <a:path w="533990" h="266672">
                <a:moveTo>
                  <a:pt x="448462" y="88247"/>
                </a:moveTo>
                <a:lnTo>
                  <a:pt x="311119" y="88247"/>
                </a:lnTo>
                <a:lnTo>
                  <a:pt x="312407" y="177137"/>
                </a:lnTo>
                <a:lnTo>
                  <a:pt x="267961" y="177780"/>
                </a:lnTo>
                <a:lnTo>
                  <a:pt x="269248" y="266672"/>
                </a:lnTo>
                <a:lnTo>
                  <a:pt x="533990" y="129473"/>
                </a:lnTo>
                <a:lnTo>
                  <a:pt x="448462" y="88247"/>
                </a:lnTo>
                <a:close/>
              </a:path>
              <a:path w="533990" h="266672">
                <a:moveTo>
                  <a:pt x="266674" y="88890"/>
                </a:moveTo>
                <a:lnTo>
                  <a:pt x="0" y="92751"/>
                </a:lnTo>
                <a:lnTo>
                  <a:pt x="1286" y="181641"/>
                </a:lnTo>
                <a:lnTo>
                  <a:pt x="267961" y="177780"/>
                </a:lnTo>
                <a:lnTo>
                  <a:pt x="266674" y="88890"/>
                </a:lnTo>
                <a:close/>
              </a:path>
              <a:path w="533990" h="266672">
                <a:moveTo>
                  <a:pt x="311119" y="88247"/>
                </a:moveTo>
                <a:lnTo>
                  <a:pt x="266674" y="88890"/>
                </a:lnTo>
                <a:lnTo>
                  <a:pt x="267961" y="177780"/>
                </a:lnTo>
                <a:lnTo>
                  <a:pt x="312407" y="177137"/>
                </a:lnTo>
                <a:lnTo>
                  <a:pt x="311119" y="88247"/>
                </a:lnTo>
                <a:close/>
              </a:path>
              <a:path w="533990" h="266672">
                <a:moveTo>
                  <a:pt x="265386" y="0"/>
                </a:moveTo>
                <a:lnTo>
                  <a:pt x="266674" y="88890"/>
                </a:lnTo>
                <a:lnTo>
                  <a:pt x="311119" y="88247"/>
                </a:lnTo>
                <a:lnTo>
                  <a:pt x="448462" y="88247"/>
                </a:lnTo>
                <a:lnTo>
                  <a:pt x="265386" y="0"/>
                </a:lnTo>
                <a:close/>
              </a:path>
            </a:pathLst>
          </a:custGeom>
          <a:solidFill>
            <a:srgbClr val="000000"/>
          </a:solidFill>
        </p:spPr>
        <p:txBody>
          <a:bodyPr wrap="square" lIns="0" tIns="0" rIns="0" bIns="0" rtlCol="0">
            <a:noAutofit/>
          </a:bodyPr>
          <a:lstStyle/>
          <a:p>
            <a:endParaRPr/>
          </a:p>
        </p:txBody>
      </p:sp>
      <p:sp>
        <p:nvSpPr>
          <p:cNvPr id="17" name="object 17"/>
          <p:cNvSpPr txBox="1"/>
          <p:nvPr/>
        </p:nvSpPr>
        <p:spPr>
          <a:xfrm>
            <a:off x="6174724" y="2173223"/>
            <a:ext cx="2136140" cy="194945"/>
          </a:xfrm>
          <a:prstGeom prst="rect">
            <a:avLst/>
          </a:prstGeom>
        </p:spPr>
        <p:txBody>
          <a:bodyPr vert="horz" wrap="square" lIns="0" tIns="0" rIns="0" bIns="0" rtlCol="0">
            <a:noAutofit/>
          </a:bodyPr>
          <a:lstStyle/>
          <a:p>
            <a:pPr marL="12700">
              <a:lnSpc>
                <a:spcPct val="100000"/>
              </a:lnSpc>
            </a:pPr>
            <a:r>
              <a:rPr sz="1200" dirty="0">
                <a:latin typeface="Times New Roman"/>
                <a:cs typeface="Times New Roman"/>
              </a:rPr>
              <a:t>Inten</a:t>
            </a:r>
            <a:r>
              <a:rPr sz="1200" spc="-5" dirty="0">
                <a:latin typeface="Times New Roman"/>
                <a:cs typeface="Times New Roman"/>
              </a:rPr>
              <a:t>s</a:t>
            </a:r>
            <a:r>
              <a:rPr sz="1200" spc="0" dirty="0">
                <a:latin typeface="Times New Roman"/>
                <a:cs typeface="Times New Roman"/>
              </a:rPr>
              <a:t>ive, Individual Interventions</a:t>
            </a:r>
            <a:endParaRPr sz="1200">
              <a:latin typeface="Times New Roman"/>
              <a:cs typeface="Times New Roman"/>
            </a:endParaRPr>
          </a:p>
        </p:txBody>
      </p:sp>
      <p:sp>
        <p:nvSpPr>
          <p:cNvPr id="18" name="object 18"/>
          <p:cNvSpPr/>
          <p:nvPr/>
        </p:nvSpPr>
        <p:spPr>
          <a:xfrm>
            <a:off x="6187424" y="2343891"/>
            <a:ext cx="2109216" cy="0"/>
          </a:xfrm>
          <a:custGeom>
            <a:avLst/>
            <a:gdLst/>
            <a:ahLst/>
            <a:cxnLst/>
            <a:rect l="l" t="t" r="r" b="b"/>
            <a:pathLst>
              <a:path w="2109216">
                <a:moveTo>
                  <a:pt x="0" y="0"/>
                </a:moveTo>
                <a:lnTo>
                  <a:pt x="2109216" y="0"/>
                </a:lnTo>
              </a:path>
            </a:pathLst>
          </a:custGeom>
          <a:ln w="7366">
            <a:solidFill>
              <a:srgbClr val="000000"/>
            </a:solidFill>
          </a:ln>
        </p:spPr>
        <p:txBody>
          <a:bodyPr wrap="square" lIns="0" tIns="0" rIns="0" bIns="0" rtlCol="0">
            <a:noAutofit/>
          </a:bodyPr>
          <a:lstStyle/>
          <a:p>
            <a:endParaRPr/>
          </a:p>
        </p:txBody>
      </p:sp>
      <p:sp>
        <p:nvSpPr>
          <p:cNvPr id="19" name="object 19"/>
          <p:cNvSpPr txBox="1"/>
          <p:nvPr/>
        </p:nvSpPr>
        <p:spPr>
          <a:xfrm>
            <a:off x="6174724" y="2356103"/>
            <a:ext cx="1764664" cy="560705"/>
          </a:xfrm>
          <a:prstGeom prst="rect">
            <a:avLst/>
          </a:prstGeom>
        </p:spPr>
        <p:txBody>
          <a:bodyPr vert="horz" wrap="square" lIns="0" tIns="0" rIns="0" bIns="0" rtlCol="0">
            <a:noAutofit/>
          </a:bodyPr>
          <a:lstStyle/>
          <a:p>
            <a:pPr marL="12700">
              <a:lnSpc>
                <a:spcPct val="100000"/>
              </a:lnSpc>
            </a:pPr>
            <a:r>
              <a:rPr sz="1200" dirty="0">
                <a:latin typeface="Times New Roman"/>
                <a:cs typeface="Times New Roman"/>
              </a:rPr>
              <a:t>•Individual </a:t>
            </a:r>
            <a:r>
              <a:rPr sz="1200" spc="-5" dirty="0">
                <a:latin typeface="Times New Roman"/>
                <a:cs typeface="Times New Roman"/>
              </a:rPr>
              <a:t>S</a:t>
            </a:r>
            <a:r>
              <a:rPr sz="1200" spc="0" dirty="0">
                <a:latin typeface="Times New Roman"/>
                <a:cs typeface="Times New Roman"/>
              </a:rPr>
              <a:t>tudents</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Ass</a:t>
            </a:r>
            <a:r>
              <a:rPr sz="1200" spc="0" dirty="0">
                <a:latin typeface="Times New Roman"/>
                <a:cs typeface="Times New Roman"/>
              </a:rPr>
              <a:t>e</a:t>
            </a:r>
            <a:r>
              <a:rPr sz="1200" spc="-5" dirty="0">
                <a:latin typeface="Times New Roman"/>
                <a:cs typeface="Times New Roman"/>
              </a:rPr>
              <a:t>ss</a:t>
            </a:r>
            <a:r>
              <a:rPr sz="1200" spc="0" dirty="0">
                <a:latin typeface="Times New Roman"/>
                <a:cs typeface="Times New Roman"/>
              </a:rPr>
              <a:t>ment-ba</a:t>
            </a:r>
            <a:r>
              <a:rPr sz="1200" spc="-5" dirty="0">
                <a:latin typeface="Times New Roman"/>
                <a:cs typeface="Times New Roman"/>
              </a:rPr>
              <a:t>s</a:t>
            </a:r>
            <a:r>
              <a:rPr sz="1200" spc="0" dirty="0">
                <a:latin typeface="Times New Roman"/>
                <a:cs typeface="Times New Roman"/>
              </a:rPr>
              <a:t>ed</a:t>
            </a:r>
            <a:endParaRPr sz="1200">
              <a:latin typeface="Times New Roman"/>
              <a:cs typeface="Times New Roman"/>
            </a:endParaRPr>
          </a:p>
          <a:p>
            <a:pPr marL="12700">
              <a:lnSpc>
                <a:spcPct val="100000"/>
              </a:lnSpc>
            </a:pPr>
            <a:r>
              <a:rPr sz="1200" dirty="0">
                <a:latin typeface="Times New Roman"/>
                <a:cs typeface="Times New Roman"/>
              </a:rPr>
              <a:t>•Inten</a:t>
            </a:r>
            <a:r>
              <a:rPr sz="1200" spc="-5" dirty="0">
                <a:latin typeface="Times New Roman"/>
                <a:cs typeface="Times New Roman"/>
              </a:rPr>
              <a:t>s</a:t>
            </a:r>
            <a:r>
              <a:rPr sz="1200" spc="0" dirty="0">
                <a:latin typeface="Times New Roman"/>
                <a:cs typeface="Times New Roman"/>
              </a:rPr>
              <a:t>e, durable procedures</a:t>
            </a:r>
            <a:endParaRPr sz="1200">
              <a:latin typeface="Times New Roman"/>
              <a:cs typeface="Times New Roman"/>
            </a:endParaRPr>
          </a:p>
        </p:txBody>
      </p:sp>
      <p:sp>
        <p:nvSpPr>
          <p:cNvPr id="20" name="object 20"/>
          <p:cNvSpPr txBox="1"/>
          <p:nvPr/>
        </p:nvSpPr>
        <p:spPr>
          <a:xfrm>
            <a:off x="383525" y="3087623"/>
            <a:ext cx="1842135" cy="743585"/>
          </a:xfrm>
          <a:prstGeom prst="rect">
            <a:avLst/>
          </a:prstGeom>
        </p:spPr>
        <p:txBody>
          <a:bodyPr vert="horz" wrap="square" lIns="0" tIns="0" rIns="0" bIns="0" rtlCol="0">
            <a:noAutofit/>
          </a:bodyPr>
          <a:lstStyle/>
          <a:p>
            <a:pPr marL="12700">
              <a:lnSpc>
                <a:spcPct val="100000"/>
              </a:lnSpc>
            </a:pPr>
            <a:r>
              <a:rPr sz="1200" u="sng" dirty="0">
                <a:latin typeface="Times New Roman"/>
                <a:cs typeface="Times New Roman"/>
              </a:rPr>
              <a:t>Targeted </a:t>
            </a:r>
            <a:r>
              <a:rPr sz="1200" u="sng" spc="-5" dirty="0">
                <a:latin typeface="Times New Roman"/>
                <a:cs typeface="Times New Roman"/>
              </a:rPr>
              <a:t>G</a:t>
            </a:r>
            <a:r>
              <a:rPr sz="1200" u="sng" spc="0" dirty="0">
                <a:latin typeface="Times New Roman"/>
                <a:cs typeface="Times New Roman"/>
              </a:rPr>
              <a:t>roup Interventions</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S</a:t>
            </a:r>
            <a:r>
              <a:rPr sz="1200" spc="0" dirty="0">
                <a:latin typeface="Times New Roman"/>
                <a:cs typeface="Times New Roman"/>
              </a:rPr>
              <a:t>ome </a:t>
            </a:r>
            <a:r>
              <a:rPr sz="1200" spc="-5" dirty="0">
                <a:latin typeface="Times New Roman"/>
                <a:cs typeface="Times New Roman"/>
              </a:rPr>
              <a:t>s</a:t>
            </a:r>
            <a:r>
              <a:rPr sz="1200" spc="0" dirty="0">
                <a:latin typeface="Times New Roman"/>
                <a:cs typeface="Times New Roman"/>
              </a:rPr>
              <a:t>tudents</a:t>
            </a:r>
            <a:r>
              <a:rPr sz="1200" spc="-5" dirty="0">
                <a:latin typeface="Times New Roman"/>
                <a:cs typeface="Times New Roman"/>
              </a:rPr>
              <a:t> </a:t>
            </a:r>
            <a:r>
              <a:rPr sz="1200" spc="0" dirty="0">
                <a:latin typeface="Times New Roman"/>
                <a:cs typeface="Times New Roman"/>
              </a:rPr>
              <a:t>(at-ri</a:t>
            </a:r>
            <a:r>
              <a:rPr sz="1200" spc="-5" dirty="0">
                <a:latin typeface="Times New Roman"/>
                <a:cs typeface="Times New Roman"/>
              </a:rPr>
              <a:t>s</a:t>
            </a:r>
            <a:r>
              <a:rPr sz="1200" spc="0" dirty="0">
                <a:latin typeface="Times New Roman"/>
                <a:cs typeface="Times New Roman"/>
              </a:rPr>
              <a:t>k)</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H</a:t>
            </a:r>
            <a:r>
              <a:rPr sz="1200" spc="0" dirty="0">
                <a:latin typeface="Times New Roman"/>
                <a:cs typeface="Times New Roman"/>
              </a:rPr>
              <a:t>igh efficiency</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R</a:t>
            </a:r>
            <a:r>
              <a:rPr sz="1200" spc="0" dirty="0">
                <a:latin typeface="Times New Roman"/>
                <a:cs typeface="Times New Roman"/>
              </a:rPr>
              <a:t>apid re</a:t>
            </a:r>
            <a:r>
              <a:rPr sz="1200" spc="-5" dirty="0">
                <a:latin typeface="Times New Roman"/>
                <a:cs typeface="Times New Roman"/>
              </a:rPr>
              <a:t>s</a:t>
            </a:r>
            <a:r>
              <a:rPr sz="1200" spc="0" dirty="0">
                <a:latin typeface="Times New Roman"/>
                <a:cs typeface="Times New Roman"/>
              </a:rPr>
              <a:t>pon</a:t>
            </a:r>
            <a:r>
              <a:rPr sz="1200" spc="-5" dirty="0">
                <a:latin typeface="Times New Roman"/>
                <a:cs typeface="Times New Roman"/>
              </a:rPr>
              <a:t>s</a:t>
            </a:r>
            <a:r>
              <a:rPr sz="1200" spc="0" dirty="0">
                <a:latin typeface="Times New Roman"/>
                <a:cs typeface="Times New Roman"/>
              </a:rPr>
              <a:t>e</a:t>
            </a:r>
            <a:endParaRPr sz="1200">
              <a:latin typeface="Times New Roman"/>
              <a:cs typeface="Times New Roman"/>
            </a:endParaRPr>
          </a:p>
        </p:txBody>
      </p:sp>
      <p:sp>
        <p:nvSpPr>
          <p:cNvPr id="21" name="object 21"/>
          <p:cNvSpPr/>
          <p:nvPr/>
        </p:nvSpPr>
        <p:spPr>
          <a:xfrm>
            <a:off x="2743200" y="3067050"/>
            <a:ext cx="533400" cy="266700"/>
          </a:xfrm>
          <a:custGeom>
            <a:avLst/>
            <a:gdLst/>
            <a:ahLst/>
            <a:cxnLst/>
            <a:rect l="l" t="t" r="r" b="b"/>
            <a:pathLst>
              <a:path w="533400" h="266700">
                <a:moveTo>
                  <a:pt x="266700" y="0"/>
                </a:moveTo>
                <a:lnTo>
                  <a:pt x="0" y="133350"/>
                </a:lnTo>
                <a:lnTo>
                  <a:pt x="266700" y="266700"/>
                </a:lnTo>
                <a:lnTo>
                  <a:pt x="266700" y="177800"/>
                </a:lnTo>
                <a:lnTo>
                  <a:pt x="222250" y="177800"/>
                </a:lnTo>
                <a:lnTo>
                  <a:pt x="222250" y="88900"/>
                </a:lnTo>
                <a:lnTo>
                  <a:pt x="266700" y="88900"/>
                </a:lnTo>
                <a:lnTo>
                  <a:pt x="266700" y="0"/>
                </a:lnTo>
                <a:close/>
              </a:path>
              <a:path w="533400" h="266700">
                <a:moveTo>
                  <a:pt x="266700" y="88900"/>
                </a:moveTo>
                <a:lnTo>
                  <a:pt x="266700" y="177800"/>
                </a:lnTo>
                <a:lnTo>
                  <a:pt x="533400" y="177801"/>
                </a:lnTo>
                <a:lnTo>
                  <a:pt x="533400" y="88901"/>
                </a:lnTo>
                <a:lnTo>
                  <a:pt x="266700" y="88900"/>
                </a:lnTo>
                <a:close/>
              </a:path>
              <a:path w="533400" h="266700">
                <a:moveTo>
                  <a:pt x="222250" y="88900"/>
                </a:moveTo>
                <a:lnTo>
                  <a:pt x="222250" y="177800"/>
                </a:lnTo>
                <a:lnTo>
                  <a:pt x="266700" y="177800"/>
                </a:lnTo>
                <a:lnTo>
                  <a:pt x="266700" y="88900"/>
                </a:lnTo>
                <a:lnTo>
                  <a:pt x="222250" y="88900"/>
                </a:lnTo>
                <a:close/>
              </a:path>
              <a:path w="533400" h="266700">
                <a:moveTo>
                  <a:pt x="266700" y="88900"/>
                </a:moveTo>
                <a:lnTo>
                  <a:pt x="222250" y="88900"/>
                </a:lnTo>
                <a:lnTo>
                  <a:pt x="266700" y="88900"/>
                </a:lnTo>
                <a:close/>
              </a:path>
            </a:pathLst>
          </a:custGeom>
          <a:solidFill>
            <a:srgbClr val="000000"/>
          </a:solidFill>
        </p:spPr>
        <p:txBody>
          <a:bodyPr wrap="square" lIns="0" tIns="0" rIns="0" bIns="0" rtlCol="0">
            <a:noAutofit/>
          </a:bodyPr>
          <a:lstStyle/>
          <a:p>
            <a:endParaRPr/>
          </a:p>
        </p:txBody>
      </p:sp>
      <p:sp>
        <p:nvSpPr>
          <p:cNvPr id="22" name="object 22"/>
          <p:cNvSpPr txBox="1"/>
          <p:nvPr/>
        </p:nvSpPr>
        <p:spPr>
          <a:xfrm>
            <a:off x="6479550" y="3087623"/>
            <a:ext cx="1842135" cy="743585"/>
          </a:xfrm>
          <a:prstGeom prst="rect">
            <a:avLst/>
          </a:prstGeom>
        </p:spPr>
        <p:txBody>
          <a:bodyPr vert="horz" wrap="square" lIns="0" tIns="0" rIns="0" bIns="0" rtlCol="0">
            <a:noAutofit/>
          </a:bodyPr>
          <a:lstStyle/>
          <a:p>
            <a:pPr marL="12700">
              <a:lnSpc>
                <a:spcPct val="100000"/>
              </a:lnSpc>
            </a:pPr>
            <a:r>
              <a:rPr sz="1200" u="sng" dirty="0">
                <a:latin typeface="Times New Roman"/>
                <a:cs typeface="Times New Roman"/>
              </a:rPr>
              <a:t>Targeted </a:t>
            </a:r>
            <a:r>
              <a:rPr sz="1200" u="sng" spc="-5" dirty="0">
                <a:latin typeface="Times New Roman"/>
                <a:cs typeface="Times New Roman"/>
              </a:rPr>
              <a:t>G</a:t>
            </a:r>
            <a:r>
              <a:rPr sz="1200" u="sng" spc="0" dirty="0">
                <a:latin typeface="Times New Roman"/>
                <a:cs typeface="Times New Roman"/>
              </a:rPr>
              <a:t>roup Interventions</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S</a:t>
            </a:r>
            <a:r>
              <a:rPr sz="1200" spc="0" dirty="0">
                <a:latin typeface="Times New Roman"/>
                <a:cs typeface="Times New Roman"/>
              </a:rPr>
              <a:t>ome </a:t>
            </a:r>
            <a:r>
              <a:rPr sz="1200" spc="-5" dirty="0">
                <a:latin typeface="Times New Roman"/>
                <a:cs typeface="Times New Roman"/>
              </a:rPr>
              <a:t>s</a:t>
            </a:r>
            <a:r>
              <a:rPr sz="1200" spc="0" dirty="0">
                <a:latin typeface="Times New Roman"/>
                <a:cs typeface="Times New Roman"/>
              </a:rPr>
              <a:t>tudents</a:t>
            </a:r>
            <a:r>
              <a:rPr sz="1200" spc="-5" dirty="0">
                <a:latin typeface="Times New Roman"/>
                <a:cs typeface="Times New Roman"/>
              </a:rPr>
              <a:t> </a:t>
            </a:r>
            <a:r>
              <a:rPr sz="1200" spc="0" dirty="0">
                <a:latin typeface="Times New Roman"/>
                <a:cs typeface="Times New Roman"/>
              </a:rPr>
              <a:t>(at-ri</a:t>
            </a:r>
            <a:r>
              <a:rPr sz="1200" spc="-5" dirty="0">
                <a:latin typeface="Times New Roman"/>
                <a:cs typeface="Times New Roman"/>
              </a:rPr>
              <a:t>s</a:t>
            </a:r>
            <a:r>
              <a:rPr sz="1200" spc="0" dirty="0">
                <a:latin typeface="Times New Roman"/>
                <a:cs typeface="Times New Roman"/>
              </a:rPr>
              <a:t>k)</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H</a:t>
            </a:r>
            <a:r>
              <a:rPr sz="1200" spc="0" dirty="0">
                <a:latin typeface="Times New Roman"/>
                <a:cs typeface="Times New Roman"/>
              </a:rPr>
              <a:t>igh efficiency</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R</a:t>
            </a:r>
            <a:r>
              <a:rPr sz="1200" spc="0" dirty="0">
                <a:latin typeface="Times New Roman"/>
                <a:cs typeface="Times New Roman"/>
              </a:rPr>
              <a:t>apid re</a:t>
            </a:r>
            <a:r>
              <a:rPr sz="1200" spc="-5" dirty="0">
                <a:latin typeface="Times New Roman"/>
                <a:cs typeface="Times New Roman"/>
              </a:rPr>
              <a:t>s</a:t>
            </a:r>
            <a:r>
              <a:rPr sz="1200" spc="0" dirty="0">
                <a:latin typeface="Times New Roman"/>
                <a:cs typeface="Times New Roman"/>
              </a:rPr>
              <a:t>pon</a:t>
            </a:r>
            <a:r>
              <a:rPr sz="1200" spc="-5" dirty="0">
                <a:latin typeface="Times New Roman"/>
                <a:cs typeface="Times New Roman"/>
              </a:rPr>
              <a:t>s</a:t>
            </a:r>
            <a:r>
              <a:rPr sz="1200" spc="0" dirty="0">
                <a:latin typeface="Times New Roman"/>
                <a:cs typeface="Times New Roman"/>
              </a:rPr>
              <a:t>e</a:t>
            </a:r>
            <a:endParaRPr sz="1200">
              <a:latin typeface="Times New Roman"/>
              <a:cs typeface="Times New Roman"/>
            </a:endParaRPr>
          </a:p>
        </p:txBody>
      </p:sp>
      <p:sp>
        <p:nvSpPr>
          <p:cNvPr id="23" name="object 23"/>
          <p:cNvSpPr/>
          <p:nvPr/>
        </p:nvSpPr>
        <p:spPr>
          <a:xfrm>
            <a:off x="5789915" y="3067910"/>
            <a:ext cx="534549" cy="266564"/>
          </a:xfrm>
          <a:custGeom>
            <a:avLst/>
            <a:gdLst/>
            <a:ahLst/>
            <a:cxnLst/>
            <a:rect l="l" t="t" r="r" b="b"/>
            <a:pathLst>
              <a:path w="534549" h="266564">
                <a:moveTo>
                  <a:pt x="453516" y="87435"/>
                </a:moveTo>
                <a:lnTo>
                  <a:pt x="310993" y="87435"/>
                </a:lnTo>
                <a:lnTo>
                  <a:pt x="313832" y="176291"/>
                </a:lnTo>
                <a:lnTo>
                  <a:pt x="269404" y="177710"/>
                </a:lnTo>
                <a:lnTo>
                  <a:pt x="272242" y="266564"/>
                </a:lnTo>
                <a:lnTo>
                  <a:pt x="534549" y="124767"/>
                </a:lnTo>
                <a:lnTo>
                  <a:pt x="453516" y="87435"/>
                </a:lnTo>
                <a:close/>
              </a:path>
              <a:path w="534549" h="266564">
                <a:moveTo>
                  <a:pt x="266566" y="88854"/>
                </a:moveTo>
                <a:lnTo>
                  <a:pt x="0" y="97369"/>
                </a:lnTo>
                <a:lnTo>
                  <a:pt x="2838" y="186223"/>
                </a:lnTo>
                <a:lnTo>
                  <a:pt x="269404" y="177710"/>
                </a:lnTo>
                <a:lnTo>
                  <a:pt x="266566" y="88854"/>
                </a:lnTo>
                <a:close/>
              </a:path>
              <a:path w="534549" h="266564">
                <a:moveTo>
                  <a:pt x="310993" y="87435"/>
                </a:moveTo>
                <a:lnTo>
                  <a:pt x="266566" y="88854"/>
                </a:lnTo>
                <a:lnTo>
                  <a:pt x="269404" y="177710"/>
                </a:lnTo>
                <a:lnTo>
                  <a:pt x="313832" y="176291"/>
                </a:lnTo>
                <a:lnTo>
                  <a:pt x="310993" y="87435"/>
                </a:lnTo>
                <a:close/>
              </a:path>
              <a:path w="534549" h="266564">
                <a:moveTo>
                  <a:pt x="263728" y="0"/>
                </a:moveTo>
                <a:lnTo>
                  <a:pt x="266566" y="88854"/>
                </a:lnTo>
                <a:lnTo>
                  <a:pt x="310993" y="87435"/>
                </a:lnTo>
                <a:lnTo>
                  <a:pt x="453516" y="87435"/>
                </a:lnTo>
                <a:lnTo>
                  <a:pt x="263728" y="0"/>
                </a:lnTo>
                <a:close/>
              </a:path>
            </a:pathLst>
          </a:custGeom>
          <a:solidFill>
            <a:srgbClr val="000000"/>
          </a:solidFill>
        </p:spPr>
        <p:txBody>
          <a:bodyPr wrap="square" lIns="0" tIns="0" rIns="0" bIns="0" rtlCol="0">
            <a:noAutofit/>
          </a:bodyPr>
          <a:lstStyle/>
          <a:p>
            <a:endParaRPr/>
          </a:p>
        </p:txBody>
      </p:sp>
      <p:sp>
        <p:nvSpPr>
          <p:cNvPr id="24" name="object 24"/>
          <p:cNvSpPr txBox="1"/>
          <p:nvPr/>
        </p:nvSpPr>
        <p:spPr>
          <a:xfrm>
            <a:off x="307325" y="4687823"/>
            <a:ext cx="1464310" cy="560705"/>
          </a:xfrm>
          <a:prstGeom prst="rect">
            <a:avLst/>
          </a:prstGeom>
        </p:spPr>
        <p:txBody>
          <a:bodyPr vert="horz" wrap="square" lIns="0" tIns="0" rIns="0" bIns="0" rtlCol="0">
            <a:noAutofit/>
          </a:bodyPr>
          <a:lstStyle/>
          <a:p>
            <a:pPr marL="12700">
              <a:lnSpc>
                <a:spcPct val="100000"/>
              </a:lnSpc>
            </a:pPr>
            <a:r>
              <a:rPr sz="1200" u="sng" spc="-5" dirty="0">
                <a:latin typeface="Times New Roman"/>
                <a:cs typeface="Times New Roman"/>
              </a:rPr>
              <a:t>U</a:t>
            </a:r>
            <a:r>
              <a:rPr sz="1200" u="sng" spc="0" dirty="0">
                <a:latin typeface="Times New Roman"/>
                <a:cs typeface="Times New Roman"/>
              </a:rPr>
              <a:t>niver</a:t>
            </a:r>
            <a:r>
              <a:rPr sz="1200" u="sng" spc="-5" dirty="0">
                <a:latin typeface="Times New Roman"/>
                <a:cs typeface="Times New Roman"/>
              </a:rPr>
              <a:t>s</a:t>
            </a:r>
            <a:r>
              <a:rPr sz="1200" u="sng" spc="0" dirty="0">
                <a:latin typeface="Times New Roman"/>
                <a:cs typeface="Times New Roman"/>
              </a:rPr>
              <a:t>al Interventions</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A</a:t>
            </a:r>
            <a:r>
              <a:rPr sz="1200" spc="0" dirty="0">
                <a:latin typeface="Times New Roman"/>
                <a:cs typeface="Times New Roman"/>
              </a:rPr>
              <a:t>ll </a:t>
            </a:r>
            <a:r>
              <a:rPr sz="1200" spc="-5" dirty="0">
                <a:latin typeface="Times New Roman"/>
                <a:cs typeface="Times New Roman"/>
              </a:rPr>
              <a:t>s</a:t>
            </a:r>
            <a:r>
              <a:rPr sz="1200" spc="0" dirty="0">
                <a:latin typeface="Times New Roman"/>
                <a:cs typeface="Times New Roman"/>
              </a:rPr>
              <a:t>tudents</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P</a:t>
            </a:r>
            <a:r>
              <a:rPr sz="1200" spc="0" dirty="0">
                <a:latin typeface="Times New Roman"/>
                <a:cs typeface="Times New Roman"/>
              </a:rPr>
              <a:t>reventive,  proactive</a:t>
            </a:r>
            <a:endParaRPr sz="1200">
              <a:latin typeface="Times New Roman"/>
              <a:cs typeface="Times New Roman"/>
            </a:endParaRPr>
          </a:p>
        </p:txBody>
      </p:sp>
      <p:sp>
        <p:nvSpPr>
          <p:cNvPr id="25" name="object 25"/>
          <p:cNvSpPr/>
          <p:nvPr/>
        </p:nvSpPr>
        <p:spPr>
          <a:xfrm>
            <a:off x="2209800" y="4667250"/>
            <a:ext cx="533400" cy="266700"/>
          </a:xfrm>
          <a:custGeom>
            <a:avLst/>
            <a:gdLst/>
            <a:ahLst/>
            <a:cxnLst/>
            <a:rect l="l" t="t" r="r" b="b"/>
            <a:pathLst>
              <a:path w="533400" h="266700">
                <a:moveTo>
                  <a:pt x="266700" y="0"/>
                </a:moveTo>
                <a:lnTo>
                  <a:pt x="0" y="133350"/>
                </a:lnTo>
                <a:lnTo>
                  <a:pt x="266700" y="266700"/>
                </a:lnTo>
                <a:lnTo>
                  <a:pt x="266700" y="177800"/>
                </a:lnTo>
                <a:lnTo>
                  <a:pt x="222250" y="177800"/>
                </a:lnTo>
                <a:lnTo>
                  <a:pt x="222250" y="88900"/>
                </a:lnTo>
                <a:lnTo>
                  <a:pt x="266700" y="88900"/>
                </a:lnTo>
                <a:lnTo>
                  <a:pt x="266700" y="0"/>
                </a:lnTo>
                <a:close/>
              </a:path>
              <a:path w="533400" h="266700">
                <a:moveTo>
                  <a:pt x="266700" y="88900"/>
                </a:moveTo>
                <a:lnTo>
                  <a:pt x="266700" y="177800"/>
                </a:lnTo>
                <a:lnTo>
                  <a:pt x="533400" y="177801"/>
                </a:lnTo>
                <a:lnTo>
                  <a:pt x="533400" y="88901"/>
                </a:lnTo>
                <a:lnTo>
                  <a:pt x="266700" y="88900"/>
                </a:lnTo>
                <a:close/>
              </a:path>
              <a:path w="533400" h="266700">
                <a:moveTo>
                  <a:pt x="222250" y="88900"/>
                </a:moveTo>
                <a:lnTo>
                  <a:pt x="222250" y="177800"/>
                </a:lnTo>
                <a:lnTo>
                  <a:pt x="266700" y="177800"/>
                </a:lnTo>
                <a:lnTo>
                  <a:pt x="266700" y="88900"/>
                </a:lnTo>
                <a:lnTo>
                  <a:pt x="222250" y="88900"/>
                </a:lnTo>
                <a:close/>
              </a:path>
              <a:path w="533400" h="266700">
                <a:moveTo>
                  <a:pt x="266700" y="88900"/>
                </a:moveTo>
                <a:lnTo>
                  <a:pt x="222250" y="88900"/>
                </a:lnTo>
                <a:lnTo>
                  <a:pt x="266700" y="88900"/>
                </a:lnTo>
                <a:close/>
              </a:path>
            </a:pathLst>
          </a:custGeom>
          <a:solidFill>
            <a:srgbClr val="000000"/>
          </a:solidFill>
        </p:spPr>
        <p:txBody>
          <a:bodyPr wrap="square" lIns="0" tIns="0" rIns="0" bIns="0" rtlCol="0">
            <a:noAutofit/>
          </a:bodyPr>
          <a:lstStyle/>
          <a:p>
            <a:endParaRPr/>
          </a:p>
        </p:txBody>
      </p:sp>
      <p:sp>
        <p:nvSpPr>
          <p:cNvPr id="26" name="object 26"/>
          <p:cNvSpPr txBox="1"/>
          <p:nvPr/>
        </p:nvSpPr>
        <p:spPr>
          <a:xfrm>
            <a:off x="7012899" y="4687823"/>
            <a:ext cx="1548765" cy="560705"/>
          </a:xfrm>
          <a:prstGeom prst="rect">
            <a:avLst/>
          </a:prstGeom>
        </p:spPr>
        <p:txBody>
          <a:bodyPr vert="horz" wrap="square" lIns="0" tIns="0" rIns="0" bIns="0" rtlCol="0">
            <a:noAutofit/>
          </a:bodyPr>
          <a:lstStyle/>
          <a:p>
            <a:pPr marL="12700">
              <a:lnSpc>
                <a:spcPct val="100000"/>
              </a:lnSpc>
            </a:pPr>
            <a:r>
              <a:rPr sz="1200" u="sng" spc="-5" dirty="0">
                <a:latin typeface="Times New Roman"/>
                <a:cs typeface="Times New Roman"/>
              </a:rPr>
              <a:t>U</a:t>
            </a:r>
            <a:r>
              <a:rPr sz="1200" u="sng" spc="0" dirty="0">
                <a:latin typeface="Times New Roman"/>
                <a:cs typeface="Times New Roman"/>
              </a:rPr>
              <a:t>niver</a:t>
            </a:r>
            <a:r>
              <a:rPr sz="1200" u="sng" spc="-5" dirty="0">
                <a:latin typeface="Times New Roman"/>
                <a:cs typeface="Times New Roman"/>
              </a:rPr>
              <a:t>s</a:t>
            </a:r>
            <a:r>
              <a:rPr sz="1200" u="sng" spc="0" dirty="0">
                <a:latin typeface="Times New Roman"/>
                <a:cs typeface="Times New Roman"/>
              </a:rPr>
              <a:t>al Interventions</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A</a:t>
            </a:r>
            <a:r>
              <a:rPr sz="1200" spc="0" dirty="0">
                <a:latin typeface="Times New Roman"/>
                <a:cs typeface="Times New Roman"/>
              </a:rPr>
              <a:t>ll </a:t>
            </a:r>
            <a:r>
              <a:rPr sz="1200" spc="-5" dirty="0">
                <a:latin typeface="Times New Roman"/>
                <a:cs typeface="Times New Roman"/>
              </a:rPr>
              <a:t>s</a:t>
            </a:r>
            <a:r>
              <a:rPr sz="1200" spc="0" dirty="0">
                <a:latin typeface="Times New Roman"/>
                <a:cs typeface="Times New Roman"/>
              </a:rPr>
              <a:t>etting</a:t>
            </a:r>
            <a:r>
              <a:rPr sz="1200" spc="-5" dirty="0">
                <a:latin typeface="Times New Roman"/>
                <a:cs typeface="Times New Roman"/>
              </a:rPr>
              <a:t>s</a:t>
            </a:r>
            <a:r>
              <a:rPr sz="1200" spc="0" dirty="0">
                <a:latin typeface="Times New Roman"/>
                <a:cs typeface="Times New Roman"/>
              </a:rPr>
              <a:t>, all </a:t>
            </a:r>
            <a:r>
              <a:rPr sz="1200" spc="-5" dirty="0">
                <a:latin typeface="Times New Roman"/>
                <a:cs typeface="Times New Roman"/>
              </a:rPr>
              <a:t>s</a:t>
            </a:r>
            <a:r>
              <a:rPr sz="1200" spc="0" dirty="0">
                <a:latin typeface="Times New Roman"/>
                <a:cs typeface="Times New Roman"/>
              </a:rPr>
              <a:t>tudents</a:t>
            </a:r>
            <a:endParaRPr sz="1200">
              <a:latin typeface="Times New Roman"/>
              <a:cs typeface="Times New Roman"/>
            </a:endParaRPr>
          </a:p>
          <a:p>
            <a:pPr marL="12700">
              <a:lnSpc>
                <a:spcPct val="100000"/>
              </a:lnSpc>
            </a:pPr>
            <a:r>
              <a:rPr sz="1200" dirty="0">
                <a:latin typeface="Times New Roman"/>
                <a:cs typeface="Times New Roman"/>
              </a:rPr>
              <a:t>•</a:t>
            </a:r>
            <a:r>
              <a:rPr sz="1200" spc="-5" dirty="0">
                <a:latin typeface="Times New Roman"/>
                <a:cs typeface="Times New Roman"/>
              </a:rPr>
              <a:t>P</a:t>
            </a:r>
            <a:r>
              <a:rPr sz="1200" spc="0" dirty="0">
                <a:latin typeface="Times New Roman"/>
                <a:cs typeface="Times New Roman"/>
              </a:rPr>
              <a:t>reventive,  proactive</a:t>
            </a:r>
            <a:endParaRPr sz="1200">
              <a:latin typeface="Times New Roman"/>
              <a:cs typeface="Times New Roman"/>
            </a:endParaRPr>
          </a:p>
        </p:txBody>
      </p:sp>
      <p:sp>
        <p:nvSpPr>
          <p:cNvPr id="27" name="object 27"/>
          <p:cNvSpPr/>
          <p:nvPr/>
        </p:nvSpPr>
        <p:spPr>
          <a:xfrm>
            <a:off x="6400182" y="4668057"/>
            <a:ext cx="533990" cy="266672"/>
          </a:xfrm>
          <a:custGeom>
            <a:avLst/>
            <a:gdLst/>
            <a:ahLst/>
            <a:cxnLst/>
            <a:rect l="l" t="t" r="r" b="b"/>
            <a:pathLst>
              <a:path w="533990" h="266672">
                <a:moveTo>
                  <a:pt x="448462" y="88247"/>
                </a:moveTo>
                <a:lnTo>
                  <a:pt x="311120" y="88247"/>
                </a:lnTo>
                <a:lnTo>
                  <a:pt x="312407" y="177137"/>
                </a:lnTo>
                <a:lnTo>
                  <a:pt x="267961" y="177780"/>
                </a:lnTo>
                <a:lnTo>
                  <a:pt x="269248" y="266672"/>
                </a:lnTo>
                <a:lnTo>
                  <a:pt x="533990" y="129473"/>
                </a:lnTo>
                <a:lnTo>
                  <a:pt x="448462" y="88247"/>
                </a:lnTo>
                <a:close/>
              </a:path>
              <a:path w="533990" h="266672">
                <a:moveTo>
                  <a:pt x="266675" y="88890"/>
                </a:moveTo>
                <a:lnTo>
                  <a:pt x="0" y="92751"/>
                </a:lnTo>
                <a:lnTo>
                  <a:pt x="1287" y="181641"/>
                </a:lnTo>
                <a:lnTo>
                  <a:pt x="267961" y="177780"/>
                </a:lnTo>
                <a:lnTo>
                  <a:pt x="266675" y="88890"/>
                </a:lnTo>
                <a:close/>
              </a:path>
              <a:path w="533990" h="266672">
                <a:moveTo>
                  <a:pt x="311120" y="88247"/>
                </a:moveTo>
                <a:lnTo>
                  <a:pt x="266675" y="88890"/>
                </a:lnTo>
                <a:lnTo>
                  <a:pt x="267961" y="177780"/>
                </a:lnTo>
                <a:lnTo>
                  <a:pt x="312407" y="177137"/>
                </a:lnTo>
                <a:lnTo>
                  <a:pt x="311120" y="88247"/>
                </a:lnTo>
                <a:close/>
              </a:path>
              <a:path w="533990" h="266672">
                <a:moveTo>
                  <a:pt x="265388" y="0"/>
                </a:moveTo>
                <a:lnTo>
                  <a:pt x="266675" y="88890"/>
                </a:lnTo>
                <a:lnTo>
                  <a:pt x="311120" y="88247"/>
                </a:lnTo>
                <a:lnTo>
                  <a:pt x="448462" y="88247"/>
                </a:lnTo>
                <a:lnTo>
                  <a:pt x="265388" y="0"/>
                </a:lnTo>
                <a:close/>
              </a:path>
            </a:pathLst>
          </a:custGeom>
          <a:solidFill>
            <a:srgbClr val="000000"/>
          </a:solidFill>
        </p:spPr>
        <p:txBody>
          <a:bodyPr wrap="square" lIns="0" tIns="0" rIns="0" bIns="0" rtlCol="0">
            <a:noAutofit/>
          </a:bodyPr>
          <a:lstStyle/>
          <a:p>
            <a:endParaRPr/>
          </a:p>
        </p:txBody>
      </p:sp>
      <p:sp>
        <p:nvSpPr>
          <p:cNvPr id="28" name="object 28"/>
          <p:cNvSpPr/>
          <p:nvPr/>
        </p:nvSpPr>
        <p:spPr>
          <a:xfrm>
            <a:off x="3200400" y="2057400"/>
            <a:ext cx="972312" cy="3310128"/>
          </a:xfrm>
          <a:prstGeom prst="rect">
            <a:avLst/>
          </a:prstGeom>
          <a:blipFill>
            <a:blip r:embed="rId4" cstate="print"/>
            <a:stretch>
              <a:fillRect/>
            </a:stretch>
          </a:blipFill>
        </p:spPr>
        <p:txBody>
          <a:bodyPr wrap="square" lIns="0" tIns="0" rIns="0" bIns="0" rtlCol="0">
            <a:noAutofit/>
          </a:bodyPr>
          <a:lstStyle/>
          <a:p>
            <a:endParaRPr/>
          </a:p>
        </p:txBody>
      </p:sp>
      <p:sp>
        <p:nvSpPr>
          <p:cNvPr id="29" name="object 29"/>
          <p:cNvSpPr/>
          <p:nvPr/>
        </p:nvSpPr>
        <p:spPr>
          <a:xfrm>
            <a:off x="4572000" y="2057400"/>
            <a:ext cx="966215" cy="3310128"/>
          </a:xfrm>
          <a:prstGeom prst="rect">
            <a:avLst/>
          </a:prstGeom>
          <a:blipFill>
            <a:blip r:embed="rId5" cstate="print"/>
            <a:stretch>
              <a:fillRect/>
            </a:stretch>
          </a:blipFill>
        </p:spPr>
        <p:txBody>
          <a:bodyPr wrap="square" lIns="0" tIns="0" rIns="0" bIns="0" rtlCol="0">
            <a:noAutofit/>
          </a:bodyPr>
          <a:lstStyle/>
          <a:p>
            <a:endParaRPr/>
          </a:p>
        </p:txBody>
      </p:sp>
      <p:sp>
        <p:nvSpPr>
          <p:cNvPr id="31" name="object 31"/>
          <p:cNvSpPr/>
          <p:nvPr/>
        </p:nvSpPr>
        <p:spPr>
          <a:xfrm>
            <a:off x="3886204" y="4999024"/>
            <a:ext cx="914394" cy="914397"/>
          </a:xfrm>
          <a:custGeom>
            <a:avLst/>
            <a:gdLst/>
            <a:ahLst/>
            <a:cxnLst/>
            <a:rect l="l" t="t" r="r" b="b"/>
            <a:pathLst>
              <a:path w="914394" h="914397">
                <a:moveTo>
                  <a:pt x="914394" y="349269"/>
                </a:moveTo>
                <a:lnTo>
                  <a:pt x="565123" y="349271"/>
                </a:lnTo>
                <a:lnTo>
                  <a:pt x="0" y="349271"/>
                </a:lnTo>
                <a:lnTo>
                  <a:pt x="282562" y="565127"/>
                </a:lnTo>
                <a:lnTo>
                  <a:pt x="174630" y="914397"/>
                </a:lnTo>
                <a:lnTo>
                  <a:pt x="457195" y="698535"/>
                </a:lnTo>
                <a:lnTo>
                  <a:pt x="673054" y="698535"/>
                </a:lnTo>
                <a:lnTo>
                  <a:pt x="631828" y="565127"/>
                </a:lnTo>
                <a:lnTo>
                  <a:pt x="914390" y="349271"/>
                </a:lnTo>
                <a:lnTo>
                  <a:pt x="349266" y="349271"/>
                </a:lnTo>
                <a:lnTo>
                  <a:pt x="914394" y="349269"/>
                </a:lnTo>
                <a:close/>
              </a:path>
              <a:path w="914394" h="914397">
                <a:moveTo>
                  <a:pt x="673054" y="698535"/>
                </a:moveTo>
                <a:lnTo>
                  <a:pt x="457195" y="698535"/>
                </a:lnTo>
                <a:lnTo>
                  <a:pt x="739760" y="914397"/>
                </a:lnTo>
                <a:lnTo>
                  <a:pt x="673054" y="698535"/>
                </a:lnTo>
                <a:close/>
              </a:path>
              <a:path w="914394" h="914397">
                <a:moveTo>
                  <a:pt x="457195" y="0"/>
                </a:moveTo>
                <a:lnTo>
                  <a:pt x="349266" y="349271"/>
                </a:lnTo>
                <a:lnTo>
                  <a:pt x="565123" y="349271"/>
                </a:lnTo>
                <a:lnTo>
                  <a:pt x="457195" y="0"/>
                </a:lnTo>
                <a:close/>
              </a:path>
            </a:pathLst>
          </a:custGeom>
          <a:solidFill>
            <a:srgbClr val="FF0000"/>
          </a:solidFill>
        </p:spPr>
        <p:txBody>
          <a:bodyPr wrap="square" lIns="0" tIns="0" rIns="0" bIns="0" rtlCol="0">
            <a:noAutofit/>
          </a:bodyPr>
          <a:lstStyle/>
          <a:p>
            <a:endParaRPr/>
          </a:p>
        </p:txBody>
      </p:sp>
      <p:sp>
        <p:nvSpPr>
          <p:cNvPr id="32" name="object 32"/>
          <p:cNvSpPr/>
          <p:nvPr/>
        </p:nvSpPr>
        <p:spPr>
          <a:xfrm>
            <a:off x="3886201" y="4999024"/>
            <a:ext cx="914398" cy="914397"/>
          </a:xfrm>
          <a:custGeom>
            <a:avLst/>
            <a:gdLst/>
            <a:ahLst/>
            <a:cxnLst/>
            <a:rect l="l" t="t" r="r" b="b"/>
            <a:pathLst>
              <a:path w="914398" h="914397">
                <a:moveTo>
                  <a:pt x="0" y="349269"/>
                </a:moveTo>
                <a:lnTo>
                  <a:pt x="349271" y="349271"/>
                </a:lnTo>
                <a:lnTo>
                  <a:pt x="457199" y="0"/>
                </a:lnTo>
                <a:lnTo>
                  <a:pt x="565127" y="349271"/>
                </a:lnTo>
                <a:lnTo>
                  <a:pt x="914398" y="349269"/>
                </a:lnTo>
                <a:lnTo>
                  <a:pt x="631831" y="565127"/>
                </a:lnTo>
                <a:lnTo>
                  <a:pt x="739764" y="914397"/>
                </a:lnTo>
                <a:lnTo>
                  <a:pt x="457199" y="698535"/>
                </a:lnTo>
                <a:lnTo>
                  <a:pt x="174634" y="914397"/>
                </a:lnTo>
                <a:lnTo>
                  <a:pt x="282567" y="565127"/>
                </a:lnTo>
                <a:lnTo>
                  <a:pt x="0" y="349269"/>
                </a:lnTo>
                <a:close/>
              </a:path>
            </a:pathLst>
          </a:custGeom>
          <a:ln w="25400">
            <a:solidFill>
              <a:srgbClr val="00956F"/>
            </a:solidFill>
          </a:ln>
        </p:spPr>
        <p:txBody>
          <a:bodyPr wrap="square" lIns="0" tIns="0" rIns="0" bIns="0" rtlCol="0">
            <a:noAutofit/>
          </a:bodyPr>
          <a:lstStyle/>
          <a:p>
            <a:endParaRPr/>
          </a:p>
        </p:txBody>
      </p:sp>
      <p:sp>
        <p:nvSpPr>
          <p:cNvPr id="34" name="Title 33">
            <a:extLst>
              <a:ext uri="{FF2B5EF4-FFF2-40B4-BE49-F238E27FC236}">
                <a16:creationId xmlns:a16="http://schemas.microsoft.com/office/drawing/2014/main" id="{B3FE6F55-6B63-E74B-9FA0-CC6EEB9A4B1E}"/>
              </a:ext>
            </a:extLst>
          </p:cNvPr>
          <p:cNvSpPr>
            <a:spLocks noGrp="1"/>
          </p:cNvSpPr>
          <p:nvPr>
            <p:ph type="title"/>
          </p:nvPr>
        </p:nvSpPr>
        <p:spPr>
          <a:xfrm>
            <a:off x="460884" y="161608"/>
            <a:ext cx="8229600" cy="1143000"/>
          </a:xfrm>
          <a:noFill/>
        </p:spPr>
        <p:txBody>
          <a:bodyPr/>
          <a:lstStyle/>
          <a:p>
            <a:r>
              <a:rPr lang="en-US" dirty="0">
                <a:solidFill>
                  <a:srgbClr val="3333CC"/>
                </a:solidFill>
                <a:cs typeface="Arial"/>
              </a:rPr>
              <a:t>D</a:t>
            </a:r>
            <a:r>
              <a:rPr lang="en-US" spc="-5" dirty="0">
                <a:solidFill>
                  <a:srgbClr val="3333CC"/>
                </a:solidFill>
                <a:cs typeface="Arial"/>
              </a:rPr>
              <a:t>e</a:t>
            </a:r>
            <a:r>
              <a:rPr lang="en-US" dirty="0">
                <a:solidFill>
                  <a:srgbClr val="3333CC"/>
                </a:solidFill>
                <a:cs typeface="Arial"/>
              </a:rPr>
              <a:t>si</a:t>
            </a:r>
            <a:r>
              <a:rPr lang="en-US" spc="-5" dirty="0">
                <a:solidFill>
                  <a:srgbClr val="3333CC"/>
                </a:solidFill>
                <a:cs typeface="Arial"/>
              </a:rPr>
              <a:t>gn</a:t>
            </a:r>
            <a:r>
              <a:rPr lang="en-US" dirty="0">
                <a:solidFill>
                  <a:srgbClr val="3333CC"/>
                </a:solidFill>
                <a:cs typeface="Arial"/>
              </a:rPr>
              <a:t>i</a:t>
            </a:r>
            <a:r>
              <a:rPr lang="en-US" spc="-5" dirty="0">
                <a:solidFill>
                  <a:srgbClr val="3333CC"/>
                </a:solidFill>
                <a:cs typeface="Arial"/>
              </a:rPr>
              <a:t>n</a:t>
            </a:r>
            <a:r>
              <a:rPr lang="en-US" dirty="0">
                <a:solidFill>
                  <a:srgbClr val="3333CC"/>
                </a:solidFill>
                <a:cs typeface="Arial"/>
              </a:rPr>
              <a:t>g </a:t>
            </a:r>
            <a:r>
              <a:rPr lang="en-US" spc="-5" dirty="0">
                <a:solidFill>
                  <a:srgbClr val="3333CC"/>
                </a:solidFill>
                <a:cs typeface="Arial"/>
              </a:rPr>
              <a:t>S</a:t>
            </a:r>
            <a:r>
              <a:rPr lang="en-US" dirty="0">
                <a:solidFill>
                  <a:srgbClr val="3333CC"/>
                </a:solidFill>
                <a:cs typeface="Arial"/>
              </a:rPr>
              <a:t>c</a:t>
            </a:r>
            <a:r>
              <a:rPr lang="en-US" spc="-5" dirty="0">
                <a:solidFill>
                  <a:srgbClr val="3333CC"/>
                </a:solidFill>
                <a:cs typeface="Arial"/>
              </a:rPr>
              <a:t>hool</a:t>
            </a:r>
            <a:r>
              <a:rPr lang="en-US" dirty="0">
                <a:solidFill>
                  <a:srgbClr val="3333CC"/>
                </a:solidFill>
                <a:cs typeface="Arial"/>
              </a:rPr>
              <a:t>-Wi</a:t>
            </a:r>
            <a:r>
              <a:rPr lang="en-US" spc="-5" dirty="0">
                <a:solidFill>
                  <a:srgbClr val="3333CC"/>
                </a:solidFill>
                <a:cs typeface="Arial"/>
              </a:rPr>
              <a:t>d</a:t>
            </a:r>
            <a:r>
              <a:rPr lang="en-US" dirty="0">
                <a:solidFill>
                  <a:srgbClr val="3333CC"/>
                </a:solidFill>
                <a:cs typeface="Arial"/>
              </a:rPr>
              <a:t>e </a:t>
            </a:r>
            <a:r>
              <a:rPr lang="en-US" spc="-5" dirty="0">
                <a:solidFill>
                  <a:srgbClr val="3333CC"/>
                </a:solidFill>
                <a:cs typeface="Arial"/>
              </a:rPr>
              <a:t>S</a:t>
            </a:r>
            <a:r>
              <a:rPr lang="en-US" dirty="0">
                <a:solidFill>
                  <a:srgbClr val="3333CC"/>
                </a:solidFill>
                <a:cs typeface="Arial"/>
              </a:rPr>
              <a:t>ys</a:t>
            </a:r>
            <a:r>
              <a:rPr lang="en-US" spc="-5" dirty="0">
                <a:solidFill>
                  <a:srgbClr val="3333CC"/>
                </a:solidFill>
                <a:cs typeface="Arial"/>
              </a:rPr>
              <a:t>te</a:t>
            </a:r>
            <a:r>
              <a:rPr lang="en-US" dirty="0">
                <a:solidFill>
                  <a:srgbClr val="3333CC"/>
                </a:solidFill>
                <a:cs typeface="Arial"/>
              </a:rPr>
              <a:t>ms </a:t>
            </a:r>
            <a:r>
              <a:rPr lang="en-US" spc="-5" dirty="0">
                <a:solidFill>
                  <a:srgbClr val="3333CC"/>
                </a:solidFill>
                <a:cs typeface="Arial"/>
              </a:rPr>
              <a:t>fo</a:t>
            </a:r>
            <a:r>
              <a:rPr lang="en-US" dirty="0">
                <a:solidFill>
                  <a:srgbClr val="3333CC"/>
                </a:solidFill>
                <a:cs typeface="Arial"/>
              </a:rPr>
              <a:t>r </a:t>
            </a:r>
            <a:r>
              <a:rPr lang="en-US" spc="-5" dirty="0">
                <a:solidFill>
                  <a:srgbClr val="3333CC"/>
                </a:solidFill>
                <a:cs typeface="Arial"/>
              </a:rPr>
              <a:t>Studen</a:t>
            </a:r>
            <a:r>
              <a:rPr lang="en-US" dirty="0">
                <a:solidFill>
                  <a:srgbClr val="3333CC"/>
                </a:solidFill>
                <a:cs typeface="Arial"/>
              </a:rPr>
              <a:t>t </a:t>
            </a:r>
            <a:r>
              <a:rPr lang="en-US" spc="-5" dirty="0">
                <a:solidFill>
                  <a:srgbClr val="3333CC"/>
                </a:solidFill>
                <a:cs typeface="Arial"/>
              </a:rPr>
              <a:t>Su</a:t>
            </a:r>
            <a:r>
              <a:rPr lang="en-US" dirty="0">
                <a:solidFill>
                  <a:srgbClr val="3333CC"/>
                </a:solidFill>
                <a:cs typeface="Arial"/>
              </a:rPr>
              <a:t>cc</a:t>
            </a:r>
            <a:r>
              <a:rPr lang="en-US" spc="-5" dirty="0">
                <a:solidFill>
                  <a:srgbClr val="3333CC"/>
                </a:solidFill>
                <a:cs typeface="Arial"/>
              </a:rPr>
              <a:t>e</a:t>
            </a:r>
            <a:r>
              <a:rPr lang="en-US" dirty="0">
                <a:solidFill>
                  <a:srgbClr val="3333CC"/>
                </a:solidFill>
                <a:cs typeface="Arial"/>
              </a:rPr>
              <a:t>ss</a:t>
            </a:r>
            <a:endParaRPr lang="en-US" dirty="0"/>
          </a:p>
        </p:txBody>
      </p:sp>
    </p:spTree>
    <p:extLst>
      <p:ext uri="{BB962C8B-B14F-4D97-AF65-F5344CB8AC3E}">
        <p14:creationId xmlns:p14="http://schemas.microsoft.com/office/powerpoint/2010/main" val="4171234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3962400" cy="1143000"/>
          </a:xfrm>
          <a:custGeom>
            <a:avLst/>
            <a:gdLst/>
            <a:ahLst/>
            <a:cxnLst/>
            <a:rect l="l" t="t" r="r" b="b"/>
            <a:pathLst>
              <a:path w="3962400" h="1143000">
                <a:moveTo>
                  <a:pt x="0" y="1143000"/>
                </a:moveTo>
                <a:lnTo>
                  <a:pt x="3962400" y="1143000"/>
                </a:lnTo>
                <a:lnTo>
                  <a:pt x="39624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p:nvPr/>
        </p:nvSpPr>
        <p:spPr>
          <a:xfrm>
            <a:off x="152400" y="4800600"/>
            <a:ext cx="3590544" cy="114300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6382511" y="4904232"/>
            <a:ext cx="2612136" cy="1831848"/>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2362200" y="2449512"/>
            <a:ext cx="4743450" cy="2057400"/>
          </a:xfrm>
          <a:custGeom>
            <a:avLst/>
            <a:gdLst/>
            <a:ahLst/>
            <a:cxnLst/>
            <a:rect l="l" t="t" r="r" b="b"/>
            <a:pathLst>
              <a:path w="4743450" h="2057400">
                <a:moveTo>
                  <a:pt x="0" y="2057400"/>
                </a:moveTo>
                <a:lnTo>
                  <a:pt x="4743450" y="2057400"/>
                </a:lnTo>
                <a:lnTo>
                  <a:pt x="4743450" y="0"/>
                </a:lnTo>
                <a:lnTo>
                  <a:pt x="0" y="0"/>
                </a:lnTo>
                <a:lnTo>
                  <a:pt x="0" y="2057400"/>
                </a:lnTo>
                <a:close/>
              </a:path>
            </a:pathLst>
          </a:custGeom>
          <a:noFill/>
        </p:spPr>
        <p:txBody>
          <a:bodyPr wrap="square" lIns="0" tIns="0" rIns="0" bIns="0" rtlCol="0">
            <a:noAutofit/>
          </a:bodyPr>
          <a:lstStyle/>
          <a:p>
            <a:endParaRPr/>
          </a:p>
        </p:txBody>
      </p:sp>
      <p:sp>
        <p:nvSpPr>
          <p:cNvPr id="7" name="object 7"/>
          <p:cNvSpPr txBox="1"/>
          <p:nvPr/>
        </p:nvSpPr>
        <p:spPr>
          <a:xfrm>
            <a:off x="3336131" y="2871215"/>
            <a:ext cx="2795270" cy="1119505"/>
          </a:xfrm>
          <a:prstGeom prst="rect">
            <a:avLst/>
          </a:prstGeom>
        </p:spPr>
        <p:txBody>
          <a:bodyPr vert="horz" wrap="square" lIns="0" tIns="0" rIns="0" bIns="0" rtlCol="0">
            <a:noAutofit/>
          </a:bodyPr>
          <a:lstStyle/>
          <a:p>
            <a:pPr marL="342900" marR="12700" indent="-330200">
              <a:lnSpc>
                <a:spcPct val="100000"/>
              </a:lnSpc>
            </a:pPr>
            <a:r>
              <a:rPr sz="3600" dirty="0">
                <a:latin typeface="Calibri"/>
                <a:cs typeface="Calibri"/>
              </a:rPr>
              <a:t>K</a:t>
            </a:r>
            <a:r>
              <a:rPr sz="3600" spc="-5" dirty="0">
                <a:latin typeface="Calibri"/>
                <a:cs typeface="Calibri"/>
              </a:rPr>
              <a:t>ri</a:t>
            </a:r>
            <a:r>
              <a:rPr sz="3600" spc="5" dirty="0">
                <a:latin typeface="Calibri"/>
                <a:cs typeface="Calibri"/>
              </a:rPr>
              <a:t>s</a:t>
            </a:r>
            <a:r>
              <a:rPr sz="3600" spc="-10" dirty="0">
                <a:latin typeface="Calibri"/>
                <a:cs typeface="Calibri"/>
              </a:rPr>
              <a:t>t</a:t>
            </a:r>
            <a:r>
              <a:rPr sz="3600" spc="-5" dirty="0">
                <a:latin typeface="Calibri"/>
                <a:cs typeface="Calibri"/>
              </a:rPr>
              <a:t>i</a:t>
            </a:r>
            <a:r>
              <a:rPr sz="3600" spc="0" dirty="0">
                <a:latin typeface="Calibri"/>
                <a:cs typeface="Calibri"/>
              </a:rPr>
              <a:t>n</a:t>
            </a:r>
            <a:r>
              <a:rPr sz="3600" spc="-10" dirty="0">
                <a:latin typeface="Calibri"/>
                <a:cs typeface="Calibri"/>
              </a:rPr>
              <a:t> </a:t>
            </a:r>
            <a:r>
              <a:rPr sz="3600" spc="0" dirty="0">
                <a:latin typeface="Calibri"/>
                <a:cs typeface="Calibri"/>
              </a:rPr>
              <a:t>B</a:t>
            </a:r>
            <a:r>
              <a:rPr sz="3600" spc="-5" dirty="0">
                <a:latin typeface="Calibri"/>
                <a:cs typeface="Calibri"/>
              </a:rPr>
              <a:t>e</a:t>
            </a:r>
            <a:r>
              <a:rPr sz="3600" spc="5" dirty="0">
                <a:latin typeface="Calibri"/>
                <a:cs typeface="Calibri"/>
              </a:rPr>
              <a:t>s</a:t>
            </a:r>
            <a:r>
              <a:rPr sz="3600" spc="-5" dirty="0">
                <a:latin typeface="Calibri"/>
                <a:cs typeface="Calibri"/>
              </a:rPr>
              <a:t>wi</a:t>
            </a:r>
            <a:r>
              <a:rPr sz="3600" spc="0" dirty="0">
                <a:latin typeface="Calibri"/>
                <a:cs typeface="Calibri"/>
              </a:rPr>
              <a:t>ck Bo</a:t>
            </a:r>
            <a:r>
              <a:rPr sz="3600" spc="-10" dirty="0">
                <a:latin typeface="Calibri"/>
                <a:cs typeface="Calibri"/>
              </a:rPr>
              <a:t>n</a:t>
            </a:r>
            <a:r>
              <a:rPr sz="3600" spc="-5" dirty="0">
                <a:latin typeface="Calibri"/>
                <a:cs typeface="Calibri"/>
              </a:rPr>
              <a:t>ni</a:t>
            </a:r>
            <a:r>
              <a:rPr sz="3600" spc="0" dirty="0">
                <a:latin typeface="Calibri"/>
                <a:cs typeface="Calibri"/>
              </a:rPr>
              <a:t>e</a:t>
            </a:r>
            <a:r>
              <a:rPr sz="3600" spc="-5" dirty="0">
                <a:latin typeface="Calibri"/>
                <a:cs typeface="Calibri"/>
              </a:rPr>
              <a:t> </a:t>
            </a:r>
            <a:r>
              <a:rPr sz="3600" spc="0" dirty="0">
                <a:latin typeface="Calibri"/>
                <a:cs typeface="Calibri"/>
              </a:rPr>
              <a:t>Poe</a:t>
            </a:r>
            <a:br>
              <a:rPr lang="en-US" sz="3600" spc="0" dirty="0">
                <a:latin typeface="Calibri"/>
                <a:cs typeface="Calibri"/>
              </a:rPr>
            </a:br>
            <a:r>
              <a:rPr lang="en-US" sz="3600" spc="0" dirty="0">
                <a:latin typeface="Calibri"/>
                <a:cs typeface="Calibri"/>
              </a:rPr>
              <a:t>Jean Haigh</a:t>
            </a:r>
            <a:endParaRPr sz="3600" dirty="0">
              <a:latin typeface="Calibri"/>
              <a:cs typeface="Calibri"/>
            </a:endParaRPr>
          </a:p>
        </p:txBody>
      </p:sp>
      <p:sp>
        <p:nvSpPr>
          <p:cNvPr id="8" name="object 8"/>
          <p:cNvSpPr/>
          <p:nvPr/>
        </p:nvSpPr>
        <p:spPr>
          <a:xfrm>
            <a:off x="5569723" y="0"/>
            <a:ext cx="3423465" cy="2286000"/>
          </a:xfrm>
          <a:prstGeom prst="rect">
            <a:avLst/>
          </a:prstGeom>
          <a:blipFill>
            <a:blip r:embed="rId4" cstate="print"/>
            <a:stretch>
              <a:fillRect/>
            </a:stretch>
          </a:blipFill>
        </p:spPr>
        <p:txBody>
          <a:bodyPr wrap="square" lIns="0" tIns="0" rIns="0" bIns="0" rtlCol="0">
            <a:noAutofit/>
          </a:bodyPr>
          <a:lstStyle/>
          <a:p>
            <a:endParaRPr/>
          </a:p>
        </p:txBody>
      </p:sp>
      <p:sp>
        <p:nvSpPr>
          <p:cNvPr id="14" name="Title 13">
            <a:extLst>
              <a:ext uri="{FF2B5EF4-FFF2-40B4-BE49-F238E27FC236}">
                <a16:creationId xmlns:a16="http://schemas.microsoft.com/office/drawing/2014/main" id="{FF08F211-DF9B-224F-9524-42B1E9582B0B}"/>
              </a:ext>
            </a:extLst>
          </p:cNvPr>
          <p:cNvSpPr>
            <a:spLocks noGrp="1"/>
          </p:cNvSpPr>
          <p:nvPr>
            <p:ph type="title"/>
          </p:nvPr>
        </p:nvSpPr>
        <p:spPr>
          <a:xfrm>
            <a:off x="457200" y="274638"/>
            <a:ext cx="4718957" cy="1143000"/>
          </a:xfrm>
        </p:spPr>
        <p:txBody>
          <a:bodyPr/>
          <a:lstStyle/>
          <a:p>
            <a:r>
              <a:rPr lang="en-US" dirty="0"/>
              <a:t>About Us</a:t>
            </a:r>
          </a:p>
        </p:txBody>
      </p:sp>
    </p:spTree>
    <p:extLst>
      <p:ext uri="{BB962C8B-B14F-4D97-AF65-F5344CB8AC3E}">
        <p14:creationId xmlns:p14="http://schemas.microsoft.com/office/powerpoint/2010/main" val="1079100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le 1"/>
          <p:cNvSpPr>
            <a:spLocks noGrp="1"/>
          </p:cNvSpPr>
          <p:nvPr>
            <p:ph type="title"/>
          </p:nvPr>
        </p:nvSpPr>
        <p:spPr>
          <a:xfrm>
            <a:off x="0" y="-20638"/>
            <a:ext cx="9144000" cy="885826"/>
          </a:xfrm>
        </p:spPr>
        <p:txBody>
          <a:bodyPr/>
          <a:lstStyle/>
          <a:p>
            <a:r>
              <a:rPr lang="en-US" altLang="en-US" sz="4200" dirty="0"/>
              <a:t>Keeping the Boat Afloat: Sustaining PBIS</a:t>
            </a:r>
            <a:endParaRPr lang="en-US" altLang="en-US" sz="4200" dirty="0">
              <a:ea typeface="ＭＳ Ｐゴシック" charset="-128"/>
            </a:endParaRPr>
          </a:p>
        </p:txBody>
      </p:sp>
      <p:sp>
        <p:nvSpPr>
          <p:cNvPr id="192514" name="Oval 2"/>
          <p:cNvSpPr>
            <a:spLocks noChangeArrowheads="1"/>
          </p:cNvSpPr>
          <p:nvPr/>
        </p:nvSpPr>
        <p:spPr bwMode="auto">
          <a:xfrm>
            <a:off x="1603375" y="876300"/>
            <a:ext cx="3224213" cy="3175000"/>
          </a:xfrm>
          <a:prstGeom prst="ellipse">
            <a:avLst/>
          </a:prstGeom>
          <a:solidFill>
            <a:schemeClr val="accent1">
              <a:alpha val="50195"/>
            </a:scheme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192515" name="Oval 3"/>
          <p:cNvSpPr>
            <a:spLocks noChangeArrowheads="1"/>
          </p:cNvSpPr>
          <p:nvPr/>
        </p:nvSpPr>
        <p:spPr bwMode="auto">
          <a:xfrm>
            <a:off x="4462463" y="825500"/>
            <a:ext cx="3224212" cy="3175000"/>
          </a:xfrm>
          <a:prstGeom prst="ellipse">
            <a:avLst/>
          </a:prstGeom>
          <a:solidFill>
            <a:srgbClr val="FF33CC">
              <a:alpha val="50195"/>
            </a:srgb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p>
        </p:txBody>
      </p:sp>
      <p:sp>
        <p:nvSpPr>
          <p:cNvPr id="192516" name="Oval 4"/>
          <p:cNvSpPr>
            <a:spLocks noChangeArrowheads="1"/>
          </p:cNvSpPr>
          <p:nvPr/>
        </p:nvSpPr>
        <p:spPr bwMode="auto">
          <a:xfrm>
            <a:off x="3040063" y="2833688"/>
            <a:ext cx="3224212" cy="3178175"/>
          </a:xfrm>
          <a:prstGeom prst="ellipse">
            <a:avLst/>
          </a:prstGeom>
          <a:solidFill>
            <a:srgbClr val="FFFF00">
              <a:alpha val="50195"/>
            </a:srgbClr>
          </a:solidFill>
          <a:ln w="9525">
            <a:solidFill>
              <a:schemeClr val="tx1"/>
            </a:solidFill>
            <a:round/>
            <a:headEnd/>
            <a:tailEnd/>
          </a:ln>
        </p:spPr>
        <p:txBody>
          <a:bodyPr wrap="none"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2400"/>
          </a:p>
        </p:txBody>
      </p:sp>
      <p:sp>
        <p:nvSpPr>
          <p:cNvPr id="192517" name="Text Box 5"/>
          <p:cNvSpPr txBox="1">
            <a:spLocks noChangeArrowheads="1"/>
          </p:cNvSpPr>
          <p:nvPr/>
        </p:nvSpPr>
        <p:spPr bwMode="auto">
          <a:xfrm>
            <a:off x="2429221" y="2089944"/>
            <a:ext cx="16398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dirty="0"/>
              <a:t>SYSTEMS</a:t>
            </a:r>
          </a:p>
        </p:txBody>
      </p:sp>
      <p:sp>
        <p:nvSpPr>
          <p:cNvPr id="192518" name="Text Box 6"/>
          <p:cNvSpPr txBox="1">
            <a:spLocks noChangeArrowheads="1"/>
          </p:cNvSpPr>
          <p:nvPr/>
        </p:nvSpPr>
        <p:spPr bwMode="auto">
          <a:xfrm>
            <a:off x="3836988" y="4116388"/>
            <a:ext cx="2174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dirty="0"/>
              <a:t>PRACTICES</a:t>
            </a:r>
          </a:p>
        </p:txBody>
      </p:sp>
      <p:sp>
        <p:nvSpPr>
          <p:cNvPr id="192519" name="Text Box 7"/>
          <p:cNvSpPr txBox="1">
            <a:spLocks noChangeArrowheads="1"/>
          </p:cNvSpPr>
          <p:nvPr/>
        </p:nvSpPr>
        <p:spPr bwMode="auto">
          <a:xfrm>
            <a:off x="5720556" y="1988344"/>
            <a:ext cx="1031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dirty="0"/>
              <a:t>DATA</a:t>
            </a:r>
          </a:p>
        </p:txBody>
      </p:sp>
      <p:grpSp>
        <p:nvGrpSpPr>
          <p:cNvPr id="192520" name="Group 18"/>
          <p:cNvGrpSpPr>
            <a:grpSpLocks/>
          </p:cNvGrpSpPr>
          <p:nvPr/>
        </p:nvGrpSpPr>
        <p:grpSpPr bwMode="auto">
          <a:xfrm>
            <a:off x="-7938" y="874713"/>
            <a:ext cx="2251076" cy="1776412"/>
            <a:chOff x="454025" y="1452563"/>
            <a:chExt cx="2251075" cy="1776412"/>
          </a:xfrm>
        </p:grpSpPr>
        <p:sp>
          <p:nvSpPr>
            <p:cNvPr id="192528" name="Text Box 8"/>
            <p:cNvSpPr txBox="1">
              <a:spLocks noChangeArrowheads="1"/>
            </p:cNvSpPr>
            <p:nvPr/>
          </p:nvSpPr>
          <p:spPr bwMode="auto">
            <a:xfrm>
              <a:off x="454025" y="1452563"/>
              <a:ext cx="225107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dirty="0"/>
                <a:t>Supporting</a:t>
              </a:r>
            </a:p>
            <a:p>
              <a:pPr eaLnBrk="1" hangingPunct="1">
                <a:spcBef>
                  <a:spcPct val="0"/>
                </a:spcBef>
                <a:buFontTx/>
                <a:buNone/>
              </a:pPr>
              <a:r>
                <a:rPr lang="en-US" altLang="en-US" sz="2400" b="1" dirty="0"/>
                <a:t>Staff Behavior</a:t>
              </a:r>
            </a:p>
          </p:txBody>
        </p:sp>
        <p:sp>
          <p:nvSpPr>
            <p:cNvPr id="192529" name="AutoShape 13"/>
            <p:cNvSpPr>
              <a:spLocks noChangeArrowheads="1"/>
            </p:cNvSpPr>
            <p:nvPr/>
          </p:nvSpPr>
          <p:spPr bwMode="auto">
            <a:xfrm flipV="1">
              <a:off x="1143000" y="2360613"/>
              <a:ext cx="814388" cy="868362"/>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92521" name="Group 21"/>
          <p:cNvGrpSpPr>
            <a:grpSpLocks/>
          </p:cNvGrpSpPr>
          <p:nvPr/>
        </p:nvGrpSpPr>
        <p:grpSpPr bwMode="auto">
          <a:xfrm>
            <a:off x="7645400" y="860425"/>
            <a:ext cx="2078038" cy="2187575"/>
            <a:chOff x="6934200" y="1417955"/>
            <a:chExt cx="2078038" cy="2187998"/>
          </a:xfrm>
        </p:grpSpPr>
        <p:sp>
          <p:nvSpPr>
            <p:cNvPr id="192526" name="Text Box 9"/>
            <p:cNvSpPr txBox="1">
              <a:spLocks noChangeArrowheads="1"/>
            </p:cNvSpPr>
            <p:nvPr/>
          </p:nvSpPr>
          <p:spPr bwMode="auto">
            <a:xfrm>
              <a:off x="6934200" y="1417955"/>
              <a:ext cx="2078038"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a:t>Supporting</a:t>
              </a:r>
            </a:p>
            <a:p>
              <a:pPr eaLnBrk="1" hangingPunct="1">
                <a:spcBef>
                  <a:spcPct val="0"/>
                </a:spcBef>
                <a:buFontTx/>
                <a:buNone/>
              </a:pPr>
              <a:r>
                <a:rPr lang="en-US" altLang="en-US" sz="2400" b="1"/>
                <a:t>Decision</a:t>
              </a:r>
            </a:p>
            <a:p>
              <a:pPr eaLnBrk="1" hangingPunct="1">
                <a:spcBef>
                  <a:spcPct val="0"/>
                </a:spcBef>
                <a:buFontTx/>
                <a:buNone/>
              </a:pPr>
              <a:r>
                <a:rPr lang="en-US" altLang="en-US" sz="2400" b="1"/>
                <a:t>Making</a:t>
              </a:r>
            </a:p>
          </p:txBody>
        </p:sp>
        <p:sp>
          <p:nvSpPr>
            <p:cNvPr id="192527" name="AutoShape 11"/>
            <p:cNvSpPr>
              <a:spLocks noChangeArrowheads="1"/>
            </p:cNvSpPr>
            <p:nvPr/>
          </p:nvSpPr>
          <p:spPr bwMode="auto">
            <a:xfrm rot="-10590488">
              <a:off x="7227508" y="2691553"/>
              <a:ext cx="762000" cy="9144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grpSp>
        <p:nvGrpSpPr>
          <p:cNvPr id="192522" name="Group 25"/>
          <p:cNvGrpSpPr>
            <a:grpSpLocks/>
          </p:cNvGrpSpPr>
          <p:nvPr/>
        </p:nvGrpSpPr>
        <p:grpSpPr bwMode="auto">
          <a:xfrm>
            <a:off x="1457325" y="4300538"/>
            <a:ext cx="2706688" cy="1760537"/>
            <a:chOff x="1456633" y="4301032"/>
            <a:chExt cx="2706687" cy="1760732"/>
          </a:xfrm>
        </p:grpSpPr>
        <p:sp>
          <p:nvSpPr>
            <p:cNvPr id="192524" name="Text Box 10"/>
            <p:cNvSpPr txBox="1">
              <a:spLocks noChangeArrowheads="1"/>
            </p:cNvSpPr>
            <p:nvPr/>
          </p:nvSpPr>
          <p:spPr bwMode="auto">
            <a:xfrm>
              <a:off x="1456633" y="5239439"/>
              <a:ext cx="27066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b="1"/>
                <a:t>Supporting</a:t>
              </a:r>
            </a:p>
            <a:p>
              <a:pPr eaLnBrk="1" hangingPunct="1">
                <a:spcBef>
                  <a:spcPct val="0"/>
                </a:spcBef>
                <a:buFontTx/>
                <a:buNone/>
              </a:pPr>
              <a:r>
                <a:rPr lang="en-US" altLang="en-US" sz="2400" b="1"/>
                <a:t>Student Behavior</a:t>
              </a:r>
            </a:p>
          </p:txBody>
        </p:sp>
        <p:sp>
          <p:nvSpPr>
            <p:cNvPr id="192525" name="AutoShape 12"/>
            <p:cNvSpPr>
              <a:spLocks noChangeArrowheads="1"/>
            </p:cNvSpPr>
            <p:nvPr/>
          </p:nvSpPr>
          <p:spPr bwMode="auto">
            <a:xfrm rot="-56667">
              <a:off x="2169800" y="4301032"/>
              <a:ext cx="762000" cy="915988"/>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12427 w 21600"/>
                <a:gd name="T13" fmla="*/ 3046 h 21600"/>
                <a:gd name="T14" fmla="*/ 17023 w 21600"/>
                <a:gd name="T15" fmla="*/ 9112 h 21600"/>
              </a:gdLst>
              <a:ahLst/>
              <a:cxnLst>
                <a:cxn ang="T8">
                  <a:pos x="T0" y="T1"/>
                </a:cxn>
                <a:cxn ang="T9">
                  <a:pos x="T2" y="T3"/>
                </a:cxn>
                <a:cxn ang="T10">
                  <a:pos x="T4" y="T5"/>
                </a:cxn>
                <a:cxn ang="T11">
                  <a:pos x="T6" y="T7"/>
                </a:cxn>
              </a:cxnLst>
              <a:rect l="T12" t="T13" r="T14" b="T15"/>
              <a:pathLst>
                <a:path w="21600" h="21600">
                  <a:moveTo>
                    <a:pt x="21600" y="6079"/>
                  </a:moveTo>
                  <a:lnTo>
                    <a:pt x="12427" y="0"/>
                  </a:lnTo>
                  <a:lnTo>
                    <a:pt x="12427" y="3046"/>
                  </a:lnTo>
                  <a:cubicBezTo>
                    <a:pt x="5564" y="3046"/>
                    <a:pt x="0" y="7126"/>
                    <a:pt x="0" y="12158"/>
                  </a:cubicBezTo>
                  <a:lnTo>
                    <a:pt x="0" y="21600"/>
                  </a:lnTo>
                  <a:lnTo>
                    <a:pt x="6200" y="21600"/>
                  </a:lnTo>
                  <a:lnTo>
                    <a:pt x="6200" y="12158"/>
                  </a:lnTo>
                  <a:cubicBezTo>
                    <a:pt x="6200" y="10476"/>
                    <a:pt x="8988" y="9112"/>
                    <a:pt x="12427" y="9112"/>
                  </a:cubicBezTo>
                  <a:lnTo>
                    <a:pt x="12427" y="12158"/>
                  </a:lnTo>
                  <a:lnTo>
                    <a:pt x="21600" y="6079"/>
                  </a:lnTo>
                  <a:close/>
                </a:path>
              </a:pathLst>
            </a:cu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sp>
        <p:nvSpPr>
          <p:cNvPr id="24" name="Cloud Callout 23"/>
          <p:cNvSpPr/>
          <p:nvPr/>
        </p:nvSpPr>
        <p:spPr>
          <a:xfrm>
            <a:off x="5272088" y="4500563"/>
            <a:ext cx="3806825" cy="1900237"/>
          </a:xfrm>
          <a:prstGeom prst="cloudCallout">
            <a:avLst>
              <a:gd name="adj1" fmla="val -65213"/>
              <a:gd name="adj2" fmla="val -32793"/>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buFont typeface="Arial" charset="0"/>
              <a:buChar char="•"/>
              <a:defRPr/>
            </a:pPr>
            <a:r>
              <a:rPr lang="en-US" dirty="0">
                <a:solidFill>
                  <a:srgbClr val="0000FF"/>
                </a:solidFill>
                <a:ea typeface="ＭＳ Ｐゴシック" charset="-128"/>
                <a:cs typeface="ＭＳ Ｐゴシック" charset="-128"/>
              </a:rPr>
              <a:t>  Smallest effort</a:t>
            </a:r>
          </a:p>
          <a:p>
            <a:pPr eaLnBrk="1" hangingPunct="1">
              <a:buFont typeface="Arial" charset="0"/>
              <a:buChar char="•"/>
              <a:defRPr/>
            </a:pPr>
            <a:r>
              <a:rPr lang="en-US" dirty="0">
                <a:solidFill>
                  <a:srgbClr val="0000FF"/>
                </a:solidFill>
                <a:ea typeface="ＭＳ Ｐゴシック" charset="-128"/>
                <a:cs typeface="ＭＳ Ｐゴシック" charset="-128"/>
              </a:rPr>
              <a:t>  Evidence-based</a:t>
            </a:r>
          </a:p>
          <a:p>
            <a:pPr eaLnBrk="1" hangingPunct="1">
              <a:buFont typeface="Arial" charset="0"/>
              <a:buChar char="•"/>
              <a:defRPr/>
            </a:pPr>
            <a:r>
              <a:rPr lang="en-US" dirty="0">
                <a:solidFill>
                  <a:srgbClr val="0000FF"/>
                </a:solidFill>
                <a:ea typeface="ＭＳ Ｐゴシック" charset="-128"/>
                <a:cs typeface="ＭＳ Ｐゴシック" charset="-128"/>
              </a:rPr>
              <a:t>  Biggest, durable effect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5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25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25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25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25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25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25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25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25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4" grpId="0" animBg="1"/>
      <p:bldP spid="192515" grpId="0" animBg="1"/>
      <p:bldP spid="192516" grpId="0" animBg="1"/>
      <p:bldP spid="192517" grpId="0"/>
      <p:bldP spid="192518" grpId="0"/>
      <p:bldP spid="192519" grpId="0"/>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Title 14"/>
          <p:cNvSpPr>
            <a:spLocks noGrp="1"/>
          </p:cNvSpPr>
          <p:nvPr>
            <p:ph type="title"/>
          </p:nvPr>
        </p:nvSpPr>
        <p:spPr>
          <a:xfrm>
            <a:off x="457200" y="153988"/>
            <a:ext cx="8229600" cy="1417637"/>
          </a:xfrm>
        </p:spPr>
        <p:txBody>
          <a:bodyPr/>
          <a:lstStyle/>
          <a:p>
            <a:r>
              <a:rPr lang="en-US" spc="5" dirty="0">
                <a:cs typeface="Calibri"/>
              </a:rPr>
              <a:t>C</a:t>
            </a:r>
            <a:r>
              <a:rPr lang="en-US" spc="-10" dirty="0">
                <a:cs typeface="Calibri"/>
              </a:rPr>
              <a:t>H</a:t>
            </a:r>
            <a:r>
              <a:rPr lang="en-US" dirty="0">
                <a:cs typeface="Calibri"/>
              </a:rPr>
              <a:t>ANGE</a:t>
            </a:r>
            <a:r>
              <a:rPr lang="en-US" spc="5" dirty="0">
                <a:cs typeface="Calibri"/>
              </a:rPr>
              <a:t> </a:t>
            </a:r>
            <a:r>
              <a:rPr lang="en-US" spc="-5" dirty="0">
                <a:cs typeface="Calibri"/>
              </a:rPr>
              <a:t>---</a:t>
            </a:r>
            <a:br>
              <a:rPr lang="en-US" dirty="0">
                <a:cs typeface="Calibri"/>
              </a:rPr>
            </a:br>
            <a:r>
              <a:rPr lang="en-US" spc="-5" dirty="0">
                <a:cs typeface="Calibri"/>
              </a:rPr>
              <a:t>Ta</a:t>
            </a:r>
            <a:r>
              <a:rPr lang="en-US" dirty="0">
                <a:cs typeface="Calibri"/>
              </a:rPr>
              <a:t>k</a:t>
            </a:r>
            <a:r>
              <a:rPr lang="en-US" spc="-10" dirty="0">
                <a:cs typeface="Calibri"/>
              </a:rPr>
              <a:t>e</a:t>
            </a:r>
            <a:r>
              <a:rPr lang="en-US" dirty="0">
                <a:cs typeface="Calibri"/>
              </a:rPr>
              <a:t>s </a:t>
            </a:r>
            <a:r>
              <a:rPr lang="en-US" spc="-10" dirty="0">
                <a:cs typeface="Calibri"/>
              </a:rPr>
              <a:t>t</a:t>
            </a:r>
            <a:r>
              <a:rPr lang="en-US" spc="-5" dirty="0">
                <a:cs typeface="Calibri"/>
              </a:rPr>
              <a:t>i</a:t>
            </a:r>
            <a:r>
              <a:rPr lang="en-US" dirty="0">
                <a:cs typeface="Calibri"/>
              </a:rPr>
              <a:t>me</a:t>
            </a:r>
            <a:r>
              <a:rPr lang="en-US" spc="-5" dirty="0">
                <a:cs typeface="Calibri"/>
              </a:rPr>
              <a:t> </a:t>
            </a:r>
            <a:r>
              <a:rPr lang="en-US" dirty="0">
                <a:cs typeface="Calibri"/>
              </a:rPr>
              <a:t>&amp;</a:t>
            </a:r>
            <a:r>
              <a:rPr lang="en-US" spc="-5" dirty="0">
                <a:cs typeface="Calibri"/>
              </a:rPr>
              <a:t> </a:t>
            </a:r>
            <a:r>
              <a:rPr lang="en-US" dirty="0">
                <a:cs typeface="Calibri"/>
              </a:rPr>
              <a:t>it</a:t>
            </a:r>
            <a:r>
              <a:rPr lang="en-US" spc="-10" dirty="0">
                <a:cs typeface="Calibri"/>
              </a:rPr>
              <a:t> </a:t>
            </a:r>
            <a:r>
              <a:rPr lang="en-US" spc="-5" dirty="0">
                <a:cs typeface="Calibri"/>
              </a:rPr>
              <a:t>i</a:t>
            </a:r>
            <a:r>
              <a:rPr lang="en-US" dirty="0">
                <a:cs typeface="Calibri"/>
              </a:rPr>
              <a:t>s </a:t>
            </a:r>
            <a:r>
              <a:rPr lang="en-US" spc="-5" dirty="0">
                <a:cs typeface="Calibri"/>
              </a:rPr>
              <a:t>s</a:t>
            </a:r>
            <a:r>
              <a:rPr lang="en-US" spc="-10" dirty="0">
                <a:cs typeface="Calibri"/>
              </a:rPr>
              <a:t>e</a:t>
            </a:r>
            <a:r>
              <a:rPr lang="en-US" spc="-5" dirty="0">
                <a:cs typeface="Calibri"/>
              </a:rPr>
              <a:t>qu</a:t>
            </a:r>
            <a:r>
              <a:rPr lang="en-US" spc="-10" dirty="0">
                <a:cs typeface="Calibri"/>
              </a:rPr>
              <a:t>e</a:t>
            </a:r>
            <a:r>
              <a:rPr lang="en-US" spc="-5" dirty="0">
                <a:cs typeface="Calibri"/>
              </a:rPr>
              <a:t>n</a:t>
            </a:r>
            <a:r>
              <a:rPr lang="en-US" spc="-10" dirty="0">
                <a:cs typeface="Calibri"/>
              </a:rPr>
              <a:t>t</a:t>
            </a:r>
            <a:r>
              <a:rPr lang="en-US" spc="-5" dirty="0">
                <a:cs typeface="Calibri"/>
              </a:rPr>
              <a:t>i</a:t>
            </a:r>
            <a:r>
              <a:rPr lang="en-US" dirty="0">
                <a:cs typeface="Calibri"/>
              </a:rPr>
              <a:t>al</a:t>
            </a:r>
            <a:endParaRPr lang="en-US" altLang="en-US" dirty="0">
              <a:ea typeface="ＭＳ Ｐゴシック" charset="-128"/>
            </a:endParaRPr>
          </a:p>
        </p:txBody>
      </p:sp>
      <p:graphicFrame>
        <p:nvGraphicFramePr>
          <p:cNvPr id="9" name="Content Placeholder 3"/>
          <p:cNvGraphicFramePr>
            <a:graphicFrameLocks noGrp="1"/>
          </p:cNvGraphicFramePr>
          <p:nvPr>
            <p:extLst>
              <p:ext uri="{D42A27DB-BD31-4B8C-83A1-F6EECF244321}">
                <p14:modId xmlns:p14="http://schemas.microsoft.com/office/powerpoint/2010/main" val="1891252715"/>
              </p:ext>
            </p:extLst>
          </p:nvPr>
        </p:nvGraphicFramePr>
        <p:xfrm>
          <a:off x="0" y="1346662"/>
          <a:ext cx="9144000" cy="4407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ight Brace 9"/>
          <p:cNvSpPr>
            <a:spLocks/>
          </p:cNvSpPr>
          <p:nvPr/>
        </p:nvSpPr>
        <p:spPr bwMode="auto">
          <a:xfrm rot="4582621">
            <a:off x="2966752" y="1760094"/>
            <a:ext cx="990600" cy="5943600"/>
          </a:xfrm>
          <a:prstGeom prst="rightBrace">
            <a:avLst>
              <a:gd name="adj1" fmla="val 8333"/>
              <a:gd name="adj2" fmla="val 50000"/>
            </a:avLst>
          </a:prstGeom>
          <a:noFill/>
          <a:ln w="25400">
            <a:solidFill>
              <a:schemeClr val="accent1"/>
            </a:solidFill>
            <a:round/>
            <a:headEnd/>
            <a:tailEnd/>
          </a:ln>
          <a:effectLst>
            <a:outerShdw blurRad="40000" dist="20000" dir="5400000" rotWithShape="0">
              <a:srgbClr val="000000">
                <a:alpha val="37999"/>
              </a:srgbClr>
            </a:outerShdw>
          </a:effectLst>
          <a:extLst>
            <a:ext uri="{909E8E84-426E-40dd-AFC4-6F175D3DCCD1}"/>
          </a:extLst>
        </p:spPr>
        <p:txBody>
          <a:bodyPr anchor="ctr"/>
          <a:lstStyle>
            <a:defPPr>
              <a:defRPr lang="en-US"/>
            </a:defPPr>
            <a:lvl1pPr algn="l" rtl="0" fontAlgn="base">
              <a:spcBef>
                <a:spcPct val="0"/>
              </a:spcBef>
              <a:spcAft>
                <a:spcPct val="0"/>
              </a:spcAft>
              <a:defRPr kern="1200">
                <a:solidFill>
                  <a:schemeClr val="tx1"/>
                </a:solidFill>
                <a:latin typeface="+mn-lt"/>
                <a:ea typeface="+mn-ea"/>
                <a:cs typeface="+mn-cs"/>
              </a:defRPr>
            </a:lvl1pPr>
            <a:lvl2pPr marL="457200" algn="l" rtl="0" fontAlgn="base">
              <a:spcBef>
                <a:spcPct val="0"/>
              </a:spcBef>
              <a:spcAft>
                <a:spcPct val="0"/>
              </a:spcAft>
              <a:defRPr kern="1200">
                <a:solidFill>
                  <a:schemeClr val="tx1"/>
                </a:solidFill>
                <a:latin typeface="+mn-lt"/>
                <a:ea typeface="+mn-ea"/>
                <a:cs typeface="+mn-cs"/>
              </a:defRPr>
            </a:lvl2pPr>
            <a:lvl3pPr marL="914400" algn="l" rtl="0" fontAlgn="base">
              <a:spcBef>
                <a:spcPct val="0"/>
              </a:spcBef>
              <a:spcAft>
                <a:spcPct val="0"/>
              </a:spcAft>
              <a:defRPr kern="1200">
                <a:solidFill>
                  <a:schemeClr val="tx1"/>
                </a:solidFill>
                <a:latin typeface="+mn-lt"/>
                <a:ea typeface="+mn-ea"/>
                <a:cs typeface="+mn-cs"/>
              </a:defRPr>
            </a:lvl3pPr>
            <a:lvl4pPr marL="1371600" algn="l" rtl="0" fontAlgn="base">
              <a:spcBef>
                <a:spcPct val="0"/>
              </a:spcBef>
              <a:spcAft>
                <a:spcPct val="0"/>
              </a:spcAft>
              <a:defRPr kern="1200">
                <a:solidFill>
                  <a:schemeClr val="tx1"/>
                </a:solidFill>
                <a:latin typeface="+mn-lt"/>
                <a:ea typeface="+mn-ea"/>
                <a:cs typeface="+mn-cs"/>
              </a:defRPr>
            </a:lvl4pPr>
            <a:lvl5pPr marL="1828800" algn="l" rtl="0" fontAlgn="base">
              <a:spcBef>
                <a:spcPct val="0"/>
              </a:spcBef>
              <a:spcAft>
                <a:spcPct val="0"/>
              </a:spcAft>
              <a:defRPr kern="1200">
                <a:solidFill>
                  <a:schemeClr val="tx1"/>
                </a:solidFill>
                <a:latin typeface="+mn-lt"/>
                <a:ea typeface="+mn-ea"/>
                <a:cs typeface="+mn-cs"/>
              </a:defRPr>
            </a:lvl5pPr>
            <a:lvl6pPr marL="2286000" algn="l" defTabSz="457200" rtl="0" eaLnBrk="1" latinLnBrk="0" hangingPunct="1">
              <a:defRPr kern="1200">
                <a:solidFill>
                  <a:schemeClr val="tx1"/>
                </a:solidFill>
                <a:latin typeface="+mn-lt"/>
                <a:ea typeface="+mn-ea"/>
                <a:cs typeface="+mn-cs"/>
              </a:defRPr>
            </a:lvl6pPr>
            <a:lvl7pPr marL="2743200" algn="l" defTabSz="457200" rtl="0" eaLnBrk="1" latinLnBrk="0" hangingPunct="1">
              <a:defRPr kern="1200">
                <a:solidFill>
                  <a:schemeClr val="tx1"/>
                </a:solidFill>
                <a:latin typeface="+mn-lt"/>
                <a:ea typeface="+mn-ea"/>
                <a:cs typeface="+mn-cs"/>
              </a:defRPr>
            </a:lvl7pPr>
            <a:lvl8pPr marL="3200400" algn="l" defTabSz="457200" rtl="0" eaLnBrk="1" latinLnBrk="0" hangingPunct="1">
              <a:defRPr kern="1200">
                <a:solidFill>
                  <a:schemeClr val="tx1"/>
                </a:solidFill>
                <a:latin typeface="+mn-lt"/>
                <a:ea typeface="+mn-ea"/>
                <a:cs typeface="+mn-cs"/>
              </a:defRPr>
            </a:lvl8pPr>
            <a:lvl9pPr marL="3657600" algn="l" defTabSz="457200" rtl="0" eaLnBrk="1" latinLnBrk="0" hangingPunct="1">
              <a:defRPr kern="1200">
                <a:solidFill>
                  <a:schemeClr val="tx1"/>
                </a:solidFill>
                <a:latin typeface="+mn-lt"/>
                <a:ea typeface="+mn-ea"/>
                <a:cs typeface="+mn-cs"/>
              </a:defRPr>
            </a:lvl9pPr>
          </a:lstStyle>
          <a:p>
            <a:pPr algn="ctr" eaLnBrk="1" hangingPunct="1">
              <a:defRPr/>
            </a:pPr>
            <a:endParaRPr lang="en-US"/>
          </a:p>
        </p:txBody>
      </p:sp>
      <p:sp>
        <p:nvSpPr>
          <p:cNvPr id="11" name="Text Box 4"/>
          <p:cNvSpPr txBox="1">
            <a:spLocks noChangeArrowheads="1"/>
          </p:cNvSpPr>
          <p:nvPr/>
        </p:nvSpPr>
        <p:spPr bwMode="auto">
          <a:xfrm>
            <a:off x="3180109" y="5247236"/>
            <a:ext cx="4949738" cy="523875"/>
          </a:xfrm>
          <a:prstGeom prst="rect">
            <a:avLst/>
          </a:prstGeom>
          <a:noFill/>
          <a:ln>
            <a:noFill/>
          </a:ln>
          <a:extLst/>
        </p:spPr>
        <p:txBody>
          <a:bodyPr wrap="square">
            <a:spAutoFit/>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eaLnBrk="1" hangingPunct="1">
              <a:spcBef>
                <a:spcPct val="50000"/>
              </a:spcBef>
              <a:defRPr/>
            </a:pPr>
            <a:r>
              <a:rPr lang="en-US" sz="2800" b="1" i="1" dirty="0">
                <a:solidFill>
                  <a:srgbClr val="FF0000"/>
                </a:solidFill>
                <a:latin typeface="+mj-lt"/>
                <a:cs typeface="Arial" charset="0"/>
              </a:rPr>
              <a:t>3-5 years (this is normal!)</a:t>
            </a:r>
          </a:p>
        </p:txBody>
      </p:sp>
      <p:pic>
        <p:nvPicPr>
          <p:cNvPr id="6" name="Picture 5">
            <a:extLst>
              <a:ext uri="{FF2B5EF4-FFF2-40B4-BE49-F238E27FC236}">
                <a16:creationId xmlns:a16="http://schemas.microsoft.com/office/drawing/2014/main" id="{1AFD8018-FD8A-9A4D-BEC2-BBE8D41550E6}"/>
              </a:ext>
            </a:extLst>
          </p:cNvPr>
          <p:cNvPicPr>
            <a:picLocks noChangeAspect="1"/>
          </p:cNvPicPr>
          <p:nvPr/>
        </p:nvPicPr>
        <p:blipFill>
          <a:blip r:embed="rId8"/>
          <a:stretch>
            <a:fillRect/>
          </a:stretch>
        </p:blipFill>
        <p:spPr>
          <a:xfrm flipH="1">
            <a:off x="10042" y="1577461"/>
            <a:ext cx="2324944" cy="1639267"/>
          </a:xfrm>
          <a:prstGeom prst="rect">
            <a:avLst/>
          </a:prstGeom>
        </p:spPr>
      </p:pic>
      <p:pic>
        <p:nvPicPr>
          <p:cNvPr id="7" name="Picture 6">
            <a:extLst>
              <a:ext uri="{FF2B5EF4-FFF2-40B4-BE49-F238E27FC236}">
                <a16:creationId xmlns:a16="http://schemas.microsoft.com/office/drawing/2014/main" id="{2E501B0F-F029-B448-9DC2-D8A563AFBC8E}"/>
              </a:ext>
            </a:extLst>
          </p:cNvPr>
          <p:cNvPicPr>
            <a:picLocks noChangeAspect="1"/>
          </p:cNvPicPr>
          <p:nvPr/>
        </p:nvPicPr>
        <p:blipFill>
          <a:blip r:embed="rId9"/>
          <a:stretch>
            <a:fillRect/>
          </a:stretch>
        </p:blipFill>
        <p:spPr>
          <a:xfrm>
            <a:off x="6904697" y="2909866"/>
            <a:ext cx="2249345" cy="1444639"/>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6"/>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Title 1"/>
          <p:cNvSpPr>
            <a:spLocks noGrp="1"/>
          </p:cNvSpPr>
          <p:nvPr>
            <p:ph type="title"/>
          </p:nvPr>
        </p:nvSpPr>
        <p:spPr>
          <a:xfrm>
            <a:off x="214313" y="171450"/>
            <a:ext cx="8801100" cy="1252538"/>
          </a:xfrm>
        </p:spPr>
        <p:txBody>
          <a:bodyPr/>
          <a:lstStyle/>
          <a:p>
            <a:pPr eaLnBrk="1" hangingPunct="1"/>
            <a:r>
              <a:rPr lang="en-US" altLang="en-US" sz="4000" dirty="0">
                <a:ea typeface="ＭＳ Ｐゴシック" charset="-128"/>
              </a:rPr>
              <a:t>Birth and Death Cycles of Innovations</a:t>
            </a:r>
          </a:p>
        </p:txBody>
      </p:sp>
      <p:sp>
        <p:nvSpPr>
          <p:cNvPr id="3" name="Content Placeholder 2"/>
          <p:cNvSpPr>
            <a:spLocks noGrp="1"/>
          </p:cNvSpPr>
          <p:nvPr>
            <p:ph idx="1"/>
          </p:nvPr>
        </p:nvSpPr>
        <p:spPr>
          <a:xfrm>
            <a:off x="3133725" y="6146800"/>
            <a:ext cx="2690813" cy="685800"/>
          </a:xfrm>
        </p:spPr>
        <p:txBody>
          <a:bodyPr/>
          <a:lstStyle/>
          <a:p>
            <a:pPr marL="0" indent="0" eaLnBrk="1" hangingPunct="1">
              <a:buFont typeface="Wingdings" charset="2"/>
              <a:buNone/>
            </a:pPr>
            <a:r>
              <a:rPr lang="en-CA" altLang="en-US" sz="2800">
                <a:latin typeface="Arial" charset="0"/>
                <a:ea typeface="ＭＳ Ｐゴシック" charset="-128"/>
              </a:rPr>
              <a:t>(Latham, 1988)</a:t>
            </a:r>
            <a:endParaRPr lang="en-US" altLang="en-US" sz="2800">
              <a:latin typeface="Arial" charset="0"/>
              <a:ea typeface="ＭＳ Ｐゴシック" charset="-128"/>
            </a:endParaRPr>
          </a:p>
        </p:txBody>
      </p:sp>
      <p:pic>
        <p:nvPicPr>
          <p:cNvPr id="25600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8" y="1458913"/>
            <a:ext cx="8858250" cy="4687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924188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3" name="Title 2"/>
          <p:cNvSpPr>
            <a:spLocks noGrp="1"/>
          </p:cNvSpPr>
          <p:nvPr>
            <p:ph type="title"/>
          </p:nvPr>
        </p:nvSpPr>
        <p:spPr>
          <a:xfrm>
            <a:off x="217488" y="338138"/>
            <a:ext cx="8705850" cy="1608137"/>
          </a:xfrm>
        </p:spPr>
        <p:txBody>
          <a:bodyPr/>
          <a:lstStyle/>
          <a:p>
            <a:pPr eaLnBrk="1" hangingPunct="1"/>
            <a:r>
              <a:rPr lang="en-US" altLang="en-US" sz="3200" dirty="0">
                <a:ea typeface="ＭＳ Ｐゴシック" charset="-128"/>
              </a:rPr>
              <a:t>How do we break through these barriers and implement with fidelity so we can sustain PBIS?</a:t>
            </a:r>
          </a:p>
        </p:txBody>
      </p:sp>
      <p:pic>
        <p:nvPicPr>
          <p:cNvPr id="218114"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3813" y="2354263"/>
            <a:ext cx="6805612" cy="385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2"/>
          <p:cNvSpPr>
            <a:spLocks noGrp="1" noChangeArrowheads="1"/>
          </p:cNvSpPr>
          <p:nvPr>
            <p:ph type="title"/>
          </p:nvPr>
        </p:nvSpPr>
        <p:spPr/>
        <p:txBody>
          <a:bodyPr/>
          <a:lstStyle/>
          <a:p>
            <a:pPr eaLnBrk="1" hangingPunct="1"/>
            <a:r>
              <a:rPr lang="en-CA" altLang="en-US" dirty="0">
                <a:ea typeface="ＭＳ Ｐゴシック" charset="-128"/>
              </a:rPr>
              <a:t>What is Sustainability?</a:t>
            </a:r>
          </a:p>
        </p:txBody>
      </p:sp>
      <p:sp>
        <p:nvSpPr>
          <p:cNvPr id="1031171" name="Rectangle 3"/>
          <p:cNvSpPr>
            <a:spLocks noGrp="1" noChangeArrowheads="1"/>
          </p:cNvSpPr>
          <p:nvPr>
            <p:ph idx="1"/>
          </p:nvPr>
        </p:nvSpPr>
        <p:spPr>
          <a:xfrm>
            <a:off x="457200" y="1981200"/>
            <a:ext cx="8229600" cy="3265488"/>
          </a:xfrm>
        </p:spPr>
        <p:txBody>
          <a:bodyPr/>
          <a:lstStyle/>
          <a:p>
            <a:pPr eaLnBrk="1" hangingPunct="1"/>
            <a:r>
              <a:rPr lang="en-CA" altLang="en-US" sz="3600" dirty="0">
                <a:latin typeface="Calibri" charset="0"/>
                <a:ea typeface="Calibri" charset="0"/>
                <a:cs typeface="Calibri" charset="0"/>
              </a:rPr>
              <a:t>Definition:</a:t>
            </a:r>
          </a:p>
          <a:p>
            <a:pPr lvl="1" eaLnBrk="1" hangingPunct="1"/>
            <a:r>
              <a:rPr lang="en-US" altLang="en-US" sz="3600" dirty="0">
                <a:latin typeface="Calibri" charset="0"/>
                <a:ea typeface="Calibri" charset="0"/>
                <a:cs typeface="Calibri" charset="0"/>
              </a:rPr>
              <a:t>Durable implementation of a practice at a level of fidelity that continues to produce </a:t>
            </a:r>
            <a:r>
              <a:rPr lang="en-US" altLang="en-US" sz="3600" u="sng" dirty="0">
                <a:latin typeface="Calibri" charset="0"/>
                <a:ea typeface="Calibri" charset="0"/>
                <a:cs typeface="Calibri" charset="0"/>
              </a:rPr>
              <a:t>valued outcomes</a:t>
            </a:r>
            <a:r>
              <a:rPr lang="en-US" altLang="en-US" sz="3600" dirty="0">
                <a:latin typeface="Calibri" charset="0"/>
                <a:ea typeface="Calibri" charset="0"/>
                <a:cs typeface="Calibri" charset="0"/>
              </a:rPr>
              <a:t> (McIntosh et al., 2009</a:t>
            </a:r>
            <a:r>
              <a:rPr lang="en-US" altLang="en-US" sz="2000" dirty="0">
                <a:latin typeface="Calibri" charset="0"/>
                <a:ea typeface="Calibri" charset="0"/>
                <a:cs typeface="Calibri" charset="0"/>
              </a:rPr>
              <a:t>)</a:t>
            </a:r>
            <a:endParaRPr lang="en-CA" altLang="en-US" sz="2000" dirty="0">
              <a:latin typeface="Calibri" charset="0"/>
              <a:ea typeface="Calibri" charset="0"/>
              <a:cs typeface="Calibri"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1171">
                                            <p:txEl>
                                              <p:pRg st="1" end="1"/>
                                            </p:txEl>
                                          </p:spTgt>
                                        </p:tgtEl>
                                        <p:attrNameLst>
                                          <p:attrName>style.visibility</p:attrName>
                                        </p:attrNameLst>
                                      </p:cBhvr>
                                      <p:to>
                                        <p:strVal val="visible"/>
                                      </p:to>
                                    </p:set>
                                    <p:animEffect transition="in" filter="dissolve">
                                      <p:cBhvr>
                                        <p:cTn id="7" dur="500"/>
                                        <p:tgtEl>
                                          <p:spTgt spid="10311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171"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Title 1"/>
          <p:cNvSpPr>
            <a:spLocks noGrp="1"/>
          </p:cNvSpPr>
          <p:nvPr>
            <p:ph type="title"/>
          </p:nvPr>
        </p:nvSpPr>
        <p:spPr>
          <a:xfrm>
            <a:off x="457200" y="274638"/>
            <a:ext cx="8229600" cy="1924050"/>
          </a:xfrm>
        </p:spPr>
        <p:txBody>
          <a:bodyPr/>
          <a:lstStyle/>
          <a:p>
            <a:pPr eaLnBrk="1" hangingPunct="1"/>
            <a:r>
              <a:rPr lang="en-US" altLang="en-US" dirty="0">
                <a:ea typeface="ＭＳ Ｐゴシック" charset="-128"/>
              </a:rPr>
              <a:t>What is more important to sustainability?</a:t>
            </a:r>
          </a:p>
        </p:txBody>
      </p:sp>
      <p:sp>
        <p:nvSpPr>
          <p:cNvPr id="224258" name="Content Placeholder 2"/>
          <p:cNvSpPr>
            <a:spLocks noGrp="1"/>
          </p:cNvSpPr>
          <p:nvPr>
            <p:ph idx="1"/>
          </p:nvPr>
        </p:nvSpPr>
        <p:spPr>
          <a:xfrm>
            <a:off x="871538" y="2892425"/>
            <a:ext cx="7815262" cy="3451225"/>
          </a:xfrm>
        </p:spPr>
        <p:txBody>
          <a:bodyPr/>
          <a:lstStyle/>
          <a:p>
            <a:pPr eaLnBrk="1" hangingPunct="1"/>
            <a:endParaRPr lang="en-US" altLang="en-US" dirty="0">
              <a:ea typeface="ＭＳ Ｐゴシック" charset="-128"/>
            </a:endParaRPr>
          </a:p>
          <a:p>
            <a:pPr eaLnBrk="1" hangingPunct="1"/>
            <a:r>
              <a:rPr lang="en-US" altLang="en-US" sz="3600" dirty="0">
                <a:ea typeface="ＭＳ Ｐゴシック" charset="-128"/>
              </a:rPr>
              <a:t>Having a supportive administrator?</a:t>
            </a:r>
          </a:p>
          <a:p>
            <a:pPr eaLnBrk="1" hangingPunct="1"/>
            <a:endParaRPr lang="en-US" altLang="en-US" sz="3600" dirty="0">
              <a:ea typeface="ＭＳ Ｐゴシック" charset="-128"/>
            </a:endParaRPr>
          </a:p>
          <a:p>
            <a:pPr eaLnBrk="1" hangingPunct="1"/>
            <a:r>
              <a:rPr lang="en-US" altLang="en-US" sz="3600" dirty="0">
                <a:ea typeface="ＭＳ Ｐゴシック" charset="-128"/>
              </a:rPr>
              <a:t>Having a strong PBIS team?</a:t>
            </a:r>
          </a:p>
        </p:txBody>
      </p:sp>
      <p:sp>
        <p:nvSpPr>
          <p:cNvPr id="224259" name="TextBox 3"/>
          <p:cNvSpPr txBox="1">
            <a:spLocks noChangeArrowheads="1"/>
          </p:cNvSpPr>
          <p:nvPr/>
        </p:nvSpPr>
        <p:spPr bwMode="auto">
          <a:xfrm>
            <a:off x="514350" y="2478088"/>
            <a:ext cx="8229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1800" dirty="0">
                <a:solidFill>
                  <a:srgbClr val="073E87"/>
                </a:solidFill>
                <a:latin typeface="+mn-lt"/>
              </a:rPr>
              <a:t>Kent McIntosh, University of Oregon - 2014 OSEP PD Conference</a:t>
            </a:r>
          </a:p>
        </p:txBody>
      </p:sp>
    </p:spTree>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Title 1"/>
          <p:cNvSpPr>
            <a:spLocks noGrp="1"/>
          </p:cNvSpPr>
          <p:nvPr>
            <p:ph type="title"/>
          </p:nvPr>
        </p:nvSpPr>
        <p:spPr/>
        <p:txBody>
          <a:bodyPr/>
          <a:lstStyle/>
          <a:p>
            <a:pPr eaLnBrk="1" hangingPunct="1"/>
            <a:r>
              <a:rPr lang="en-CA" altLang="en-US" dirty="0">
                <a:ea typeface="ＭＳ Ｐゴシック" charset="-128"/>
              </a:rPr>
              <a:t>Both!</a:t>
            </a:r>
          </a:p>
        </p:txBody>
      </p:sp>
      <p:sp>
        <p:nvSpPr>
          <p:cNvPr id="3" name="Content Placeholder 2"/>
          <p:cNvSpPr>
            <a:spLocks noGrp="1"/>
          </p:cNvSpPr>
          <p:nvPr>
            <p:ph idx="1"/>
          </p:nvPr>
        </p:nvSpPr>
        <p:spPr>
          <a:xfrm>
            <a:off x="457200" y="1417638"/>
            <a:ext cx="8229600" cy="4525963"/>
          </a:xfrm>
        </p:spPr>
        <p:txBody>
          <a:bodyPr/>
          <a:lstStyle/>
          <a:p>
            <a:pPr eaLnBrk="1" hangingPunct="1"/>
            <a:r>
              <a:rPr lang="en-CA" altLang="en-US" dirty="0">
                <a:latin typeface="Calibri" charset="0"/>
                <a:ea typeface="Calibri" charset="0"/>
                <a:cs typeface="Calibri" charset="0"/>
              </a:rPr>
              <a:t>PBIS is most sustainable with a supportive administrator </a:t>
            </a:r>
            <a:r>
              <a:rPr lang="en-CA" altLang="en-US" b="1" dirty="0">
                <a:solidFill>
                  <a:srgbClr val="008000"/>
                </a:solidFill>
                <a:latin typeface="Calibri" charset="0"/>
                <a:ea typeface="Calibri" charset="0"/>
                <a:cs typeface="Calibri" charset="0"/>
              </a:rPr>
              <a:t>and </a:t>
            </a:r>
            <a:r>
              <a:rPr lang="en-CA" altLang="en-US" dirty="0">
                <a:latin typeface="Calibri" charset="0"/>
                <a:ea typeface="Calibri" charset="0"/>
                <a:cs typeface="Calibri" charset="0"/>
              </a:rPr>
              <a:t>a strong team</a:t>
            </a:r>
          </a:p>
          <a:p>
            <a:pPr eaLnBrk="1" hangingPunct="1"/>
            <a:r>
              <a:rPr lang="en-CA" altLang="en-US" dirty="0">
                <a:latin typeface="Calibri" charset="0"/>
                <a:ea typeface="Calibri" charset="0"/>
                <a:cs typeface="Calibri" charset="0"/>
              </a:rPr>
              <a:t>If administrators take </a:t>
            </a:r>
            <a:r>
              <a:rPr lang="en-CA" altLang="en-US" b="1" dirty="0">
                <a:solidFill>
                  <a:srgbClr val="008000"/>
                </a:solidFill>
                <a:latin typeface="Calibri" charset="0"/>
                <a:ea typeface="Calibri" charset="0"/>
                <a:cs typeface="Calibri" charset="0"/>
              </a:rPr>
              <a:t>too much of a lead</a:t>
            </a:r>
            <a:r>
              <a:rPr lang="en-CA" altLang="en-US" dirty="0">
                <a:latin typeface="Calibri" charset="0"/>
                <a:ea typeface="Calibri" charset="0"/>
                <a:cs typeface="Calibri" charset="0"/>
              </a:rPr>
              <a:t>, sustainability can suffer</a:t>
            </a:r>
          </a:p>
          <a:p>
            <a:pPr eaLnBrk="1" hangingPunct="1"/>
            <a:r>
              <a:rPr lang="en-CA" altLang="en-US" dirty="0">
                <a:latin typeface="Calibri" charset="0"/>
                <a:ea typeface="Calibri" charset="0"/>
                <a:cs typeface="Calibri" charset="0"/>
              </a:rPr>
              <a:t>School teams can benefit from training in </a:t>
            </a:r>
            <a:r>
              <a:rPr lang="en-CA" altLang="en-US" b="1" dirty="0">
                <a:solidFill>
                  <a:srgbClr val="008000"/>
                </a:solidFill>
                <a:latin typeface="Calibri" charset="0"/>
                <a:ea typeface="Calibri" charset="0"/>
                <a:cs typeface="Calibri" charset="0"/>
              </a:rPr>
              <a:t>running meetings and using data</a:t>
            </a:r>
          </a:p>
          <a:p>
            <a:pPr eaLnBrk="1" hangingPunct="1"/>
            <a:r>
              <a:rPr lang="en-CA" altLang="en-US" b="1" dirty="0">
                <a:solidFill>
                  <a:srgbClr val="008000"/>
                </a:solidFill>
                <a:latin typeface="Calibri" charset="0"/>
                <a:ea typeface="Calibri" charset="0"/>
                <a:cs typeface="Calibri" charset="0"/>
              </a:rPr>
              <a:t>District systems </a:t>
            </a:r>
            <a:r>
              <a:rPr lang="en-CA" altLang="en-US" dirty="0">
                <a:latin typeface="Calibri" charset="0"/>
                <a:ea typeface="Calibri" charset="0"/>
                <a:cs typeface="Calibri" charset="0"/>
              </a:rPr>
              <a:t>(coaching, training) enable both admins and teams implement and sustain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3"/>
          <p:cNvSpPr>
            <a:spLocks noGrp="1" noChangeArrowheads="1"/>
          </p:cNvSpPr>
          <p:nvPr>
            <p:ph idx="1"/>
          </p:nvPr>
        </p:nvSpPr>
        <p:spPr>
          <a:xfrm>
            <a:off x="250825" y="4202113"/>
            <a:ext cx="8669338" cy="3721100"/>
          </a:xfrm>
        </p:spPr>
        <p:txBody>
          <a:bodyPr/>
          <a:lstStyle/>
          <a:p>
            <a:pPr marL="0" indent="0" eaLnBrk="1" hangingPunct="1">
              <a:lnSpc>
                <a:spcPct val="75000"/>
              </a:lnSpc>
              <a:buFontTx/>
              <a:buNone/>
            </a:pPr>
            <a:endParaRPr lang="en-US" altLang="en-US" sz="1600" dirty="0">
              <a:ea typeface="ＭＳ Ｐゴシック" charset="-128"/>
            </a:endParaRPr>
          </a:p>
          <a:p>
            <a:pPr marL="0" indent="0" eaLnBrk="1" hangingPunct="1">
              <a:lnSpc>
                <a:spcPct val="75000"/>
              </a:lnSpc>
              <a:buFontTx/>
              <a:buNone/>
            </a:pPr>
            <a:r>
              <a:rPr lang="en-US" altLang="en-US" sz="1600" dirty="0" err="1">
                <a:ea typeface="ＭＳ Ｐゴシック" charset="-128"/>
              </a:rPr>
              <a:t>Fixsen</a:t>
            </a:r>
            <a:r>
              <a:rPr lang="en-US" altLang="en-US" sz="1600" dirty="0">
                <a:ea typeface="ＭＳ Ｐゴシック" charset="-128"/>
              </a:rPr>
              <a:t>, D. L., </a:t>
            </a:r>
            <a:r>
              <a:rPr lang="en-US" altLang="en-US" sz="1600" dirty="0" err="1">
                <a:ea typeface="ＭＳ Ｐゴシック" charset="-128"/>
              </a:rPr>
              <a:t>Naoom</a:t>
            </a:r>
            <a:r>
              <a:rPr lang="en-US" altLang="en-US" sz="1600" dirty="0">
                <a:ea typeface="ＭＳ Ｐゴシック" charset="-128"/>
              </a:rPr>
              <a:t>, S. F., </a:t>
            </a:r>
            <a:r>
              <a:rPr lang="en-US" altLang="en-US" sz="1600" dirty="0" err="1">
                <a:ea typeface="ＭＳ Ｐゴシック" charset="-128"/>
              </a:rPr>
              <a:t>Blase</a:t>
            </a:r>
            <a:r>
              <a:rPr lang="en-US" altLang="en-US" sz="1600" dirty="0">
                <a:ea typeface="ＭＳ Ｐゴシック" charset="-128"/>
              </a:rPr>
              <a:t>, K. A., Friedman, R. M. &amp; Wallace, F. (2005). </a:t>
            </a:r>
            <a:r>
              <a:rPr lang="en-US" altLang="en-US" sz="1600" i="1" dirty="0">
                <a:ea typeface="ＭＳ Ｐゴシック" charset="-128"/>
              </a:rPr>
              <a:t>Implementation Research: A Synthesis of the Literature. </a:t>
            </a:r>
            <a:r>
              <a:rPr lang="en-US" altLang="en-US" sz="1600" dirty="0">
                <a:ea typeface="ＭＳ Ｐゴシック" charset="-128"/>
              </a:rPr>
              <a:t>Tampa, FL: University of South Florida, Louis de la </a:t>
            </a:r>
            <a:r>
              <a:rPr lang="en-US" altLang="en-US" sz="1600" dirty="0" err="1">
                <a:ea typeface="ＭＳ Ｐゴシック" charset="-128"/>
              </a:rPr>
              <a:t>Parte</a:t>
            </a:r>
            <a:r>
              <a:rPr lang="en-US" altLang="en-US" sz="1600" dirty="0">
                <a:ea typeface="ＭＳ Ｐゴシック" charset="-128"/>
              </a:rPr>
              <a:t> Florida Mental Health Institute, The National Implementation Research Network (FMHI Publication #231).</a:t>
            </a:r>
          </a:p>
          <a:p>
            <a:pPr marL="0" indent="0" eaLnBrk="1" hangingPunct="1">
              <a:lnSpc>
                <a:spcPct val="75000"/>
              </a:lnSpc>
              <a:buFontTx/>
              <a:buNone/>
            </a:pPr>
            <a:r>
              <a:rPr lang="en-US" altLang="en-US" sz="1600" i="1" dirty="0">
                <a:ea typeface="ＭＳ Ｐゴシック" charset="-128"/>
              </a:rPr>
              <a:t>Download all or part of the monograph at:</a:t>
            </a:r>
          </a:p>
          <a:p>
            <a:pPr marL="0" indent="0" eaLnBrk="1" hangingPunct="1">
              <a:lnSpc>
                <a:spcPct val="75000"/>
              </a:lnSpc>
              <a:buFontTx/>
              <a:buNone/>
            </a:pPr>
            <a:r>
              <a:rPr lang="en-US" u="sng" dirty="0">
                <a:hlinkClick r:id="rId3"/>
              </a:rPr>
              <a:t>http://ctndisseminationlibrary.org/PDF/nirnmonograph.pdf </a:t>
            </a:r>
            <a:r>
              <a:rPr lang="en-US" u="sng" dirty="0"/>
              <a:t> </a:t>
            </a:r>
            <a:r>
              <a:rPr lang="en-US" altLang="en-US" sz="1600" dirty="0">
                <a:ea typeface="ＭＳ Ｐゴシック" charset="-128"/>
              </a:rPr>
              <a:t> </a:t>
            </a:r>
          </a:p>
        </p:txBody>
      </p:sp>
      <p:sp>
        <p:nvSpPr>
          <p:cNvPr id="227330" name="Text Box 6"/>
          <p:cNvSpPr txBox="1">
            <a:spLocks noChangeArrowheads="1"/>
          </p:cNvSpPr>
          <p:nvPr/>
        </p:nvSpPr>
        <p:spPr bwMode="auto">
          <a:xfrm>
            <a:off x="417513" y="2690813"/>
            <a:ext cx="43386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defTabSz="914400" eaLnBrk="1" hangingPunct="1">
              <a:spcBef>
                <a:spcPct val="0"/>
              </a:spcBef>
              <a:buFontTx/>
              <a:buNone/>
            </a:pPr>
            <a:r>
              <a:rPr lang="en-US" altLang="en-US" sz="2400" dirty="0">
                <a:solidFill>
                  <a:srgbClr val="000000"/>
                </a:solidFill>
                <a:latin typeface="+mn-lt"/>
              </a:rPr>
              <a:t>Implementation Research: </a:t>
            </a:r>
          </a:p>
          <a:p>
            <a:pPr defTabSz="914400" eaLnBrk="1" hangingPunct="1">
              <a:spcBef>
                <a:spcPct val="0"/>
              </a:spcBef>
              <a:buFontTx/>
              <a:buNone/>
            </a:pPr>
            <a:r>
              <a:rPr lang="en-US" altLang="en-US" sz="2400" dirty="0">
                <a:solidFill>
                  <a:srgbClr val="000000"/>
                </a:solidFill>
                <a:latin typeface="+mn-lt"/>
              </a:rPr>
              <a:t>A Synthesis of the Literature</a:t>
            </a:r>
          </a:p>
          <a:p>
            <a:pPr defTabSz="914400" eaLnBrk="1" hangingPunct="1">
              <a:spcBef>
                <a:spcPct val="0"/>
              </a:spcBef>
              <a:buFontTx/>
              <a:buNone/>
            </a:pPr>
            <a:endParaRPr lang="en-US" altLang="en-US" dirty="0">
              <a:solidFill>
                <a:srgbClr val="000000"/>
              </a:solidFill>
              <a:latin typeface="+mn-lt"/>
            </a:endParaRPr>
          </a:p>
          <a:p>
            <a:pPr defTabSz="914400" eaLnBrk="1" hangingPunct="1">
              <a:spcBef>
                <a:spcPct val="0"/>
              </a:spcBef>
              <a:buFontTx/>
              <a:buNone/>
            </a:pPr>
            <a:endParaRPr lang="en-US" altLang="en-US" sz="2800" dirty="0">
              <a:solidFill>
                <a:srgbClr val="000000"/>
              </a:solidFill>
              <a:latin typeface="+mn-lt"/>
            </a:endParaRPr>
          </a:p>
        </p:txBody>
      </p:sp>
      <p:sp>
        <p:nvSpPr>
          <p:cNvPr id="6" name="Rectangle 2"/>
          <p:cNvSpPr txBox="1">
            <a:spLocks noChangeArrowheads="1"/>
          </p:cNvSpPr>
          <p:nvPr/>
        </p:nvSpPr>
        <p:spPr bwMode="auto">
          <a:xfrm>
            <a:off x="417513" y="-68263"/>
            <a:ext cx="5964237" cy="2084388"/>
          </a:xfrm>
          <a:prstGeom prst="rect">
            <a:avLst/>
          </a:prstGeom>
          <a:noFill/>
          <a:ln w="9525">
            <a:noFill/>
            <a:miter lim="800000"/>
            <a:headEnd/>
            <a:tailEnd/>
          </a:ln>
        </p:spPr>
        <p:txBody>
          <a:bodyPr anchor="ctr"/>
          <a:lstStyle/>
          <a:p>
            <a:pPr defTabSz="914400">
              <a:defRPr/>
            </a:pPr>
            <a:r>
              <a:rPr lang="en-US" sz="3600" kern="0" dirty="0">
                <a:latin typeface="+mj-lt"/>
                <a:ea typeface="ＭＳ Ｐゴシック" charset="0"/>
                <a:cs typeface="ＭＳ Ｐゴシック" charset="0"/>
              </a:rPr>
              <a:t>Key to Sustaining PBIS: Understanding Implementation Science  </a:t>
            </a:r>
          </a:p>
        </p:txBody>
      </p:sp>
      <p:pic>
        <p:nvPicPr>
          <p:cNvPr id="227332"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850406">
            <a:off x="5891213" y="611188"/>
            <a:ext cx="2935287"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171256" y="391998"/>
          <a:ext cx="9156389" cy="5825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229378" name="Group 9"/>
          <p:cNvGrpSpPr>
            <a:grpSpLocks/>
          </p:cNvGrpSpPr>
          <p:nvPr/>
        </p:nvGrpSpPr>
        <p:grpSpPr bwMode="auto">
          <a:xfrm>
            <a:off x="3397250" y="2803525"/>
            <a:ext cx="2019300" cy="1914525"/>
            <a:chOff x="7189695" y="1821077"/>
            <a:chExt cx="1612335" cy="1370358"/>
          </a:xfrm>
        </p:grpSpPr>
        <p:sp>
          <p:nvSpPr>
            <p:cNvPr id="6" name="Bent Arrow 5"/>
            <p:cNvSpPr/>
            <p:nvPr/>
          </p:nvSpPr>
          <p:spPr>
            <a:xfrm flipH="1">
              <a:off x="7189695" y="1821077"/>
              <a:ext cx="941797" cy="1370358"/>
            </a:xfrm>
            <a:prstGeom prst="bentArrow">
              <a:avLst>
                <a:gd name="adj1" fmla="val 30509"/>
                <a:gd name="adj2" fmla="val 29490"/>
                <a:gd name="adj3" fmla="val 25000"/>
                <a:gd name="adj4" fmla="val 7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sp>
          <p:nvSpPr>
            <p:cNvPr id="8" name="Bent Arrow 7"/>
            <p:cNvSpPr/>
            <p:nvPr/>
          </p:nvSpPr>
          <p:spPr>
            <a:xfrm>
              <a:off x="7837418" y="1821077"/>
              <a:ext cx="964612" cy="1370358"/>
            </a:xfrm>
            <a:prstGeom prst="bentArrow">
              <a:avLst>
                <a:gd name="adj1" fmla="val 30509"/>
                <a:gd name="adj2" fmla="val 28556"/>
                <a:gd name="adj3" fmla="val 25000"/>
                <a:gd name="adj4" fmla="val 75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schemeClr val="tx1"/>
                </a:solidFill>
              </a:endParaRPr>
            </a:p>
          </p:txBody>
        </p:sp>
      </p:grpSp>
      <p:sp>
        <p:nvSpPr>
          <p:cNvPr id="11" name="Rectangle 10"/>
          <p:cNvSpPr/>
          <p:nvPr/>
        </p:nvSpPr>
        <p:spPr>
          <a:xfrm rot="18198889">
            <a:off x="2293770" y="1694399"/>
            <a:ext cx="3718518" cy="3235137"/>
          </a:xfrm>
          <a:prstGeom prst="rect">
            <a:avLst/>
          </a:prstGeom>
          <a:noFill/>
        </p:spPr>
        <p:txBody>
          <a:bodyPr spcFirstLastPara="1" wrap="none">
            <a:prstTxWarp prst="textArchUp">
              <a:avLst>
                <a:gd name="adj" fmla="val 9912212"/>
              </a:avLst>
            </a:prstTxWarp>
            <a:spAutoFit/>
          </a:bodyPr>
          <a:lstStyle/>
          <a:p>
            <a:pPr algn="ctr" eaLnBrk="1" hangingPunct="1">
              <a:defRPr/>
            </a:pPr>
            <a:r>
              <a:rPr lang="en-US" sz="4400" dirty="0">
                <a:ln w="0"/>
                <a:solidFill>
                  <a:srgbClr val="002060"/>
                </a:solidFill>
                <a:effectLst>
                  <a:outerShdw blurRad="38100" dist="19050" dir="2700000" algn="tl" rotWithShape="0">
                    <a:schemeClr val="dk1">
                      <a:alpha val="40000"/>
                    </a:schemeClr>
                  </a:outerShdw>
                </a:effectLst>
                <a:ea typeface="ＭＳ Ｐゴシック" charset="0"/>
                <a:cs typeface="ＭＳ Ｐゴシック" charset="0"/>
              </a:rPr>
              <a:t>Competency</a:t>
            </a:r>
          </a:p>
        </p:txBody>
      </p:sp>
      <p:sp>
        <p:nvSpPr>
          <p:cNvPr id="12" name="Rectangle 11"/>
          <p:cNvSpPr/>
          <p:nvPr/>
        </p:nvSpPr>
        <p:spPr>
          <a:xfrm rot="3430578">
            <a:off x="2811925" y="1747048"/>
            <a:ext cx="3718518" cy="3235137"/>
          </a:xfrm>
          <a:prstGeom prst="rect">
            <a:avLst/>
          </a:prstGeom>
          <a:noFill/>
        </p:spPr>
        <p:txBody>
          <a:bodyPr spcFirstLastPara="1" wrap="none">
            <a:prstTxWarp prst="textArchUp">
              <a:avLst>
                <a:gd name="adj" fmla="val 9912212"/>
              </a:avLst>
            </a:prstTxWarp>
            <a:spAutoFit/>
          </a:bodyPr>
          <a:lstStyle/>
          <a:p>
            <a:pPr algn="ctr" eaLnBrk="1" hangingPunct="1">
              <a:defRPr/>
            </a:pPr>
            <a:r>
              <a:rPr lang="en-US" sz="4400" dirty="0">
                <a:ln w="0"/>
                <a:solidFill>
                  <a:srgbClr val="002060"/>
                </a:solidFill>
                <a:effectLst>
                  <a:outerShdw blurRad="38100" dist="19050" dir="2700000" algn="tl" rotWithShape="0">
                    <a:schemeClr val="dk1">
                      <a:alpha val="40000"/>
                    </a:schemeClr>
                  </a:outerShdw>
                </a:effectLst>
                <a:ea typeface="ＭＳ Ｐゴシック" charset="0"/>
                <a:cs typeface="ＭＳ Ｐゴシック" charset="0"/>
              </a:rPr>
              <a:t>Capacity</a:t>
            </a:r>
          </a:p>
        </p:txBody>
      </p:sp>
      <p:sp>
        <p:nvSpPr>
          <p:cNvPr id="13" name="Rectangle 12"/>
          <p:cNvSpPr/>
          <p:nvPr/>
        </p:nvSpPr>
        <p:spPr>
          <a:xfrm>
            <a:off x="2531054" y="2367667"/>
            <a:ext cx="3718518" cy="3167341"/>
          </a:xfrm>
          <a:prstGeom prst="rect">
            <a:avLst/>
          </a:prstGeom>
          <a:noFill/>
        </p:spPr>
        <p:txBody>
          <a:bodyPr spcFirstLastPara="1" wrap="none">
            <a:prstTxWarp prst="textArchDown">
              <a:avLst/>
            </a:prstTxWarp>
            <a:spAutoFit/>
          </a:bodyPr>
          <a:lstStyle/>
          <a:p>
            <a:pPr algn="ctr" eaLnBrk="1" hangingPunct="1">
              <a:defRPr/>
            </a:pPr>
            <a:r>
              <a:rPr lang="en-US" sz="4400" dirty="0">
                <a:ln w="0"/>
                <a:solidFill>
                  <a:srgbClr val="002060"/>
                </a:solidFill>
                <a:effectLst>
                  <a:outerShdw blurRad="38100" dist="19050" dir="2700000" algn="tl" rotWithShape="0">
                    <a:schemeClr val="dk1">
                      <a:alpha val="40000"/>
                    </a:schemeClr>
                  </a:outerShdw>
                </a:effectLst>
                <a:ea typeface="ＭＳ Ｐゴシック" charset="0"/>
                <a:cs typeface="ＭＳ Ｐゴシック" charset="0"/>
              </a:rPr>
              <a:t>Leadership</a:t>
            </a:r>
          </a:p>
        </p:txBody>
      </p:sp>
      <p:sp>
        <p:nvSpPr>
          <p:cNvPr id="229382" name="Rectangle 13"/>
          <p:cNvSpPr>
            <a:spLocks noChangeArrowheads="1"/>
          </p:cNvSpPr>
          <p:nvPr/>
        </p:nvSpPr>
        <p:spPr bwMode="auto">
          <a:xfrm>
            <a:off x="141875" y="1331801"/>
            <a:ext cx="21621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latin typeface="+mn-lt"/>
              </a:rPr>
              <a:t>Staff competency development with PBIS practices </a:t>
            </a:r>
          </a:p>
        </p:txBody>
      </p:sp>
      <p:sp>
        <p:nvSpPr>
          <p:cNvPr id="229383" name="Rectangle 14"/>
          <p:cNvSpPr>
            <a:spLocks noChangeArrowheads="1"/>
          </p:cNvSpPr>
          <p:nvPr/>
        </p:nvSpPr>
        <p:spPr bwMode="auto">
          <a:xfrm>
            <a:off x="2900400" y="5726518"/>
            <a:ext cx="30130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latin typeface="+mn-lt"/>
              </a:rPr>
              <a:t>Ability to provide direction/vision for PBIS implementation </a:t>
            </a:r>
          </a:p>
        </p:txBody>
      </p:sp>
      <p:sp>
        <p:nvSpPr>
          <p:cNvPr id="229384" name="Rectangle 15"/>
          <p:cNvSpPr>
            <a:spLocks noChangeArrowheads="1"/>
          </p:cNvSpPr>
          <p:nvPr/>
        </p:nvSpPr>
        <p:spPr bwMode="auto">
          <a:xfrm>
            <a:off x="6788433" y="1271645"/>
            <a:ext cx="226377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latin typeface="+mn-lt"/>
              </a:rPr>
              <a:t>Organizational capacity to support staff in implementing PBIS with fidelity </a:t>
            </a:r>
          </a:p>
        </p:txBody>
      </p:sp>
      <p:sp>
        <p:nvSpPr>
          <p:cNvPr id="229385" name="TextBox 16"/>
          <p:cNvSpPr txBox="1">
            <a:spLocks noChangeArrowheads="1"/>
          </p:cNvSpPr>
          <p:nvPr/>
        </p:nvSpPr>
        <p:spPr bwMode="auto">
          <a:xfrm>
            <a:off x="426244" y="127487"/>
            <a:ext cx="83010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dirty="0">
                <a:latin typeface="+mj-lt"/>
              </a:rPr>
              <a:t>Implementation Drivers </a:t>
            </a:r>
          </a:p>
        </p:txBody>
      </p:sp>
      <p:sp>
        <p:nvSpPr>
          <p:cNvPr id="2" name="Rectangle 1">
            <a:extLst>
              <a:ext uri="{FF2B5EF4-FFF2-40B4-BE49-F238E27FC236}">
                <a16:creationId xmlns:a16="http://schemas.microsoft.com/office/drawing/2014/main" id="{D9135AFB-5CFB-D248-9BF4-9E98C9B8BED2}"/>
              </a:ext>
            </a:extLst>
          </p:cNvPr>
          <p:cNvSpPr/>
          <p:nvPr/>
        </p:nvSpPr>
        <p:spPr>
          <a:xfrm>
            <a:off x="6679390" y="6180010"/>
            <a:ext cx="2464610" cy="646331"/>
          </a:xfrm>
          <a:prstGeom prst="rect">
            <a:avLst/>
          </a:prstGeom>
        </p:spPr>
        <p:txBody>
          <a:bodyPr wrap="square">
            <a:spAutoFit/>
          </a:bodyPr>
          <a:lstStyle/>
          <a:p>
            <a:pPr algn="ctr" eaLnBrk="1" hangingPunct="1"/>
            <a:r>
              <a:rPr lang="en-US" altLang="en-US" sz="1800" i="1" dirty="0">
                <a:solidFill>
                  <a:schemeClr val="bg1">
                    <a:lumMod val="50000"/>
                  </a:schemeClr>
                </a:solidFill>
              </a:rPr>
              <a:t>Adapted from </a:t>
            </a:r>
            <a:r>
              <a:rPr lang="en-US" altLang="en-US" sz="1800" i="1" dirty="0" err="1">
                <a:solidFill>
                  <a:schemeClr val="bg1">
                    <a:lumMod val="50000"/>
                  </a:schemeClr>
                </a:solidFill>
              </a:rPr>
              <a:t>Fixsen</a:t>
            </a:r>
            <a:r>
              <a:rPr lang="en-US" altLang="en-US" sz="1800" i="1" dirty="0">
                <a:solidFill>
                  <a:schemeClr val="bg1">
                    <a:lumMod val="50000"/>
                  </a:schemeClr>
                </a:solidFill>
              </a:rPr>
              <a:t> &amp; </a:t>
            </a:r>
            <a:r>
              <a:rPr lang="en-US" altLang="en-US" sz="1800" i="1" dirty="0" err="1">
                <a:solidFill>
                  <a:schemeClr val="bg1">
                    <a:lumMod val="50000"/>
                  </a:schemeClr>
                </a:solidFill>
              </a:rPr>
              <a:t>Blase</a:t>
            </a:r>
            <a:r>
              <a:rPr lang="en-US" altLang="en-US" sz="1800" i="1" dirty="0">
                <a:solidFill>
                  <a:schemeClr val="bg1">
                    <a:lumMod val="50000"/>
                  </a:schemeClr>
                </a:solidFill>
              </a:rPr>
              <a:t>, 2008 </a:t>
            </a:r>
            <a:endParaRPr lang="en-US" altLang="en-US" sz="1800" dirty="0">
              <a:solidFill>
                <a:schemeClr val="bg1">
                  <a:lumMod val="50000"/>
                </a:schemeClr>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lh6.googleusercontent.com/dsuDgqh-6OLifQ0qKCboXAWAK6uwCLMTQQ7HQujfNUVSjyRVtrj5NxdDk3ANoBdRwGtn8SXCTbtd8HObkKn7QlBp65tJXE1_aBD7LTVKP0KLBN4uzeGi1e0epPlc4yH_4S39d8lHB8o">
            <a:extLst>
              <a:ext uri="{FF2B5EF4-FFF2-40B4-BE49-F238E27FC236}">
                <a16:creationId xmlns:a16="http://schemas.microsoft.com/office/drawing/2014/main" id="{3F41FBE1-5FC0-784F-9718-4A038DC4A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69850"/>
            <a:ext cx="7620000" cy="671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1398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2AC3F-0791-E94E-A2CD-89AA729A0987}"/>
              </a:ext>
            </a:extLst>
          </p:cNvPr>
          <p:cNvSpPr>
            <a:spLocks noGrp="1"/>
          </p:cNvSpPr>
          <p:nvPr>
            <p:ph type="title"/>
          </p:nvPr>
        </p:nvSpPr>
        <p:spPr>
          <a:xfrm>
            <a:off x="457200" y="274637"/>
            <a:ext cx="8229600" cy="2059129"/>
          </a:xfrm>
        </p:spPr>
        <p:txBody>
          <a:bodyPr/>
          <a:lstStyle/>
          <a:p>
            <a:r>
              <a:rPr lang="en-US" b="1" i="1" dirty="0"/>
              <a:t>All Hands on Deck: Collaborating to Chart a Course for Social and Academic Success</a:t>
            </a:r>
            <a:endParaRPr lang="en-US" dirty="0"/>
          </a:p>
        </p:txBody>
      </p:sp>
      <p:sp>
        <p:nvSpPr>
          <p:cNvPr id="3" name="Content Placeholder 2">
            <a:extLst>
              <a:ext uri="{FF2B5EF4-FFF2-40B4-BE49-F238E27FC236}">
                <a16:creationId xmlns:a16="http://schemas.microsoft.com/office/drawing/2014/main" id="{E5C06960-FE94-494B-A9FB-663BEE3B286B}"/>
              </a:ext>
            </a:extLst>
          </p:cNvPr>
          <p:cNvSpPr>
            <a:spLocks noGrp="1"/>
          </p:cNvSpPr>
          <p:nvPr>
            <p:ph idx="1"/>
          </p:nvPr>
        </p:nvSpPr>
        <p:spPr>
          <a:xfrm>
            <a:off x="457200" y="2606722"/>
            <a:ext cx="8229600" cy="3440066"/>
          </a:xfrm>
        </p:spPr>
        <p:txBody>
          <a:bodyPr/>
          <a:lstStyle/>
          <a:p>
            <a:r>
              <a:rPr lang="en-US" dirty="0"/>
              <a:t>How will revamping PBIS help your crew even the keel for your learners? </a:t>
            </a:r>
          </a:p>
          <a:p>
            <a:r>
              <a:rPr lang="en-US" dirty="0"/>
              <a:t>Name a port (outcome) that you want to reach.</a:t>
            </a:r>
          </a:p>
        </p:txBody>
      </p:sp>
      <p:pic>
        <p:nvPicPr>
          <p:cNvPr id="4" name="Picture 3">
            <a:extLst>
              <a:ext uri="{FF2B5EF4-FFF2-40B4-BE49-F238E27FC236}">
                <a16:creationId xmlns:a16="http://schemas.microsoft.com/office/drawing/2014/main" id="{37399A59-C5D5-C147-9F2A-65B34DF1D910}"/>
              </a:ext>
            </a:extLst>
          </p:cNvPr>
          <p:cNvPicPr>
            <a:picLocks noChangeAspect="1"/>
          </p:cNvPicPr>
          <p:nvPr/>
        </p:nvPicPr>
        <p:blipFill>
          <a:blip r:embed="rId3"/>
          <a:stretch>
            <a:fillRect/>
          </a:stretch>
        </p:blipFill>
        <p:spPr>
          <a:xfrm>
            <a:off x="2797791" y="4326755"/>
            <a:ext cx="3548418" cy="2423110"/>
          </a:xfrm>
          <a:prstGeom prst="rect">
            <a:avLst/>
          </a:prstGeom>
        </p:spPr>
      </p:pic>
    </p:spTree>
    <p:extLst>
      <p:ext uri="{BB962C8B-B14F-4D97-AF65-F5344CB8AC3E}">
        <p14:creationId xmlns:p14="http://schemas.microsoft.com/office/powerpoint/2010/main" val="5173335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1425" name="Object 3"/>
          <p:cNvGraphicFramePr>
            <a:graphicFrameLocks noChangeAspect="1"/>
          </p:cNvGraphicFramePr>
          <p:nvPr/>
        </p:nvGraphicFramePr>
        <p:xfrm>
          <a:off x="427038" y="938213"/>
          <a:ext cx="8158162" cy="5880100"/>
        </p:xfrm>
        <a:graphic>
          <a:graphicData uri="http://schemas.openxmlformats.org/presentationml/2006/ole">
            <mc:AlternateContent xmlns:mc="http://schemas.openxmlformats.org/markup-compatibility/2006">
              <mc:Choice xmlns:v="urn:schemas-microsoft-com:vml" Requires="v">
                <p:oleObj spid="_x0000_s231617" name="Document" r:id="rId4" imgW="8457889" imgH="4902020" progId="Word.Document.12">
                  <p:embed/>
                </p:oleObj>
              </mc:Choice>
              <mc:Fallback>
                <p:oleObj name="Document" r:id="rId4" imgW="8457889" imgH="4902020" progId="Word.Document.1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038" y="938213"/>
                        <a:ext cx="8158162" cy="588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31426" name="Title 1"/>
          <p:cNvSpPr>
            <a:spLocks noGrp="1"/>
          </p:cNvSpPr>
          <p:nvPr>
            <p:ph type="title"/>
          </p:nvPr>
        </p:nvSpPr>
        <p:spPr>
          <a:xfrm>
            <a:off x="387350" y="36513"/>
            <a:ext cx="7740650" cy="901700"/>
          </a:xfrm>
        </p:spPr>
        <p:txBody>
          <a:bodyPr/>
          <a:lstStyle/>
          <a:p>
            <a:pPr eaLnBrk="1" hangingPunct="1"/>
            <a:r>
              <a:rPr lang="en-US" altLang="en-US" sz="3800">
                <a:solidFill>
                  <a:schemeClr val="bg1"/>
                </a:solidFill>
                <a:latin typeface="Arial" charset="0"/>
                <a:ea typeface="ＭＳ Ｐゴシック" charset="-128"/>
              </a:rPr>
              <a:t>Stages of Implementation</a:t>
            </a:r>
          </a:p>
        </p:txBody>
      </p:sp>
      <p:sp>
        <p:nvSpPr>
          <p:cNvPr id="6" name="Right Brace 5"/>
          <p:cNvSpPr/>
          <p:nvPr/>
        </p:nvSpPr>
        <p:spPr>
          <a:xfrm>
            <a:off x="8128000" y="1522413"/>
            <a:ext cx="457200" cy="4259262"/>
          </a:xfrm>
          <a:prstGeom prst="rightBrace">
            <a:avLst>
              <a:gd name="adj1" fmla="val 44696"/>
              <a:gd name="adj2" fmla="val 50469"/>
            </a:avLst>
          </a:prstGeom>
        </p:spPr>
        <p:style>
          <a:lnRef idx="3">
            <a:schemeClr val="dk1"/>
          </a:lnRef>
          <a:fillRef idx="0">
            <a:schemeClr val="dk1"/>
          </a:fillRef>
          <a:effectRef idx="2">
            <a:schemeClr val="dk1"/>
          </a:effectRef>
          <a:fontRef idx="minor">
            <a:schemeClr val="tx1"/>
          </a:fontRef>
        </p:style>
        <p:txBody>
          <a:bodyPr anchor="ctr"/>
          <a:lstStyle/>
          <a:p>
            <a:pPr eaLnBrk="1" hangingPunct="1">
              <a:defRPr/>
            </a:pPr>
            <a:endParaRPr lang="en-US" sz="1800"/>
          </a:p>
        </p:txBody>
      </p:sp>
      <p:sp>
        <p:nvSpPr>
          <p:cNvPr id="7" name="Text Box 13"/>
          <p:cNvSpPr txBox="1"/>
          <p:nvPr/>
        </p:nvSpPr>
        <p:spPr>
          <a:xfrm>
            <a:off x="8429625" y="3182938"/>
            <a:ext cx="711200" cy="962025"/>
          </a:xfrm>
          <a:prstGeom prst="rect">
            <a:avLst/>
          </a:prstGeom>
          <a:noFill/>
          <a:ln>
            <a:noFill/>
          </a:ln>
          <a:effectLst/>
          <a:extLst>
            <a:ext uri="{C572A759-6A51-4108-AA02-DFA0A04FC94B}">
              <ma14:wrappingTextBoxFlag xmlns:ma14="http://schemas.microsoft.com/office/mac/drawingml/2011/main" xmlns=""/>
            </a:ext>
          </a:extLst>
        </p:spPr>
        <p:style>
          <a:lnRef idx="0">
            <a:schemeClr val="accent1"/>
          </a:lnRef>
          <a:fillRef idx="0">
            <a:schemeClr val="accent1"/>
          </a:fillRef>
          <a:effectRef idx="0">
            <a:schemeClr val="accent1"/>
          </a:effectRef>
          <a:fontRef idx="minor">
            <a:schemeClr val="dk1"/>
          </a:fontRef>
        </p:style>
        <p:txBody>
          <a:bodyPr/>
          <a:lstStyle/>
          <a:p>
            <a:pPr algn="ctr" eaLnBrk="1" hangingPunct="1">
              <a:spcBef>
                <a:spcPts val="0"/>
              </a:spcBef>
              <a:spcAft>
                <a:spcPts val="0"/>
              </a:spcAft>
              <a:defRPr/>
            </a:pPr>
            <a:r>
              <a:rPr lang="en-US" sz="1400" b="1" dirty="0">
                <a:latin typeface="Arial"/>
                <a:ea typeface="ＭＳ 明朝"/>
                <a:cs typeface="Times New Roman"/>
              </a:rPr>
              <a:t>3-5 Years</a:t>
            </a:r>
            <a:endParaRPr lang="en-US" sz="1200" dirty="0">
              <a:ea typeface="ＭＳ 明朝"/>
              <a:cs typeface="Times New Roman"/>
            </a:endParaRPr>
          </a:p>
        </p:txBody>
      </p:sp>
      <p:sp>
        <p:nvSpPr>
          <p:cNvPr id="231429" name="TextBox 7"/>
          <p:cNvSpPr txBox="1">
            <a:spLocks noChangeArrowheads="1"/>
          </p:cNvSpPr>
          <p:nvPr/>
        </p:nvSpPr>
        <p:spPr bwMode="auto">
          <a:xfrm>
            <a:off x="8382000" y="985838"/>
            <a:ext cx="596900" cy="14779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endParaRPr lang="en-US" altLang="en-US" sz="1800">
              <a:latin typeface="Arial" charset="0"/>
            </a:endParaRPr>
          </a:p>
          <a:p>
            <a:pPr eaLnBrk="1" hangingPunct="1">
              <a:spcBef>
                <a:spcPct val="0"/>
              </a:spcBef>
              <a:buFontTx/>
              <a:buNone/>
            </a:pPr>
            <a:endParaRPr lang="en-US" altLang="en-US" sz="1800">
              <a:latin typeface="Arial" charset="0"/>
            </a:endParaRPr>
          </a:p>
          <a:p>
            <a:pPr eaLnBrk="1" hangingPunct="1">
              <a:spcBef>
                <a:spcPct val="0"/>
              </a:spcBef>
              <a:buFontTx/>
              <a:buNone/>
            </a:pPr>
            <a:endParaRPr lang="en-US" altLang="en-US" sz="1800">
              <a:latin typeface="Arial" charset="0"/>
            </a:endParaRPr>
          </a:p>
          <a:p>
            <a:pPr eaLnBrk="1" hangingPunct="1">
              <a:spcBef>
                <a:spcPct val="0"/>
              </a:spcBef>
              <a:buFontTx/>
              <a:buNone/>
            </a:pPr>
            <a:endParaRPr lang="en-US" altLang="en-US" sz="1800">
              <a:latin typeface="Arial" charset="0"/>
            </a:endParaRPr>
          </a:p>
          <a:p>
            <a:pPr eaLnBrk="1" hangingPunct="1">
              <a:spcBef>
                <a:spcPct val="0"/>
              </a:spcBef>
              <a:buFontTx/>
              <a:buNone/>
            </a:pPr>
            <a:endParaRPr lang="en-US" altLang="en-US" sz="1800">
              <a:latin typeface="Arial"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Title 2"/>
          <p:cNvSpPr>
            <a:spLocks noGrp="1"/>
          </p:cNvSpPr>
          <p:nvPr>
            <p:ph type="title"/>
          </p:nvPr>
        </p:nvSpPr>
        <p:spPr>
          <a:solidFill>
            <a:schemeClr val="accent4">
              <a:lumMod val="60000"/>
              <a:lumOff val="40000"/>
            </a:schemeClr>
          </a:solidFill>
        </p:spPr>
        <p:txBody>
          <a:bodyPr/>
          <a:lstStyle/>
          <a:p>
            <a:pPr eaLnBrk="1" hangingPunct="1"/>
            <a:r>
              <a:rPr lang="en-US" altLang="en-US" dirty="0">
                <a:latin typeface="Arial" charset="0"/>
                <a:ea typeface="ＭＳ Ｐゴシック" charset="-128"/>
              </a:rPr>
              <a:t>Activity!</a:t>
            </a:r>
          </a:p>
        </p:txBody>
      </p:sp>
      <p:sp>
        <p:nvSpPr>
          <p:cNvPr id="232450" name="Content Placeholder 1"/>
          <p:cNvSpPr>
            <a:spLocks noGrp="1"/>
          </p:cNvSpPr>
          <p:nvPr>
            <p:ph idx="1"/>
          </p:nvPr>
        </p:nvSpPr>
        <p:spPr>
          <a:xfrm>
            <a:off x="457200" y="1598613"/>
            <a:ext cx="8229600" cy="4094162"/>
          </a:xfrm>
        </p:spPr>
        <p:txBody>
          <a:bodyPr/>
          <a:lstStyle/>
          <a:p>
            <a:pPr eaLnBrk="1" hangingPunct="1"/>
            <a:r>
              <a:rPr lang="en-US" altLang="en-US" sz="2800" dirty="0">
                <a:latin typeface="Calibri" charset="0"/>
                <a:ea typeface="Calibri" charset="0"/>
                <a:cs typeface="Calibri" charset="0"/>
              </a:rPr>
              <a:t>In your teams, discuss what stage of implementation you’re currently at. </a:t>
            </a:r>
            <a:r>
              <a:rPr lang="en-US" sz="2800" spc="-25" dirty="0">
                <a:cs typeface="Calibri"/>
              </a:rPr>
              <a:t>W</a:t>
            </a:r>
            <a:r>
              <a:rPr lang="en-US" sz="2800" spc="-10" dirty="0">
                <a:cs typeface="Calibri"/>
              </a:rPr>
              <a:t>h</a:t>
            </a:r>
            <a:r>
              <a:rPr lang="en-US" sz="2800" spc="-15" dirty="0">
                <a:cs typeface="Calibri"/>
              </a:rPr>
              <a:t>at</a:t>
            </a:r>
            <a:r>
              <a:rPr lang="en-US" sz="2800" spc="5" dirty="0">
                <a:cs typeface="Calibri"/>
              </a:rPr>
              <a:t> </a:t>
            </a:r>
            <a:r>
              <a:rPr lang="en-US" sz="2800" spc="-25" dirty="0">
                <a:cs typeface="Calibri"/>
              </a:rPr>
              <a:t>e</a:t>
            </a:r>
            <a:r>
              <a:rPr lang="en-US" sz="2800" spc="-10" dirty="0">
                <a:cs typeface="Calibri"/>
              </a:rPr>
              <a:t>vid</a:t>
            </a:r>
            <a:r>
              <a:rPr lang="en-US" sz="2800" spc="-25" dirty="0">
                <a:cs typeface="Calibri"/>
              </a:rPr>
              <a:t>e</a:t>
            </a:r>
            <a:r>
              <a:rPr lang="en-US" sz="2800" spc="-10" dirty="0">
                <a:cs typeface="Calibri"/>
              </a:rPr>
              <a:t>n</a:t>
            </a:r>
            <a:r>
              <a:rPr lang="en-US" sz="2800" spc="-15" dirty="0">
                <a:cs typeface="Calibri"/>
              </a:rPr>
              <a:t>ce</a:t>
            </a:r>
            <a:r>
              <a:rPr lang="en-US" sz="2800" spc="-5" dirty="0">
                <a:cs typeface="Calibri"/>
              </a:rPr>
              <a:t> </a:t>
            </a:r>
            <a:r>
              <a:rPr lang="en-US" sz="2800" spc="-10" dirty="0">
                <a:cs typeface="Calibri"/>
              </a:rPr>
              <a:t>d</a:t>
            </a:r>
            <a:r>
              <a:rPr lang="en-US" sz="2800" spc="-20" dirty="0">
                <a:cs typeface="Calibri"/>
              </a:rPr>
              <a:t>o</a:t>
            </a:r>
            <a:r>
              <a:rPr lang="en-US" sz="2800" spc="5" dirty="0">
                <a:cs typeface="Calibri"/>
              </a:rPr>
              <a:t> </a:t>
            </a:r>
            <a:r>
              <a:rPr lang="en-US" sz="2800" spc="-15" dirty="0">
                <a:cs typeface="Calibri"/>
              </a:rPr>
              <a:t>yo</a:t>
            </a:r>
            <a:r>
              <a:rPr lang="en-US" sz="2800" spc="-20" dirty="0">
                <a:cs typeface="Calibri"/>
              </a:rPr>
              <a:t>u</a:t>
            </a:r>
            <a:r>
              <a:rPr lang="en-US" sz="2800" spc="10" dirty="0">
                <a:cs typeface="Calibri"/>
              </a:rPr>
              <a:t> </a:t>
            </a:r>
            <a:r>
              <a:rPr lang="en-US" sz="2800" spc="-10" dirty="0">
                <a:cs typeface="Calibri"/>
              </a:rPr>
              <a:t>hav</a:t>
            </a:r>
            <a:r>
              <a:rPr lang="en-US" sz="2800" spc="-20" dirty="0">
                <a:cs typeface="Calibri"/>
              </a:rPr>
              <a:t>e</a:t>
            </a:r>
            <a:r>
              <a:rPr lang="en-US" sz="2800" spc="-5" dirty="0">
                <a:cs typeface="Calibri"/>
              </a:rPr>
              <a:t> </a:t>
            </a:r>
            <a:r>
              <a:rPr lang="en-US" sz="2800" spc="5" dirty="0">
                <a:cs typeface="Calibri"/>
              </a:rPr>
              <a:t>t</a:t>
            </a:r>
            <a:r>
              <a:rPr lang="en-US" sz="2800" spc="-10" dirty="0">
                <a:cs typeface="Calibri"/>
              </a:rPr>
              <a:t>h</a:t>
            </a:r>
            <a:r>
              <a:rPr lang="en-US" sz="2800" spc="-15" dirty="0">
                <a:cs typeface="Calibri"/>
              </a:rPr>
              <a:t>at</a:t>
            </a:r>
            <a:r>
              <a:rPr lang="en-US" sz="2800" spc="5" dirty="0">
                <a:cs typeface="Calibri"/>
              </a:rPr>
              <a:t> </a:t>
            </a:r>
            <a:r>
              <a:rPr lang="en-US" sz="2800" spc="-15" dirty="0">
                <a:cs typeface="Calibri"/>
              </a:rPr>
              <a:t>yo</a:t>
            </a:r>
            <a:r>
              <a:rPr lang="en-US" sz="2800" spc="-20" dirty="0">
                <a:cs typeface="Calibri"/>
              </a:rPr>
              <a:t>u</a:t>
            </a:r>
            <a:r>
              <a:rPr lang="en-US" sz="2800" spc="10" dirty="0">
                <a:cs typeface="Calibri"/>
              </a:rPr>
              <a:t> </a:t>
            </a:r>
            <a:r>
              <a:rPr lang="en-US" sz="2800" spc="-15" dirty="0">
                <a:cs typeface="Calibri"/>
              </a:rPr>
              <a:t>are</a:t>
            </a:r>
            <a:r>
              <a:rPr lang="en-US" sz="2800" spc="-5" dirty="0">
                <a:cs typeface="Calibri"/>
              </a:rPr>
              <a:t> </a:t>
            </a:r>
            <a:r>
              <a:rPr lang="en-US" sz="2800" spc="5" dirty="0">
                <a:cs typeface="Calibri"/>
              </a:rPr>
              <a:t>t</a:t>
            </a:r>
            <a:r>
              <a:rPr lang="en-US" sz="2800" spc="-10" dirty="0">
                <a:cs typeface="Calibri"/>
              </a:rPr>
              <a:t>h</a:t>
            </a:r>
            <a:r>
              <a:rPr lang="en-US" sz="2800" spc="-25" dirty="0">
                <a:cs typeface="Calibri"/>
              </a:rPr>
              <a:t>e</a:t>
            </a:r>
            <a:r>
              <a:rPr lang="en-US" sz="2800" spc="-15" dirty="0">
                <a:cs typeface="Calibri"/>
              </a:rPr>
              <a:t>r</a:t>
            </a:r>
            <a:r>
              <a:rPr lang="en-US" sz="2800" spc="-25" dirty="0">
                <a:cs typeface="Calibri"/>
              </a:rPr>
              <a:t>e</a:t>
            </a:r>
            <a:r>
              <a:rPr lang="en-US" sz="2800" spc="-15" dirty="0">
                <a:cs typeface="Calibri"/>
              </a:rPr>
              <a:t>?</a:t>
            </a:r>
            <a:endParaRPr lang="en-US" altLang="en-US" sz="2800" dirty="0">
              <a:latin typeface="Calibri" charset="0"/>
              <a:ea typeface="Calibri" charset="0"/>
              <a:cs typeface="Calibri" charset="0"/>
            </a:endParaRPr>
          </a:p>
          <a:p>
            <a:pPr eaLnBrk="1" hangingPunct="1"/>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Given the number of years implementing, does this correspond with the stage you’re in?  </a:t>
            </a:r>
          </a:p>
          <a:p>
            <a:pPr eaLnBrk="1" hangingPunct="1">
              <a:buFont typeface="Arial" charset="0"/>
              <a:buNone/>
            </a:pPr>
            <a:endParaRPr lang="en-US" altLang="en-US" sz="2800" dirty="0">
              <a:latin typeface="Calibri" charset="0"/>
              <a:ea typeface="Calibri" charset="0"/>
              <a:cs typeface="Calibri" charset="0"/>
            </a:endParaRPr>
          </a:p>
          <a:p>
            <a:pPr eaLnBrk="1" hangingPunct="1"/>
            <a:r>
              <a:rPr lang="en-US" altLang="en-US" sz="2800" dirty="0">
                <a:latin typeface="Calibri" charset="0"/>
                <a:ea typeface="Calibri" charset="0"/>
                <a:cs typeface="Calibri" charset="0"/>
              </a:rPr>
              <a:t>Why is this important?</a:t>
            </a:r>
          </a:p>
          <a:p>
            <a:pPr eaLnBrk="1" hangingPunct="1"/>
            <a:endParaRPr lang="en-US" altLang="en-US" sz="800" dirty="0">
              <a:latin typeface="Calibri" charset="0"/>
              <a:ea typeface="Calibri" charset="0"/>
              <a:cs typeface="Calibri" charset="0"/>
            </a:endParaRPr>
          </a:p>
          <a:p>
            <a:pPr algn="ctr" eaLnBrk="1" hangingPunct="1">
              <a:buFont typeface="Arial" charset="0"/>
              <a:buNone/>
            </a:pPr>
            <a:r>
              <a:rPr lang="en-US" altLang="en-US" sz="2800" b="1" i="1" dirty="0">
                <a:latin typeface="Calibri" charset="0"/>
                <a:ea typeface="Calibri" charset="0"/>
                <a:cs typeface="Calibri" charset="0"/>
              </a:rPr>
              <a:t>We’ll hear a sampling of responses </a:t>
            </a:r>
          </a:p>
          <a:p>
            <a:pPr algn="ctr" eaLnBrk="1" hangingPunct="1">
              <a:buFont typeface="Arial" charset="0"/>
              <a:buNone/>
            </a:pPr>
            <a:r>
              <a:rPr lang="en-US" altLang="en-US" sz="2800" b="1" i="1" dirty="0">
                <a:latin typeface="Calibri" charset="0"/>
                <a:ea typeface="Calibri" charset="0"/>
                <a:cs typeface="Calibri" charset="0"/>
              </a:rPr>
              <a:t>from the group</a:t>
            </a:r>
          </a:p>
          <a:p>
            <a:pPr eaLnBrk="1" hangingPunct="1"/>
            <a:endParaRPr lang="en-US" altLang="en-US" sz="2800" dirty="0">
              <a:latin typeface="Calibri" charset="0"/>
              <a:ea typeface="Calibri" charset="0"/>
              <a:cs typeface="Calibri"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535924" y="1742440"/>
            <a:ext cx="7719695" cy="2764155"/>
          </a:xfrm>
          <a:prstGeom prst="rect">
            <a:avLst/>
          </a:prstGeom>
        </p:spPr>
        <p:txBody>
          <a:bodyPr vert="horz" wrap="square" lIns="0" tIns="0" rIns="0" bIns="0" rtlCol="0">
            <a:noAutofit/>
          </a:bodyPr>
          <a:lstStyle/>
          <a:p>
            <a:pPr marL="12700">
              <a:lnSpc>
                <a:spcPct val="100000"/>
              </a:lnSpc>
            </a:pPr>
            <a:endParaRPr sz="3200" dirty="0">
              <a:latin typeface="Calibri"/>
              <a:cs typeface="Calibri"/>
            </a:endParaRPr>
          </a:p>
        </p:txBody>
      </p:sp>
      <p:graphicFrame>
        <p:nvGraphicFramePr>
          <p:cNvPr id="7" name="Object 3">
            <a:extLst>
              <a:ext uri="{FF2B5EF4-FFF2-40B4-BE49-F238E27FC236}">
                <a16:creationId xmlns:a16="http://schemas.microsoft.com/office/drawing/2014/main" id="{2FACC952-D14E-8D4B-ABA1-43CA28B549AF}"/>
              </a:ext>
            </a:extLst>
          </p:cNvPr>
          <p:cNvGraphicFramePr>
            <a:graphicFrameLocks noChangeAspect="1"/>
          </p:cNvGraphicFramePr>
          <p:nvPr/>
        </p:nvGraphicFramePr>
        <p:xfrm>
          <a:off x="1092200" y="1417637"/>
          <a:ext cx="7493000" cy="5400676"/>
        </p:xfrm>
        <a:graphic>
          <a:graphicData uri="http://schemas.openxmlformats.org/presentationml/2006/ole">
            <mc:AlternateContent xmlns:mc="http://schemas.openxmlformats.org/markup-compatibility/2006">
              <mc:Choice xmlns:v="urn:schemas-microsoft-com:vml" Requires="v">
                <p:oleObj spid="_x0000_s343142" name="Document" r:id="rId4" imgW="8457889" imgH="4902020" progId="Word.Document.12">
                  <p:embed/>
                </p:oleObj>
              </mc:Choice>
              <mc:Fallback>
                <p:oleObj name="Document" r:id="rId4" imgW="8457889" imgH="4902020" progId="Word.Document.12">
                  <p:embed/>
                  <p:pic>
                    <p:nvPicPr>
                      <p:cNvPr id="7" name="Object 3">
                        <a:extLst>
                          <a:ext uri="{FF2B5EF4-FFF2-40B4-BE49-F238E27FC236}">
                            <a16:creationId xmlns:a16="http://schemas.microsoft.com/office/drawing/2014/main" id="{2FACC952-D14E-8D4B-ABA1-43CA28B54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2200" y="1417637"/>
                        <a:ext cx="7493000" cy="5400676"/>
                      </a:xfrm>
                      <a:prstGeom prst="rect">
                        <a:avLst/>
                      </a:prstGeom>
                      <a:noFill/>
                      <a:ln>
                        <a:noFill/>
                      </a:ln>
                      <a:extLst/>
                    </p:spPr>
                  </p:pic>
                </p:oleObj>
              </mc:Fallback>
            </mc:AlternateContent>
          </a:graphicData>
        </a:graphic>
      </p:graphicFrame>
      <p:sp>
        <p:nvSpPr>
          <p:cNvPr id="6" name="Title 5">
            <a:extLst>
              <a:ext uri="{FF2B5EF4-FFF2-40B4-BE49-F238E27FC236}">
                <a16:creationId xmlns:a16="http://schemas.microsoft.com/office/drawing/2014/main" id="{456C8E38-7C5F-0943-9E2D-27C4A0BE2A4E}"/>
              </a:ext>
            </a:extLst>
          </p:cNvPr>
          <p:cNvSpPr>
            <a:spLocks noGrp="1"/>
          </p:cNvSpPr>
          <p:nvPr>
            <p:ph type="title"/>
          </p:nvPr>
        </p:nvSpPr>
        <p:spPr/>
        <p:txBody>
          <a:bodyPr/>
          <a:lstStyle/>
          <a:p>
            <a:r>
              <a:rPr lang="en-US" dirty="0"/>
              <a:t>Stages of Implementation</a:t>
            </a:r>
          </a:p>
        </p:txBody>
      </p:sp>
    </p:spTree>
    <p:extLst>
      <p:ext uri="{BB962C8B-B14F-4D97-AF65-F5344CB8AC3E}">
        <p14:creationId xmlns:p14="http://schemas.microsoft.com/office/powerpoint/2010/main" val="39024942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57200" y="609600"/>
            <a:ext cx="8534400" cy="5410200"/>
          </a:xfrm>
          <a:prstGeom prst="rect">
            <a:avLst/>
          </a:prstGeom>
        </p:spPr>
        <p:txBody>
          <a:bodyPr vert="horz" wrap="square" lIns="0" tIns="0" rIns="0" bIns="0" rtlCol="0">
            <a:noAutofit/>
          </a:bodyPr>
          <a:lstStyle/>
          <a:p>
            <a:pPr marL="12700">
              <a:lnSpc>
                <a:spcPct val="100000"/>
              </a:lnSpc>
            </a:pPr>
            <a:r>
              <a:rPr sz="3600" dirty="0">
                <a:latin typeface="Calibri" panose="020F0502020204030204" pitchFamily="34" charset="0"/>
                <a:cs typeface="Calibri" panose="020F0502020204030204" pitchFamily="34" charset="0"/>
              </a:rPr>
              <a:t>N</a:t>
            </a:r>
            <a:r>
              <a:rPr sz="3600" spc="-5" dirty="0">
                <a:latin typeface="Calibri" panose="020F0502020204030204" pitchFamily="34" charset="0"/>
                <a:cs typeface="Calibri" panose="020F0502020204030204" pitchFamily="34" charset="0"/>
              </a:rPr>
              <a:t>e</a:t>
            </a:r>
            <a:r>
              <a:rPr sz="3600" spc="0" dirty="0">
                <a:latin typeface="Calibri" panose="020F0502020204030204" pitchFamily="34" charset="0"/>
                <a:cs typeface="Calibri" panose="020F0502020204030204" pitchFamily="34" charset="0"/>
              </a:rPr>
              <a:t>w </a:t>
            </a:r>
            <a:r>
              <a:rPr sz="3600" spc="-5" dirty="0">
                <a:latin typeface="Calibri" panose="020F0502020204030204" pitchFamily="34" charset="0"/>
                <a:cs typeface="Calibri" panose="020F0502020204030204" pitchFamily="34" charset="0"/>
              </a:rPr>
              <a:t>p</a:t>
            </a:r>
            <a:r>
              <a:rPr sz="3600" spc="0" dirty="0">
                <a:latin typeface="Calibri" panose="020F0502020204030204" pitchFamily="34" charset="0"/>
                <a:cs typeface="Calibri" panose="020F0502020204030204" pitchFamily="34" charset="0"/>
              </a:rPr>
              <a:t>ri</a:t>
            </a:r>
            <a:r>
              <a:rPr sz="3600" spc="-5" dirty="0">
                <a:latin typeface="Calibri" panose="020F0502020204030204" pitchFamily="34" charset="0"/>
                <a:cs typeface="Calibri" panose="020F0502020204030204" pitchFamily="34" charset="0"/>
              </a:rPr>
              <a:t>n</a:t>
            </a:r>
            <a:r>
              <a:rPr sz="3600" spc="0" dirty="0">
                <a:latin typeface="Calibri" panose="020F0502020204030204" pitchFamily="34" charset="0"/>
                <a:cs typeface="Calibri" panose="020F0502020204030204" pitchFamily="34" charset="0"/>
              </a:rPr>
              <a:t>ci</a:t>
            </a:r>
            <a:r>
              <a:rPr sz="3600" spc="-5" dirty="0">
                <a:latin typeface="Calibri" panose="020F0502020204030204" pitchFamily="34" charset="0"/>
                <a:cs typeface="Calibri" panose="020F0502020204030204" pitchFamily="34" charset="0"/>
              </a:rPr>
              <a:t>pa</a:t>
            </a:r>
            <a:r>
              <a:rPr sz="3600" spc="0" dirty="0">
                <a:latin typeface="Calibri" panose="020F0502020204030204" pitchFamily="34" charset="0"/>
                <a:cs typeface="Calibri" panose="020F0502020204030204" pitchFamily="34" charset="0"/>
              </a:rPr>
              <a:t>l?</a:t>
            </a:r>
            <a:endParaRPr sz="3600" dirty="0">
              <a:latin typeface="Calibri" panose="020F0502020204030204" pitchFamily="34" charset="0"/>
              <a:cs typeface="Calibri" panose="020F0502020204030204" pitchFamily="34" charset="0"/>
            </a:endParaRPr>
          </a:p>
          <a:p>
            <a:pPr>
              <a:lnSpc>
                <a:spcPts val="1000"/>
              </a:lnSpc>
            </a:pPr>
            <a:endParaRPr sz="1000" dirty="0">
              <a:latin typeface="Calibri" panose="020F0502020204030204" pitchFamily="34" charset="0"/>
              <a:cs typeface="Calibri" panose="020F0502020204030204" pitchFamily="34" charset="0"/>
            </a:endParaRPr>
          </a:p>
          <a:p>
            <a:pPr>
              <a:lnSpc>
                <a:spcPts val="1000"/>
              </a:lnSpc>
            </a:pPr>
            <a:endParaRPr sz="1000" dirty="0">
              <a:latin typeface="Calibri" panose="020F0502020204030204" pitchFamily="34" charset="0"/>
              <a:cs typeface="Calibri" panose="020F0502020204030204" pitchFamily="34" charset="0"/>
            </a:endParaRPr>
          </a:p>
          <a:p>
            <a:pPr>
              <a:lnSpc>
                <a:spcPts val="1000"/>
              </a:lnSpc>
            </a:pPr>
            <a:endParaRPr sz="1000" dirty="0">
              <a:latin typeface="Calibri" panose="020F0502020204030204" pitchFamily="34" charset="0"/>
              <a:cs typeface="Calibri" panose="020F0502020204030204" pitchFamily="34" charset="0"/>
            </a:endParaRPr>
          </a:p>
          <a:p>
            <a:pPr>
              <a:lnSpc>
                <a:spcPts val="1300"/>
              </a:lnSpc>
              <a:spcBef>
                <a:spcPts val="20"/>
              </a:spcBef>
            </a:pPr>
            <a:endParaRPr sz="1300" dirty="0">
              <a:latin typeface="Calibri" panose="020F0502020204030204" pitchFamily="34" charset="0"/>
              <a:cs typeface="Calibri" panose="020F0502020204030204" pitchFamily="34" charset="0"/>
            </a:endParaRPr>
          </a:p>
          <a:p>
            <a:pPr marL="1536700">
              <a:lnSpc>
                <a:spcPct val="100000"/>
              </a:lnSpc>
            </a:pPr>
            <a:r>
              <a:rPr sz="3600" dirty="0">
                <a:latin typeface="Calibri" panose="020F0502020204030204" pitchFamily="34" charset="0"/>
                <a:cs typeface="Calibri" panose="020F0502020204030204" pitchFamily="34" charset="0"/>
              </a:rPr>
              <a:t>N</a:t>
            </a:r>
            <a:r>
              <a:rPr sz="3600" spc="-5" dirty="0">
                <a:latin typeface="Calibri" panose="020F0502020204030204" pitchFamily="34" charset="0"/>
                <a:cs typeface="Calibri" panose="020F0502020204030204" pitchFamily="34" charset="0"/>
              </a:rPr>
              <a:t>e</a:t>
            </a:r>
            <a:r>
              <a:rPr sz="3600" spc="0" dirty="0">
                <a:latin typeface="Calibri" panose="020F0502020204030204" pitchFamily="34" charset="0"/>
                <a:cs typeface="Calibri" panose="020F0502020204030204" pitchFamily="34" charset="0"/>
              </a:rPr>
              <a:t>w </a:t>
            </a:r>
            <a:r>
              <a:rPr sz="3600" spc="-5" dirty="0">
                <a:latin typeface="Calibri" panose="020F0502020204030204" pitchFamily="34" charset="0"/>
                <a:cs typeface="Calibri" panose="020F0502020204030204" pitchFamily="34" charset="0"/>
              </a:rPr>
              <a:t>tea</a:t>
            </a:r>
            <a:r>
              <a:rPr sz="3600" spc="0" dirty="0">
                <a:latin typeface="Calibri" panose="020F0502020204030204" pitchFamily="34" charset="0"/>
                <a:cs typeface="Calibri" panose="020F0502020204030204" pitchFamily="34" charset="0"/>
              </a:rPr>
              <a:t>c</a:t>
            </a:r>
            <a:r>
              <a:rPr sz="3600" spc="-5" dirty="0">
                <a:latin typeface="Calibri" panose="020F0502020204030204" pitchFamily="34" charset="0"/>
                <a:cs typeface="Calibri" panose="020F0502020204030204" pitchFamily="34" charset="0"/>
              </a:rPr>
              <a:t>he</a:t>
            </a:r>
            <a:r>
              <a:rPr sz="3600" spc="0" dirty="0">
                <a:latin typeface="Calibri" panose="020F0502020204030204" pitchFamily="34" charset="0"/>
                <a:cs typeface="Calibri" panose="020F0502020204030204" pitchFamily="34" charset="0"/>
              </a:rPr>
              <a:t>rs?</a:t>
            </a:r>
            <a:endParaRPr sz="3600" dirty="0">
              <a:latin typeface="Calibri" panose="020F0502020204030204" pitchFamily="34" charset="0"/>
              <a:cs typeface="Calibri" panose="020F0502020204030204" pitchFamily="34" charset="0"/>
            </a:endParaRPr>
          </a:p>
          <a:p>
            <a:pPr>
              <a:lnSpc>
                <a:spcPts val="1000"/>
              </a:lnSpc>
            </a:pPr>
            <a:endParaRPr sz="1000" dirty="0">
              <a:latin typeface="Calibri" panose="020F0502020204030204" pitchFamily="34" charset="0"/>
              <a:cs typeface="Calibri" panose="020F0502020204030204" pitchFamily="34" charset="0"/>
            </a:endParaRPr>
          </a:p>
          <a:p>
            <a:pPr>
              <a:lnSpc>
                <a:spcPts val="1000"/>
              </a:lnSpc>
            </a:pPr>
            <a:endParaRPr sz="1000" dirty="0">
              <a:latin typeface="Calibri" panose="020F0502020204030204" pitchFamily="34" charset="0"/>
              <a:cs typeface="Calibri" panose="020F0502020204030204" pitchFamily="34" charset="0"/>
            </a:endParaRPr>
          </a:p>
          <a:p>
            <a:pPr>
              <a:lnSpc>
                <a:spcPts val="1000"/>
              </a:lnSpc>
            </a:pPr>
            <a:endParaRPr sz="1000" dirty="0">
              <a:latin typeface="Calibri" panose="020F0502020204030204" pitchFamily="34" charset="0"/>
              <a:cs typeface="Calibri" panose="020F0502020204030204" pitchFamily="34" charset="0"/>
            </a:endParaRPr>
          </a:p>
          <a:p>
            <a:pPr>
              <a:lnSpc>
                <a:spcPts val="1300"/>
              </a:lnSpc>
              <a:spcBef>
                <a:spcPts val="19"/>
              </a:spcBef>
            </a:pPr>
            <a:endParaRPr sz="1300" dirty="0">
              <a:latin typeface="Calibri" panose="020F0502020204030204" pitchFamily="34" charset="0"/>
              <a:cs typeface="Calibri" panose="020F0502020204030204" pitchFamily="34" charset="0"/>
            </a:endParaRPr>
          </a:p>
          <a:p>
            <a:pPr marL="3060700">
              <a:lnSpc>
                <a:spcPct val="100000"/>
              </a:lnSpc>
            </a:pPr>
            <a:r>
              <a:rPr sz="3600" dirty="0">
                <a:latin typeface="Calibri" panose="020F0502020204030204" pitchFamily="34" charset="0"/>
                <a:cs typeface="Calibri" panose="020F0502020204030204" pitchFamily="34" charset="0"/>
              </a:rPr>
              <a:t>N</a:t>
            </a:r>
            <a:r>
              <a:rPr sz="3600" spc="-5" dirty="0">
                <a:latin typeface="Calibri" panose="020F0502020204030204" pitchFamily="34" charset="0"/>
                <a:cs typeface="Calibri" panose="020F0502020204030204" pitchFamily="34" charset="0"/>
              </a:rPr>
              <a:t>e</a:t>
            </a:r>
            <a:r>
              <a:rPr sz="3600" spc="0" dirty="0">
                <a:latin typeface="Calibri" panose="020F0502020204030204" pitchFamily="34" charset="0"/>
                <a:cs typeface="Calibri" panose="020F0502020204030204" pitchFamily="34" charset="0"/>
              </a:rPr>
              <a:t>w s</a:t>
            </a:r>
            <a:r>
              <a:rPr sz="3600" spc="-5" dirty="0">
                <a:latin typeface="Calibri" panose="020F0502020204030204" pitchFamily="34" charset="0"/>
                <a:cs typeface="Calibri" panose="020F0502020204030204" pitchFamily="34" charset="0"/>
              </a:rPr>
              <a:t>taff</a:t>
            </a:r>
            <a:r>
              <a:rPr sz="3600" spc="0" dirty="0">
                <a:latin typeface="Calibri" panose="020F0502020204030204" pitchFamily="34" charset="0"/>
                <a:cs typeface="Calibri" panose="020F0502020204030204" pitchFamily="34" charset="0"/>
              </a:rPr>
              <a:t>?</a:t>
            </a:r>
            <a:endParaRPr lang="en-US" sz="3600" spc="0" dirty="0">
              <a:latin typeface="Calibri" panose="020F0502020204030204" pitchFamily="34" charset="0"/>
              <a:cs typeface="Calibri" panose="020F0502020204030204" pitchFamily="34" charset="0"/>
            </a:endParaRPr>
          </a:p>
          <a:p>
            <a:pPr marL="3060700">
              <a:lnSpc>
                <a:spcPct val="100000"/>
              </a:lnSpc>
            </a:pPr>
            <a:endParaRPr lang="en-US" sz="3600" dirty="0">
              <a:latin typeface="Calibri" panose="020F0502020204030204" pitchFamily="34" charset="0"/>
              <a:cs typeface="Calibri" panose="020F0502020204030204" pitchFamily="34" charset="0"/>
            </a:endParaRPr>
          </a:p>
          <a:p>
            <a:pPr marL="3060700">
              <a:lnSpc>
                <a:spcPct val="100000"/>
              </a:lnSpc>
            </a:pPr>
            <a:r>
              <a:rPr lang="en-US" sz="3600" dirty="0">
                <a:latin typeface="Calibri" panose="020F0502020204030204" pitchFamily="34" charset="0"/>
                <a:cs typeface="Calibri" panose="020F0502020204030204" pitchFamily="34" charset="0"/>
              </a:rPr>
              <a:t>        New team members?</a:t>
            </a:r>
            <a:endParaRPr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933196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itle 1"/>
          <p:cNvSpPr>
            <a:spLocks noGrp="1"/>
          </p:cNvSpPr>
          <p:nvPr>
            <p:ph type="title"/>
          </p:nvPr>
        </p:nvSpPr>
        <p:spPr>
          <a:xfrm>
            <a:off x="457200" y="274638"/>
            <a:ext cx="8229600" cy="1325562"/>
          </a:xfrm>
        </p:spPr>
        <p:txBody>
          <a:bodyPr/>
          <a:lstStyle/>
          <a:p>
            <a:pPr eaLnBrk="1" hangingPunct="1"/>
            <a:r>
              <a:rPr lang="en-US" altLang="en-US" dirty="0">
                <a:ea typeface="ＭＳ Ｐゴシック" charset="-128"/>
              </a:rPr>
              <a:t>Guiding Principles for Sustainability:</a:t>
            </a:r>
          </a:p>
        </p:txBody>
      </p:sp>
      <p:sp>
        <p:nvSpPr>
          <p:cNvPr id="234498" name="Content Placeholder 2"/>
          <p:cNvSpPr>
            <a:spLocks noGrp="1"/>
          </p:cNvSpPr>
          <p:nvPr>
            <p:ph idx="1"/>
          </p:nvPr>
        </p:nvSpPr>
        <p:spPr>
          <a:xfrm>
            <a:off x="457200" y="2044931"/>
            <a:ext cx="8229600" cy="4480243"/>
          </a:xfrm>
        </p:spPr>
        <p:txBody>
          <a:bodyPr/>
          <a:lstStyle/>
          <a:p>
            <a:pPr marL="514350" indent="-514350" eaLnBrk="1" hangingPunct="1">
              <a:buFont typeface="+mj-lt"/>
              <a:buAutoNum type="arabicPeriod"/>
            </a:pPr>
            <a:r>
              <a:rPr lang="en-US" altLang="en-US" dirty="0">
                <a:latin typeface="Calibri" charset="0"/>
                <a:ea typeface="Calibri" charset="0"/>
                <a:cs typeface="Calibri" charset="0"/>
              </a:rPr>
              <a:t>Never stop doing what is already working</a:t>
            </a:r>
          </a:p>
          <a:p>
            <a:pPr marL="514350" indent="-514350" eaLnBrk="1" hangingPunct="1">
              <a:buFont typeface="+mj-lt"/>
              <a:buAutoNum type="arabicPeriod"/>
            </a:pPr>
            <a:r>
              <a:rPr lang="en-US" altLang="en-US" dirty="0">
                <a:latin typeface="Calibri" charset="0"/>
                <a:ea typeface="Calibri" charset="0"/>
                <a:cs typeface="Calibri" charset="0"/>
              </a:rPr>
              <a:t>Always look for the smallest change that will produce the largest effect</a:t>
            </a:r>
          </a:p>
          <a:p>
            <a:pPr marL="514350" indent="-514350" eaLnBrk="1" hangingPunct="1">
              <a:buFont typeface="+mj-lt"/>
              <a:buAutoNum type="arabicPeriod"/>
            </a:pPr>
            <a:r>
              <a:rPr lang="en-US" altLang="en-US" dirty="0">
                <a:latin typeface="Calibri" charset="0"/>
                <a:ea typeface="Calibri" charset="0"/>
                <a:cs typeface="Calibri" charset="0"/>
              </a:rPr>
              <a:t>Do not add something new without also defining what you will stop doing</a:t>
            </a:r>
          </a:p>
          <a:p>
            <a:pPr marL="514350" indent="-514350" eaLnBrk="1" hangingPunct="1">
              <a:buFont typeface="+mj-lt"/>
              <a:buAutoNum type="arabicPeriod"/>
            </a:pPr>
            <a:r>
              <a:rPr lang="en-US" altLang="en-US" dirty="0">
                <a:latin typeface="Calibri" charset="0"/>
                <a:ea typeface="Calibri" charset="0"/>
                <a:cs typeface="Calibri" charset="0"/>
              </a:rPr>
              <a:t>Collect and use data for decision-making</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C3AFA6C-9527-5643-90C2-89B6209B4566}"/>
              </a:ext>
            </a:extLst>
          </p:cNvPr>
          <p:cNvPicPr>
            <a:picLocks noChangeAspect="1"/>
          </p:cNvPicPr>
          <p:nvPr/>
        </p:nvPicPr>
        <p:blipFill rotWithShape="1">
          <a:blip r:embed="rId2">
            <a:alphaModFix amt="50000"/>
            <a:extLst/>
          </a:blip>
          <a:srcRect l="2214" r="9455" b="3"/>
          <a:stretch/>
        </p:blipFill>
        <p:spPr>
          <a:xfrm>
            <a:off x="20" y="1"/>
            <a:ext cx="9143980" cy="6857999"/>
          </a:xfrm>
          <a:prstGeom prst="rect">
            <a:avLst/>
          </a:prstGeom>
        </p:spPr>
      </p:pic>
      <p:sp>
        <p:nvSpPr>
          <p:cNvPr id="2" name="Title 1">
            <a:extLst>
              <a:ext uri="{FF2B5EF4-FFF2-40B4-BE49-F238E27FC236}">
                <a16:creationId xmlns:a16="http://schemas.microsoft.com/office/drawing/2014/main" id="{F310632A-40DE-BF4D-8027-3FDB57A32FB8}"/>
              </a:ext>
            </a:extLst>
          </p:cNvPr>
          <p:cNvSpPr>
            <a:spLocks noGrp="1"/>
          </p:cNvSpPr>
          <p:nvPr>
            <p:ph type="title"/>
          </p:nvPr>
        </p:nvSpPr>
        <p:spPr>
          <a:xfrm>
            <a:off x="671511" y="1628775"/>
            <a:ext cx="7820585" cy="3307633"/>
          </a:xfrm>
        </p:spPr>
        <p:txBody>
          <a:bodyPr vert="horz" lIns="91440" tIns="45720" rIns="91440" bIns="45720" rtlCol="0" anchor="b">
            <a:normAutofit/>
          </a:bodyPr>
          <a:lstStyle/>
          <a:p>
            <a:pPr defTabSz="914400" eaLnBrk="1" hangingPunct="1">
              <a:lnSpc>
                <a:spcPct val="90000"/>
              </a:lnSpc>
            </a:pPr>
            <a:r>
              <a:rPr lang="en-US" sz="5100" dirty="0">
                <a:solidFill>
                  <a:srgbClr val="FFFFFF"/>
                </a:solidFill>
                <a:ea typeface="+mj-ea"/>
                <a:cs typeface="+mj-cs"/>
              </a:rPr>
              <a:t>The Million Dollar Question:</a:t>
            </a:r>
            <a:br>
              <a:rPr lang="en-US" sz="5100" dirty="0">
                <a:solidFill>
                  <a:srgbClr val="FFFFFF"/>
                </a:solidFill>
                <a:ea typeface="+mj-ea"/>
                <a:cs typeface="+mj-cs"/>
              </a:rPr>
            </a:br>
            <a:br>
              <a:rPr lang="en-US" sz="5100" dirty="0">
                <a:solidFill>
                  <a:srgbClr val="FFFFFF"/>
                </a:solidFill>
                <a:ea typeface="+mj-ea"/>
                <a:cs typeface="+mj-cs"/>
              </a:rPr>
            </a:br>
            <a:r>
              <a:rPr lang="en-US" sz="5100" dirty="0">
                <a:solidFill>
                  <a:srgbClr val="FFFFFF"/>
                </a:solidFill>
                <a:ea typeface="+mj-ea"/>
                <a:cs typeface="+mj-cs"/>
              </a:rPr>
              <a:t>How Can You Improve </a:t>
            </a:r>
            <a:br>
              <a:rPr lang="en-US" sz="5100" dirty="0">
                <a:solidFill>
                  <a:srgbClr val="FFFFFF"/>
                </a:solidFill>
                <a:ea typeface="+mj-ea"/>
                <a:cs typeface="+mj-cs"/>
              </a:rPr>
            </a:br>
            <a:r>
              <a:rPr lang="en-US" sz="5100" dirty="0">
                <a:solidFill>
                  <a:srgbClr val="FFFFFF"/>
                </a:solidFill>
                <a:ea typeface="+mj-ea"/>
                <a:cs typeface="+mj-cs"/>
              </a:rPr>
              <a:t>Staff Buy-In?</a:t>
            </a:r>
          </a:p>
        </p:txBody>
      </p:sp>
    </p:spTree>
    <p:extLst>
      <p:ext uri="{BB962C8B-B14F-4D97-AF65-F5344CB8AC3E}">
        <p14:creationId xmlns:p14="http://schemas.microsoft.com/office/powerpoint/2010/main" val="2967294615"/>
      </p:ext>
    </p:extLst>
  </p:cSld>
  <p:clrMapOvr>
    <a:overrideClrMapping bg1="dk1" tx1="lt1" bg2="dk2" tx2="lt2" accent1="accent1" accent2="accent2" accent3="accent3" accent4="accent4" accent5="accent5" accent6="accent6" hlink="hlink" folHlink="folHlink"/>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hlinkClick r:id="rId3"/>
          </p:cNvPr>
          <p:cNvSpPr/>
          <p:nvPr/>
        </p:nvSpPr>
        <p:spPr>
          <a:xfrm>
            <a:off x="310895" y="457200"/>
            <a:ext cx="8522208" cy="4752022"/>
          </a:xfrm>
          <a:prstGeom prst="rect">
            <a:avLst/>
          </a:prstGeom>
          <a:blipFill>
            <a:blip r:embed="rId4" cstate="print"/>
            <a:stretch>
              <a:fillRect/>
            </a:stretch>
          </a:blipFill>
        </p:spPr>
        <p:txBody>
          <a:bodyPr wrap="square" lIns="0" tIns="0" rIns="0" bIns="0" rtlCol="0">
            <a:noAutofit/>
          </a:bodyPr>
          <a:lstStyle/>
          <a:p>
            <a:endParaRPr/>
          </a:p>
        </p:txBody>
      </p:sp>
      <p:sp>
        <p:nvSpPr>
          <p:cNvPr id="8" name="TextBox 7">
            <a:extLst>
              <a:ext uri="{FF2B5EF4-FFF2-40B4-BE49-F238E27FC236}">
                <a16:creationId xmlns:a16="http://schemas.microsoft.com/office/drawing/2014/main" id="{59FA91A7-2AEB-2648-9178-01E99BC5FBBF}"/>
              </a:ext>
            </a:extLst>
          </p:cNvPr>
          <p:cNvSpPr txBox="1"/>
          <p:nvPr/>
        </p:nvSpPr>
        <p:spPr>
          <a:xfrm>
            <a:off x="2057400" y="5410201"/>
            <a:ext cx="5638800" cy="584775"/>
          </a:xfrm>
          <a:prstGeom prst="rect">
            <a:avLst/>
          </a:prstGeom>
          <a:noFill/>
        </p:spPr>
        <p:txBody>
          <a:bodyPr wrap="square" rtlCol="0">
            <a:spAutoFit/>
          </a:bodyPr>
          <a:lstStyle/>
          <a:p>
            <a:r>
              <a:rPr lang="en-US" sz="3200" dirty="0">
                <a:latin typeface="+mj-lt"/>
              </a:rPr>
              <a:t>Movement Break - 15 minutes</a:t>
            </a:r>
          </a:p>
        </p:txBody>
      </p:sp>
    </p:spTree>
    <p:extLst>
      <p:ext uri="{BB962C8B-B14F-4D97-AF65-F5344CB8AC3E}">
        <p14:creationId xmlns:p14="http://schemas.microsoft.com/office/powerpoint/2010/main" val="38871980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60C48516-4628-704C-BDDB-870FD3711C17}"/>
              </a:ext>
            </a:extLst>
          </p:cNvPr>
          <p:cNvSpPr>
            <a:spLocks noChangeArrowheads="1"/>
          </p:cNvSpPr>
          <p:nvPr/>
        </p:nvSpPr>
        <p:spPr bwMode="auto">
          <a:xfrm>
            <a:off x="1485900" y="5374481"/>
            <a:ext cx="14287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chemeClr val="bg2">
                  <a:lumMod val="50000"/>
                </a:schemeClr>
              </a:solidFill>
              <a:latin typeface="Arial" panose="020B0604020202020204" pitchFamily="34" charset="0"/>
            </a:endParaRPr>
          </a:p>
        </p:txBody>
      </p:sp>
      <p:sp>
        <p:nvSpPr>
          <p:cNvPr id="76802" name="Rectangle 3">
            <a:extLst>
              <a:ext uri="{FF2B5EF4-FFF2-40B4-BE49-F238E27FC236}">
                <a16:creationId xmlns:a16="http://schemas.microsoft.com/office/drawing/2014/main" id="{85E869CF-6104-9244-B8F6-9E4A7F115C1B}"/>
              </a:ext>
            </a:extLst>
          </p:cNvPr>
          <p:cNvSpPr>
            <a:spLocks noChangeArrowheads="1"/>
          </p:cNvSpPr>
          <p:nvPr/>
        </p:nvSpPr>
        <p:spPr bwMode="auto">
          <a:xfrm>
            <a:off x="3330179" y="5170885"/>
            <a:ext cx="21717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chemeClr val="bg2">
                  <a:lumMod val="50000"/>
                </a:schemeClr>
              </a:solidFill>
              <a:latin typeface="Arial" panose="020B0604020202020204" pitchFamily="34" charset="0"/>
            </a:endParaRPr>
          </a:p>
        </p:txBody>
      </p:sp>
      <p:sp>
        <p:nvSpPr>
          <p:cNvPr id="76803" name="Oval 4">
            <a:extLst>
              <a:ext uri="{FF2B5EF4-FFF2-40B4-BE49-F238E27FC236}">
                <a16:creationId xmlns:a16="http://schemas.microsoft.com/office/drawing/2014/main" id="{FC2C7682-96B7-1140-A2AC-636CF702CC2B}"/>
              </a:ext>
            </a:extLst>
          </p:cNvPr>
          <p:cNvSpPr>
            <a:spLocks noChangeArrowheads="1"/>
          </p:cNvSpPr>
          <p:nvPr/>
        </p:nvSpPr>
        <p:spPr bwMode="auto">
          <a:xfrm>
            <a:off x="3109913" y="1837136"/>
            <a:ext cx="3082529" cy="3083719"/>
          </a:xfrm>
          <a:prstGeom prst="ellipse">
            <a:avLst/>
          </a:prstGeom>
          <a:solidFill>
            <a:srgbClr val="FFFF00"/>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solidFill>
                <a:schemeClr val="bg2">
                  <a:lumMod val="50000"/>
                </a:schemeClr>
              </a:solidFill>
              <a:latin typeface="Arial" panose="020B0604020202020204" pitchFamily="34" charset="0"/>
            </a:endParaRPr>
          </a:p>
        </p:txBody>
      </p:sp>
      <p:grpSp>
        <p:nvGrpSpPr>
          <p:cNvPr id="2" name="Group 23">
            <a:extLst>
              <a:ext uri="{FF2B5EF4-FFF2-40B4-BE49-F238E27FC236}">
                <a16:creationId xmlns:a16="http://schemas.microsoft.com/office/drawing/2014/main" id="{D6EC5467-B4F6-D341-94C0-A0D8F7B19269}"/>
              </a:ext>
            </a:extLst>
          </p:cNvPr>
          <p:cNvGrpSpPr>
            <a:grpSpLocks/>
          </p:cNvGrpSpPr>
          <p:nvPr/>
        </p:nvGrpSpPr>
        <p:grpSpPr bwMode="auto">
          <a:xfrm>
            <a:off x="2082403" y="1714500"/>
            <a:ext cx="2719388" cy="2052638"/>
            <a:chOff x="1474788" y="1123950"/>
            <a:chExt cx="3625850" cy="2736850"/>
          </a:xfrm>
        </p:grpSpPr>
        <p:sp>
          <p:nvSpPr>
            <p:cNvPr id="76814" name="Oval 5">
              <a:extLst>
                <a:ext uri="{FF2B5EF4-FFF2-40B4-BE49-F238E27FC236}">
                  <a16:creationId xmlns:a16="http://schemas.microsoft.com/office/drawing/2014/main" id="{A755BC23-B2BA-DD4C-BF23-1DACC9C7DE24}"/>
                </a:ext>
              </a:extLst>
            </p:cNvPr>
            <p:cNvSpPr>
              <a:spLocks noChangeArrowheads="1"/>
            </p:cNvSpPr>
            <p:nvPr/>
          </p:nvSpPr>
          <p:spPr bwMode="auto">
            <a:xfrm>
              <a:off x="3043238" y="1803400"/>
              <a:ext cx="2057400" cy="2057400"/>
            </a:xfrm>
            <a:prstGeom prst="ellipse">
              <a:avLst/>
            </a:prstGeom>
            <a:solidFill>
              <a:srgbClr val="00B050">
                <a:alpha val="50195"/>
              </a:srgbClr>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chemeClr val="bg2">
                      <a:lumMod val="50000"/>
                    </a:schemeClr>
                  </a:solidFill>
                  <a:latin typeface="Arial" panose="020B0604020202020204" pitchFamily="34" charset="0"/>
                </a:rPr>
                <a:t>Systems</a:t>
              </a:r>
            </a:p>
          </p:txBody>
        </p:sp>
        <p:sp>
          <p:nvSpPr>
            <p:cNvPr id="76815" name="Rectangle 11">
              <a:extLst>
                <a:ext uri="{FF2B5EF4-FFF2-40B4-BE49-F238E27FC236}">
                  <a16:creationId xmlns:a16="http://schemas.microsoft.com/office/drawing/2014/main" id="{F1D77159-29AD-E241-8CB9-BB3EAEA95A16}"/>
                </a:ext>
              </a:extLst>
            </p:cNvPr>
            <p:cNvSpPr>
              <a:spLocks noChangeArrowheads="1"/>
            </p:cNvSpPr>
            <p:nvPr/>
          </p:nvSpPr>
          <p:spPr bwMode="auto">
            <a:xfrm>
              <a:off x="1474788" y="1123950"/>
              <a:ext cx="188595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2">
                      <a:lumMod val="50000"/>
                    </a:schemeClr>
                  </a:solidFill>
                  <a:latin typeface="Times New Roman" panose="02020603050405020304" pitchFamily="18" charset="0"/>
                </a:rPr>
                <a:t>Supporting</a:t>
              </a:r>
            </a:p>
            <a:p>
              <a:pPr>
                <a:spcBef>
                  <a:spcPct val="0"/>
                </a:spcBef>
                <a:buFontTx/>
                <a:buNone/>
              </a:pPr>
              <a:r>
                <a:rPr lang="en-US" altLang="en-US" sz="1800">
                  <a:solidFill>
                    <a:schemeClr val="bg2">
                      <a:lumMod val="50000"/>
                    </a:schemeClr>
                  </a:solidFill>
                  <a:latin typeface="Times New Roman" panose="02020603050405020304" pitchFamily="18" charset="0"/>
                </a:rPr>
                <a:t>Staff Behavior</a:t>
              </a:r>
            </a:p>
          </p:txBody>
        </p:sp>
        <p:sp>
          <p:nvSpPr>
            <p:cNvPr id="76816" name="Freeform 14">
              <a:extLst>
                <a:ext uri="{FF2B5EF4-FFF2-40B4-BE49-F238E27FC236}">
                  <a16:creationId xmlns:a16="http://schemas.microsoft.com/office/drawing/2014/main" id="{39BB13D9-0A18-D24C-B8ED-A4C04B5F84BD}"/>
                </a:ext>
              </a:extLst>
            </p:cNvPr>
            <p:cNvSpPr>
              <a:spLocks/>
            </p:cNvSpPr>
            <p:nvPr/>
          </p:nvSpPr>
          <p:spPr bwMode="auto">
            <a:xfrm>
              <a:off x="1785938" y="2038350"/>
              <a:ext cx="731837" cy="782638"/>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sz="1050">
                <a:solidFill>
                  <a:schemeClr val="bg2">
                    <a:lumMod val="50000"/>
                  </a:schemeClr>
                </a:solidFill>
              </a:endParaRPr>
            </a:p>
          </p:txBody>
        </p:sp>
      </p:grpSp>
      <p:grpSp>
        <p:nvGrpSpPr>
          <p:cNvPr id="76805" name="Group 22">
            <a:extLst>
              <a:ext uri="{FF2B5EF4-FFF2-40B4-BE49-F238E27FC236}">
                <a16:creationId xmlns:a16="http://schemas.microsoft.com/office/drawing/2014/main" id="{F0C26687-FAB1-594B-A303-96ED86CD6514}"/>
              </a:ext>
            </a:extLst>
          </p:cNvPr>
          <p:cNvGrpSpPr>
            <a:grpSpLocks/>
          </p:cNvGrpSpPr>
          <p:nvPr/>
        </p:nvGrpSpPr>
        <p:grpSpPr bwMode="auto">
          <a:xfrm>
            <a:off x="2711055" y="3200400"/>
            <a:ext cx="2970609" cy="2224088"/>
            <a:chOff x="2281238" y="3048000"/>
            <a:chExt cx="3960812" cy="2965450"/>
          </a:xfrm>
        </p:grpSpPr>
        <p:sp>
          <p:nvSpPr>
            <p:cNvPr id="76811" name="Oval 7">
              <a:extLst>
                <a:ext uri="{FF2B5EF4-FFF2-40B4-BE49-F238E27FC236}">
                  <a16:creationId xmlns:a16="http://schemas.microsoft.com/office/drawing/2014/main" id="{1FE75F83-6E72-CC40-9708-705B6A1DD141}"/>
                </a:ext>
              </a:extLst>
            </p:cNvPr>
            <p:cNvSpPr>
              <a:spLocks noChangeArrowheads="1"/>
            </p:cNvSpPr>
            <p:nvPr/>
          </p:nvSpPr>
          <p:spPr bwMode="auto">
            <a:xfrm>
              <a:off x="3886200" y="3048000"/>
              <a:ext cx="2057400" cy="2057400"/>
            </a:xfrm>
            <a:prstGeom prst="ellipse">
              <a:avLst/>
            </a:prstGeom>
            <a:solidFill>
              <a:schemeClr val="bg1"/>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chemeClr val="bg2">
                      <a:lumMod val="50000"/>
                    </a:schemeClr>
                  </a:solidFill>
                  <a:latin typeface="Arial" panose="020B0604020202020204" pitchFamily="34" charset="0"/>
                </a:rPr>
                <a:t>Practices</a:t>
              </a:r>
            </a:p>
          </p:txBody>
        </p:sp>
        <p:sp>
          <p:nvSpPr>
            <p:cNvPr id="76812" name="Rectangle 13">
              <a:extLst>
                <a:ext uri="{FF2B5EF4-FFF2-40B4-BE49-F238E27FC236}">
                  <a16:creationId xmlns:a16="http://schemas.microsoft.com/office/drawing/2014/main" id="{DB80EDBB-B202-8143-BDA6-B05EEE2499C2}"/>
                </a:ext>
              </a:extLst>
            </p:cNvPr>
            <p:cNvSpPr>
              <a:spLocks noChangeArrowheads="1"/>
            </p:cNvSpPr>
            <p:nvPr/>
          </p:nvSpPr>
          <p:spPr bwMode="auto">
            <a:xfrm>
              <a:off x="2281238" y="5505450"/>
              <a:ext cx="3960812"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2">
                      <a:lumMod val="50000"/>
                    </a:schemeClr>
                  </a:solidFill>
                  <a:latin typeface="Times New Roman" panose="02020603050405020304" pitchFamily="18" charset="0"/>
                </a:rPr>
                <a:t>Supporting Student Behavior</a:t>
              </a:r>
            </a:p>
          </p:txBody>
        </p:sp>
        <p:sp>
          <p:nvSpPr>
            <p:cNvPr id="76813" name="Freeform 15">
              <a:extLst>
                <a:ext uri="{FF2B5EF4-FFF2-40B4-BE49-F238E27FC236}">
                  <a16:creationId xmlns:a16="http://schemas.microsoft.com/office/drawing/2014/main" id="{A84EBA7E-C893-9248-A827-FCEE47534E62}"/>
                </a:ext>
              </a:extLst>
            </p:cNvPr>
            <p:cNvSpPr>
              <a:spLocks/>
            </p:cNvSpPr>
            <p:nvPr/>
          </p:nvSpPr>
          <p:spPr bwMode="auto">
            <a:xfrm>
              <a:off x="2814638" y="4724400"/>
              <a:ext cx="684212" cy="831850"/>
            </a:xfrm>
            <a:custGeom>
              <a:avLst/>
              <a:gdLst>
                <a:gd name="T0" fmla="*/ 2147483646 w 431"/>
                <a:gd name="T1" fmla="*/ 2147483646 h 524"/>
                <a:gd name="T2" fmla="*/ 2147483646 w 431"/>
                <a:gd name="T3" fmla="*/ 0 h 524"/>
                <a:gd name="T4" fmla="*/ 2147483646 w 431"/>
                <a:gd name="T5" fmla="*/ 2147483646 h 524"/>
                <a:gd name="T6" fmla="*/ 2147483646 w 431"/>
                <a:gd name="T7" fmla="*/ 2147483646 h 524"/>
                <a:gd name="T8" fmla="*/ 2147483646 w 431"/>
                <a:gd name="T9" fmla="*/ 2147483646 h 524"/>
                <a:gd name="T10" fmla="*/ 2147483646 w 431"/>
                <a:gd name="T11" fmla="*/ 2147483646 h 524"/>
                <a:gd name="T12" fmla="*/ 2147483646 w 431"/>
                <a:gd name="T13" fmla="*/ 2147483646 h 524"/>
                <a:gd name="T14" fmla="*/ 2147483646 w 431"/>
                <a:gd name="T15" fmla="*/ 2147483646 h 524"/>
                <a:gd name="T16" fmla="*/ 2147483646 w 431"/>
                <a:gd name="T17" fmla="*/ 2147483646 h 524"/>
                <a:gd name="T18" fmla="*/ 2147483646 w 431"/>
                <a:gd name="T19" fmla="*/ 2147483646 h 524"/>
                <a:gd name="T20" fmla="*/ 0 w 431"/>
                <a:gd name="T21" fmla="*/ 2147483646 h 524"/>
                <a:gd name="T22" fmla="*/ 2147483646 w 431"/>
                <a:gd name="T23" fmla="*/ 2147483646 h 524"/>
                <a:gd name="T24" fmla="*/ 2147483646 w 431"/>
                <a:gd name="T25" fmla="*/ 2147483646 h 524"/>
                <a:gd name="T26" fmla="*/ 2147483646 w 431"/>
                <a:gd name="T27" fmla="*/ 2147483646 h 524"/>
                <a:gd name="T28" fmla="*/ 2147483646 w 431"/>
                <a:gd name="T29" fmla="*/ 2147483646 h 524"/>
                <a:gd name="T30" fmla="*/ 2147483646 w 431"/>
                <a:gd name="T31" fmla="*/ 2147483646 h 524"/>
                <a:gd name="T32" fmla="*/ 2147483646 w 431"/>
                <a:gd name="T33" fmla="*/ 2147483646 h 524"/>
                <a:gd name="T34" fmla="*/ 2147483646 w 431"/>
                <a:gd name="T35" fmla="*/ 2147483646 h 524"/>
                <a:gd name="T36" fmla="*/ 2147483646 w 431"/>
                <a:gd name="T37" fmla="*/ 2147483646 h 524"/>
                <a:gd name="T38" fmla="*/ 2147483646 w 431"/>
                <a:gd name="T39" fmla="*/ 2147483646 h 524"/>
                <a:gd name="T40" fmla="*/ 2147483646 w 431"/>
                <a:gd name="T41" fmla="*/ 2147483646 h 524"/>
                <a:gd name="T42" fmla="*/ 2147483646 w 431"/>
                <a:gd name="T43" fmla="*/ 2147483646 h 524"/>
                <a:gd name="T44" fmla="*/ 2147483646 w 431"/>
                <a:gd name="T45" fmla="*/ 2147483646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endParaRPr lang="en-US" sz="1050">
                <a:solidFill>
                  <a:schemeClr val="bg2">
                    <a:lumMod val="50000"/>
                  </a:schemeClr>
                </a:solidFill>
              </a:endParaRPr>
            </a:p>
          </p:txBody>
        </p:sp>
      </p:grpSp>
      <p:sp>
        <p:nvSpPr>
          <p:cNvPr id="76806" name="Rectangle 16">
            <a:extLst>
              <a:ext uri="{FF2B5EF4-FFF2-40B4-BE49-F238E27FC236}">
                <a16:creationId xmlns:a16="http://schemas.microsoft.com/office/drawing/2014/main" id="{4D587DB7-9A85-1A48-AF4A-C85D5A496169}"/>
              </a:ext>
            </a:extLst>
          </p:cNvPr>
          <p:cNvSpPr>
            <a:spLocks noChangeArrowheads="1"/>
          </p:cNvSpPr>
          <p:nvPr/>
        </p:nvSpPr>
        <p:spPr bwMode="auto">
          <a:xfrm>
            <a:off x="3964781" y="1938338"/>
            <a:ext cx="1257300" cy="308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2">
                    <a:lumMod val="50000"/>
                  </a:schemeClr>
                </a:solidFill>
                <a:latin typeface="Times New Roman" panose="02020603050405020304" pitchFamily="18" charset="0"/>
              </a:rPr>
              <a:t>OUTCOMES</a:t>
            </a:r>
          </a:p>
        </p:txBody>
      </p:sp>
      <p:grpSp>
        <p:nvGrpSpPr>
          <p:cNvPr id="76807" name="Group 24">
            <a:extLst>
              <a:ext uri="{FF2B5EF4-FFF2-40B4-BE49-F238E27FC236}">
                <a16:creationId xmlns:a16="http://schemas.microsoft.com/office/drawing/2014/main" id="{8112BB9D-E3A0-E346-8826-23BA3F5AC844}"/>
              </a:ext>
            </a:extLst>
          </p:cNvPr>
          <p:cNvGrpSpPr>
            <a:grpSpLocks/>
          </p:cNvGrpSpPr>
          <p:nvPr/>
        </p:nvGrpSpPr>
        <p:grpSpPr bwMode="auto">
          <a:xfrm>
            <a:off x="4482704" y="1714501"/>
            <a:ext cx="2549128" cy="2069306"/>
            <a:chOff x="4719638" y="1212850"/>
            <a:chExt cx="3398837" cy="2759075"/>
          </a:xfrm>
        </p:grpSpPr>
        <p:sp>
          <p:nvSpPr>
            <p:cNvPr id="76808" name="Oval 6">
              <a:extLst>
                <a:ext uri="{FF2B5EF4-FFF2-40B4-BE49-F238E27FC236}">
                  <a16:creationId xmlns:a16="http://schemas.microsoft.com/office/drawing/2014/main" id="{BCA6F39E-E9FC-9149-B1C0-3B12FA06C34A}"/>
                </a:ext>
              </a:extLst>
            </p:cNvPr>
            <p:cNvSpPr>
              <a:spLocks noChangeArrowheads="1"/>
            </p:cNvSpPr>
            <p:nvPr/>
          </p:nvSpPr>
          <p:spPr bwMode="auto">
            <a:xfrm>
              <a:off x="4719638" y="1914525"/>
              <a:ext cx="2057400" cy="2057400"/>
            </a:xfrm>
            <a:prstGeom prst="ellipse">
              <a:avLst/>
            </a:prstGeom>
            <a:solidFill>
              <a:srgbClr val="FF0000">
                <a:alpha val="70979"/>
              </a:srgbClr>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solidFill>
                    <a:schemeClr val="bg2">
                      <a:lumMod val="50000"/>
                    </a:schemeClr>
                  </a:solidFill>
                  <a:latin typeface="Arial" panose="020B0604020202020204" pitchFamily="34" charset="0"/>
                </a:rPr>
                <a:t>     Data</a:t>
              </a:r>
            </a:p>
          </p:txBody>
        </p:sp>
        <p:sp>
          <p:nvSpPr>
            <p:cNvPr id="76809" name="Rectangle 12">
              <a:extLst>
                <a:ext uri="{FF2B5EF4-FFF2-40B4-BE49-F238E27FC236}">
                  <a16:creationId xmlns:a16="http://schemas.microsoft.com/office/drawing/2014/main" id="{03E19149-8435-6945-94A9-CC6F448B6EE5}"/>
                </a:ext>
              </a:extLst>
            </p:cNvPr>
            <p:cNvSpPr>
              <a:spLocks noChangeArrowheads="1"/>
            </p:cNvSpPr>
            <p:nvPr/>
          </p:nvSpPr>
          <p:spPr bwMode="auto">
            <a:xfrm>
              <a:off x="6319838" y="1212850"/>
              <a:ext cx="1798637"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solidFill>
                    <a:schemeClr val="bg2">
                      <a:lumMod val="50000"/>
                    </a:schemeClr>
                  </a:solidFill>
                  <a:latin typeface="Times New Roman" panose="02020603050405020304" pitchFamily="18" charset="0"/>
                </a:rPr>
                <a:t>Supporting</a:t>
              </a:r>
            </a:p>
            <a:p>
              <a:pPr>
                <a:spcBef>
                  <a:spcPct val="0"/>
                </a:spcBef>
                <a:buFontTx/>
                <a:buNone/>
              </a:pPr>
              <a:r>
                <a:rPr lang="en-US" altLang="en-US" sz="1800">
                  <a:solidFill>
                    <a:schemeClr val="bg2">
                      <a:lumMod val="50000"/>
                    </a:schemeClr>
                  </a:solidFill>
                  <a:latin typeface="Times New Roman" panose="02020603050405020304" pitchFamily="18" charset="0"/>
                </a:rPr>
                <a:t>Decision Making</a:t>
              </a:r>
            </a:p>
          </p:txBody>
        </p:sp>
        <p:sp>
          <p:nvSpPr>
            <p:cNvPr id="76810" name="Freeform 19">
              <a:extLst>
                <a:ext uri="{FF2B5EF4-FFF2-40B4-BE49-F238E27FC236}">
                  <a16:creationId xmlns:a16="http://schemas.microsoft.com/office/drawing/2014/main" id="{BB5841C3-A5A1-6C4D-B00B-DA894788496A}"/>
                </a:ext>
              </a:extLst>
            </p:cNvPr>
            <p:cNvSpPr>
              <a:spLocks/>
            </p:cNvSpPr>
            <p:nvPr/>
          </p:nvSpPr>
          <p:spPr bwMode="auto">
            <a:xfrm rot="10800000" flipV="1">
              <a:off x="6929438" y="2114550"/>
              <a:ext cx="731837" cy="782638"/>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sz="1050">
                <a:solidFill>
                  <a:schemeClr val="bg2">
                    <a:lumMod val="50000"/>
                  </a:schemeClr>
                </a:solidFill>
              </a:endParaRPr>
            </a:p>
          </p:txBody>
        </p:sp>
      </p:grpSp>
      <p:sp>
        <p:nvSpPr>
          <p:cNvPr id="4" name="Title 3">
            <a:extLst>
              <a:ext uri="{FF2B5EF4-FFF2-40B4-BE49-F238E27FC236}">
                <a16:creationId xmlns:a16="http://schemas.microsoft.com/office/drawing/2014/main" id="{476D89E2-87C2-4648-B64D-EC3EFBB2FCA8}"/>
              </a:ext>
            </a:extLst>
          </p:cNvPr>
          <p:cNvSpPr>
            <a:spLocks noGrp="1"/>
          </p:cNvSpPr>
          <p:nvPr>
            <p:ph type="title"/>
          </p:nvPr>
        </p:nvSpPr>
        <p:spPr/>
        <p:txBody>
          <a:bodyPr/>
          <a:lstStyle/>
          <a:p>
            <a:r>
              <a:rPr lang="en-US" dirty="0"/>
              <a:t>Teaming Structures and Routines</a:t>
            </a:r>
          </a:p>
        </p:txBody>
      </p:sp>
    </p:spTree>
    <p:extLst>
      <p:ext uri="{BB962C8B-B14F-4D97-AF65-F5344CB8AC3E}">
        <p14:creationId xmlns:p14="http://schemas.microsoft.com/office/powerpoint/2010/main" val="30083447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2"/>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2049462" y="2394711"/>
            <a:ext cx="5045710" cy="1636395"/>
          </a:xfrm>
          <a:prstGeom prst="rect">
            <a:avLst/>
          </a:prstGeom>
        </p:spPr>
        <p:txBody>
          <a:bodyPr vert="horz" wrap="square" lIns="0" tIns="0" rIns="0" bIns="0" rtlCol="0">
            <a:noAutofit/>
          </a:bodyPr>
          <a:lstStyle/>
          <a:p>
            <a:pPr algn="ctr">
              <a:lnSpc>
                <a:spcPct val="100000"/>
              </a:lnSpc>
            </a:pPr>
            <a:r>
              <a:rPr sz="3200" spc="-25" dirty="0">
                <a:latin typeface="Calibri"/>
                <a:cs typeface="Calibri"/>
              </a:rPr>
              <a:t>W</a:t>
            </a:r>
            <a:r>
              <a:rPr sz="3200" spc="-10" dirty="0">
                <a:latin typeface="Calibri"/>
                <a:cs typeface="Calibri"/>
              </a:rPr>
              <a:t>h</a:t>
            </a:r>
            <a:r>
              <a:rPr sz="3200" spc="-15" dirty="0">
                <a:latin typeface="Calibri"/>
                <a:cs typeface="Calibri"/>
              </a:rPr>
              <a:t>at</a:t>
            </a:r>
            <a:r>
              <a:rPr sz="3200" spc="5" dirty="0">
                <a:latin typeface="Calibri"/>
                <a:cs typeface="Calibri"/>
              </a:rPr>
              <a:t> </a:t>
            </a:r>
            <a:r>
              <a:rPr sz="3200" spc="-10" dirty="0">
                <a:latin typeface="Calibri"/>
                <a:cs typeface="Calibri"/>
              </a:rPr>
              <a:t>d</a:t>
            </a:r>
            <a:r>
              <a:rPr sz="3200" spc="-20" dirty="0">
                <a:latin typeface="Calibri"/>
                <a:cs typeface="Calibri"/>
              </a:rPr>
              <a:t>o</a:t>
            </a:r>
            <a:r>
              <a:rPr sz="3200" spc="5" dirty="0">
                <a:latin typeface="Calibri"/>
                <a:cs typeface="Calibri"/>
              </a:rPr>
              <a:t> </a:t>
            </a:r>
            <a:r>
              <a:rPr sz="3200" spc="-15" dirty="0">
                <a:latin typeface="Calibri"/>
                <a:cs typeface="Calibri"/>
              </a:rPr>
              <a:t>yo</a:t>
            </a:r>
            <a:r>
              <a:rPr sz="3200" spc="-20" dirty="0">
                <a:latin typeface="Calibri"/>
                <a:cs typeface="Calibri"/>
              </a:rPr>
              <a:t>u</a:t>
            </a:r>
            <a:r>
              <a:rPr sz="3200" spc="10" dirty="0">
                <a:latin typeface="Calibri"/>
                <a:cs typeface="Calibri"/>
              </a:rPr>
              <a:t> </a:t>
            </a:r>
            <a:r>
              <a:rPr sz="3200" spc="-10" dirty="0">
                <a:latin typeface="Calibri"/>
                <a:cs typeface="Calibri"/>
              </a:rPr>
              <a:t>n</a:t>
            </a:r>
            <a:r>
              <a:rPr sz="3200" spc="-15" dirty="0">
                <a:latin typeface="Calibri"/>
                <a:cs typeface="Calibri"/>
              </a:rPr>
              <a:t>o</a:t>
            </a:r>
            <a:r>
              <a:rPr sz="3200" spc="5" dirty="0">
                <a:latin typeface="Calibri"/>
                <a:cs typeface="Calibri"/>
              </a:rPr>
              <a:t>t</a:t>
            </a:r>
            <a:r>
              <a:rPr sz="3200" spc="-15" dirty="0">
                <a:latin typeface="Calibri"/>
                <a:cs typeface="Calibri"/>
              </a:rPr>
              <a:t>ice</a:t>
            </a:r>
            <a:r>
              <a:rPr sz="3200" spc="-5" dirty="0">
                <a:latin typeface="Calibri"/>
                <a:cs typeface="Calibri"/>
              </a:rPr>
              <a:t> </a:t>
            </a:r>
            <a:r>
              <a:rPr sz="3200" spc="-15" dirty="0">
                <a:latin typeface="Calibri"/>
                <a:cs typeface="Calibri"/>
              </a:rPr>
              <a:t>a</a:t>
            </a:r>
            <a:r>
              <a:rPr sz="3200" spc="-10" dirty="0">
                <a:latin typeface="Calibri"/>
                <a:cs typeface="Calibri"/>
              </a:rPr>
              <a:t>b</a:t>
            </a:r>
            <a:r>
              <a:rPr sz="3200" spc="-15" dirty="0">
                <a:latin typeface="Calibri"/>
                <a:cs typeface="Calibri"/>
              </a:rPr>
              <a:t>o</a:t>
            </a:r>
            <a:r>
              <a:rPr sz="3200" spc="-10" dirty="0">
                <a:latin typeface="Calibri"/>
                <a:cs typeface="Calibri"/>
              </a:rPr>
              <a:t>u</a:t>
            </a:r>
            <a:r>
              <a:rPr sz="3200" spc="0" dirty="0">
                <a:latin typeface="Calibri"/>
                <a:cs typeface="Calibri"/>
              </a:rPr>
              <a:t>t</a:t>
            </a:r>
            <a:r>
              <a:rPr sz="3200" spc="5" dirty="0">
                <a:latin typeface="Calibri"/>
                <a:cs typeface="Calibri"/>
              </a:rPr>
              <a:t> t</a:t>
            </a:r>
            <a:r>
              <a:rPr sz="3200" spc="-10" dirty="0">
                <a:latin typeface="Calibri"/>
                <a:cs typeface="Calibri"/>
              </a:rPr>
              <a:t>his</a:t>
            </a:r>
            <a:endParaRPr sz="3200" dirty="0">
              <a:latin typeface="Calibri"/>
              <a:cs typeface="Calibri"/>
            </a:endParaRPr>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a:lnSpc>
                <a:spcPts val="1000"/>
              </a:lnSpc>
              <a:spcBef>
                <a:spcPts val="40"/>
              </a:spcBef>
            </a:pPr>
            <a:endParaRPr sz="1000" dirty="0"/>
          </a:p>
          <a:p>
            <a:pPr marR="1270" algn="ctr">
              <a:lnSpc>
                <a:spcPct val="100000"/>
              </a:lnSpc>
            </a:pPr>
            <a:r>
              <a:rPr sz="3200" u="heavy" spc="-10" dirty="0">
                <a:solidFill>
                  <a:srgbClr val="800080"/>
                </a:solidFill>
                <a:latin typeface="Calibri"/>
                <a:cs typeface="Calibri"/>
                <a:hlinkClick r:id="rId2"/>
              </a:rPr>
              <a:t>n</a:t>
            </a:r>
            <a:r>
              <a:rPr sz="3200" u="heavy" spc="-20" dirty="0">
                <a:solidFill>
                  <a:srgbClr val="800080"/>
                </a:solidFill>
                <a:latin typeface="Calibri"/>
                <a:cs typeface="Calibri"/>
                <a:hlinkClick r:id="rId2"/>
              </a:rPr>
              <a:t>o</a:t>
            </a:r>
            <a:r>
              <a:rPr sz="3200" u="heavy" spc="-10" dirty="0">
                <a:solidFill>
                  <a:srgbClr val="800080"/>
                </a:solidFill>
                <a:latin typeface="Calibri"/>
                <a:cs typeface="Calibri"/>
                <a:hlinkClick r:id="rId2"/>
              </a:rPr>
              <a:t>n</a:t>
            </a:r>
            <a:r>
              <a:rPr sz="3200" u="heavy" spc="-15" dirty="0">
                <a:solidFill>
                  <a:srgbClr val="800080"/>
                </a:solidFill>
                <a:latin typeface="Calibri"/>
                <a:cs typeface="Calibri"/>
                <a:hlinkClick r:id="rId2"/>
              </a:rPr>
              <a:t>-</a:t>
            </a:r>
            <a:r>
              <a:rPr sz="3200" u="heavy" spc="-25" dirty="0">
                <a:solidFill>
                  <a:srgbClr val="800080"/>
                </a:solidFill>
                <a:latin typeface="Calibri"/>
                <a:cs typeface="Calibri"/>
                <a:hlinkClick r:id="rId2"/>
              </a:rPr>
              <a:t>e</a:t>
            </a:r>
            <a:r>
              <a:rPr sz="3200" u="heavy" spc="-10" dirty="0">
                <a:solidFill>
                  <a:srgbClr val="800080"/>
                </a:solidFill>
                <a:latin typeface="Calibri"/>
                <a:cs typeface="Calibri"/>
                <a:hlinkClick r:id="rId2"/>
              </a:rPr>
              <a:t>x</a:t>
            </a:r>
            <a:r>
              <a:rPr sz="3200" u="heavy" spc="-15" dirty="0">
                <a:solidFill>
                  <a:srgbClr val="800080"/>
                </a:solidFill>
                <a:latin typeface="Calibri"/>
                <a:cs typeface="Calibri"/>
                <a:hlinkClick r:id="rId2"/>
              </a:rPr>
              <a:t>a</a:t>
            </a:r>
            <a:r>
              <a:rPr sz="3200" u="heavy" spc="-20" dirty="0">
                <a:solidFill>
                  <a:srgbClr val="800080"/>
                </a:solidFill>
                <a:latin typeface="Calibri"/>
                <a:cs typeface="Calibri"/>
                <a:hlinkClick r:id="rId2"/>
              </a:rPr>
              <a:t>m</a:t>
            </a:r>
            <a:r>
              <a:rPr sz="3200" u="heavy" spc="-15" dirty="0">
                <a:solidFill>
                  <a:srgbClr val="800080"/>
                </a:solidFill>
                <a:latin typeface="Calibri"/>
                <a:cs typeface="Calibri"/>
                <a:hlinkClick r:id="rId2"/>
              </a:rPr>
              <a:t>p</a:t>
            </a:r>
            <a:r>
              <a:rPr sz="3200" u="heavy" spc="-5" dirty="0">
                <a:solidFill>
                  <a:srgbClr val="800080"/>
                </a:solidFill>
                <a:latin typeface="Calibri"/>
                <a:cs typeface="Calibri"/>
                <a:hlinkClick r:id="rId2"/>
              </a:rPr>
              <a:t>l</a:t>
            </a:r>
            <a:r>
              <a:rPr sz="3200" u="heavy" spc="-20" dirty="0">
                <a:solidFill>
                  <a:srgbClr val="800080"/>
                </a:solidFill>
                <a:latin typeface="Calibri"/>
                <a:cs typeface="Calibri"/>
                <a:hlinkClick r:id="rId2"/>
              </a:rPr>
              <a:t>e</a:t>
            </a:r>
            <a:r>
              <a:rPr sz="3200" spc="-15" dirty="0">
                <a:latin typeface="Calibri"/>
                <a:cs typeface="Calibri"/>
              </a:rPr>
              <a:t>?</a:t>
            </a:r>
            <a:endParaRPr sz="3200" dirty="0">
              <a:latin typeface="Calibri"/>
              <a:cs typeface="Calibri"/>
            </a:endParaRPr>
          </a:p>
        </p:txBody>
      </p:sp>
      <p:sp>
        <p:nvSpPr>
          <p:cNvPr id="6" name="Title 5">
            <a:extLst>
              <a:ext uri="{FF2B5EF4-FFF2-40B4-BE49-F238E27FC236}">
                <a16:creationId xmlns:a16="http://schemas.microsoft.com/office/drawing/2014/main" id="{1988C368-CA5F-FE47-A367-70575BAA098D}"/>
              </a:ext>
            </a:extLst>
          </p:cNvPr>
          <p:cNvSpPr>
            <a:spLocks noGrp="1"/>
          </p:cNvSpPr>
          <p:nvPr>
            <p:ph type="title"/>
          </p:nvPr>
        </p:nvSpPr>
        <p:spPr/>
        <p:txBody>
          <a:bodyPr/>
          <a:lstStyle/>
          <a:p>
            <a:r>
              <a:rPr lang="en-US" dirty="0"/>
              <a:t>Team Meeting</a:t>
            </a:r>
          </a:p>
        </p:txBody>
      </p:sp>
    </p:spTree>
    <p:extLst>
      <p:ext uri="{BB962C8B-B14F-4D97-AF65-F5344CB8AC3E}">
        <p14:creationId xmlns:p14="http://schemas.microsoft.com/office/powerpoint/2010/main" val="13533442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561324" y="1928540"/>
            <a:ext cx="7439676" cy="4548459"/>
          </a:xfrm>
          <a:prstGeom prst="rect">
            <a:avLst/>
          </a:prstGeom>
        </p:spPr>
        <p:txBody>
          <a:bodyPr vert="horz" wrap="square" lIns="0" tIns="0" rIns="0" bIns="0" rtlCol="0">
            <a:noAutofit/>
          </a:bodyPr>
          <a:lstStyle/>
          <a:p>
            <a:pPr marL="444500" indent="-431800">
              <a:lnSpc>
                <a:spcPct val="100000"/>
              </a:lnSpc>
              <a:buFont typeface="Arial"/>
              <a:buChar char="•"/>
              <a:tabLst>
                <a:tab pos="443865" algn="l"/>
              </a:tabLst>
            </a:pPr>
            <a:r>
              <a:rPr sz="3200" spc="-20" dirty="0">
                <a:latin typeface="Calibri"/>
                <a:cs typeface="Calibri"/>
              </a:rPr>
              <a:t>R</a:t>
            </a:r>
            <a:r>
              <a:rPr sz="3200" spc="-25" dirty="0">
                <a:latin typeface="Calibri"/>
                <a:cs typeface="Calibri"/>
              </a:rPr>
              <a:t>e</a:t>
            </a:r>
            <a:r>
              <a:rPr sz="3200" spc="-15" dirty="0">
                <a:latin typeface="Calibri"/>
                <a:cs typeface="Calibri"/>
              </a:rPr>
              <a:t>s</a:t>
            </a:r>
            <a:r>
              <a:rPr sz="3200" spc="5" dirty="0">
                <a:latin typeface="Calibri"/>
                <a:cs typeface="Calibri"/>
              </a:rPr>
              <a:t>t</a:t>
            </a:r>
            <a:r>
              <a:rPr sz="3200" spc="-20" dirty="0">
                <a:latin typeface="Calibri"/>
                <a:cs typeface="Calibri"/>
              </a:rPr>
              <a:t>room</a:t>
            </a:r>
            <a:r>
              <a:rPr sz="3200" spc="-15" dirty="0">
                <a:latin typeface="Calibri"/>
                <a:cs typeface="Calibri"/>
              </a:rPr>
              <a:t>s</a:t>
            </a:r>
            <a:endParaRPr sz="3200" dirty="0">
              <a:latin typeface="Calibri"/>
              <a:cs typeface="Calibri"/>
            </a:endParaRPr>
          </a:p>
          <a:p>
            <a:pPr marL="444500" indent="-431800">
              <a:lnSpc>
                <a:spcPct val="100000"/>
              </a:lnSpc>
              <a:buFont typeface="Arial"/>
              <a:buChar char="•"/>
              <a:tabLst>
                <a:tab pos="443865" algn="l"/>
              </a:tabLst>
            </a:pPr>
            <a:r>
              <a:rPr sz="3200" spc="-20" dirty="0">
                <a:latin typeface="Calibri"/>
                <a:cs typeface="Calibri"/>
              </a:rPr>
              <a:t>Br</a:t>
            </a:r>
            <a:r>
              <a:rPr sz="3200" spc="-25" dirty="0">
                <a:latin typeface="Calibri"/>
                <a:cs typeface="Calibri"/>
              </a:rPr>
              <a:t>e</a:t>
            </a:r>
            <a:r>
              <a:rPr sz="3200" spc="-15" dirty="0">
                <a:latin typeface="Calibri"/>
                <a:cs typeface="Calibri"/>
              </a:rPr>
              <a:t>a</a:t>
            </a:r>
            <a:r>
              <a:rPr sz="3200" spc="-20" dirty="0">
                <a:latin typeface="Calibri"/>
                <a:cs typeface="Calibri"/>
              </a:rPr>
              <a:t>k</a:t>
            </a:r>
            <a:r>
              <a:rPr sz="3200" spc="-15" dirty="0">
                <a:latin typeface="Calibri"/>
                <a:cs typeface="Calibri"/>
              </a:rPr>
              <a:t>s</a:t>
            </a:r>
            <a:endParaRPr sz="3200" dirty="0">
              <a:latin typeface="Calibri"/>
              <a:cs typeface="Calibri"/>
            </a:endParaRPr>
          </a:p>
          <a:p>
            <a:pPr marL="444500" indent="-431800">
              <a:lnSpc>
                <a:spcPct val="100000"/>
              </a:lnSpc>
              <a:buFont typeface="Arial"/>
              <a:buChar char="•"/>
              <a:tabLst>
                <a:tab pos="443865" algn="l"/>
              </a:tabLst>
            </a:pPr>
            <a:r>
              <a:rPr sz="3200" spc="-25" dirty="0">
                <a:latin typeface="Calibri"/>
                <a:cs typeface="Calibri"/>
              </a:rPr>
              <a:t>P</a:t>
            </a:r>
            <a:r>
              <a:rPr sz="3200" spc="-10" dirty="0">
                <a:latin typeface="Calibri"/>
                <a:cs typeface="Calibri"/>
              </a:rPr>
              <a:t>a</a:t>
            </a:r>
            <a:r>
              <a:rPr sz="3200" spc="-20" dirty="0">
                <a:latin typeface="Calibri"/>
                <a:cs typeface="Calibri"/>
              </a:rPr>
              <a:t>rk</a:t>
            </a:r>
            <a:r>
              <a:rPr sz="3200" spc="-10" dirty="0">
                <a:latin typeface="Calibri"/>
                <a:cs typeface="Calibri"/>
              </a:rPr>
              <a:t>in</a:t>
            </a:r>
            <a:r>
              <a:rPr sz="3200" spc="-15" dirty="0">
                <a:latin typeface="Calibri"/>
                <a:cs typeface="Calibri"/>
              </a:rPr>
              <a:t>g</a:t>
            </a:r>
            <a:r>
              <a:rPr sz="3200" spc="10" dirty="0">
                <a:latin typeface="Calibri"/>
                <a:cs typeface="Calibri"/>
              </a:rPr>
              <a:t> </a:t>
            </a:r>
            <a:r>
              <a:rPr lang="en-US" sz="3200" spc="-10" dirty="0">
                <a:latin typeface="Calibri"/>
                <a:cs typeface="Calibri"/>
              </a:rPr>
              <a:t>l</a:t>
            </a:r>
            <a:r>
              <a:rPr sz="3200" spc="-15" dirty="0">
                <a:latin typeface="Calibri"/>
                <a:cs typeface="Calibri"/>
              </a:rPr>
              <a:t>o</a:t>
            </a:r>
            <a:r>
              <a:rPr sz="3200" spc="0" dirty="0">
                <a:latin typeface="Calibri"/>
                <a:cs typeface="Calibri"/>
              </a:rPr>
              <a:t>t</a:t>
            </a:r>
            <a:endParaRPr sz="3200" dirty="0">
              <a:latin typeface="Calibri"/>
              <a:cs typeface="Calibri"/>
            </a:endParaRPr>
          </a:p>
          <a:p>
            <a:pPr marL="444500" indent="-431800">
              <a:lnSpc>
                <a:spcPct val="100000"/>
              </a:lnSpc>
              <a:buFont typeface="Arial"/>
              <a:buChar char="•"/>
              <a:tabLst>
                <a:tab pos="443865" algn="l"/>
              </a:tabLst>
            </a:pPr>
            <a:r>
              <a:rPr sz="3200" spc="-15" dirty="0">
                <a:latin typeface="Calibri"/>
                <a:cs typeface="Calibri"/>
              </a:rPr>
              <a:t>T</a:t>
            </a:r>
            <a:r>
              <a:rPr sz="3200" spc="-25" dirty="0">
                <a:latin typeface="Calibri"/>
                <a:cs typeface="Calibri"/>
              </a:rPr>
              <a:t>e</a:t>
            </a:r>
            <a:r>
              <a:rPr sz="3200" spc="-15" dirty="0">
                <a:latin typeface="Calibri"/>
                <a:cs typeface="Calibri"/>
              </a:rPr>
              <a:t>a</a:t>
            </a:r>
            <a:r>
              <a:rPr sz="3200" spc="-30" dirty="0">
                <a:latin typeface="Calibri"/>
                <a:cs typeface="Calibri"/>
              </a:rPr>
              <a:t>m</a:t>
            </a:r>
            <a:r>
              <a:rPr sz="3200" spc="10" dirty="0">
                <a:latin typeface="Calibri"/>
                <a:cs typeface="Calibri"/>
              </a:rPr>
              <a:t> </a:t>
            </a:r>
            <a:r>
              <a:rPr sz="3200" spc="-20" dirty="0">
                <a:latin typeface="Calibri"/>
                <a:cs typeface="Calibri"/>
              </a:rPr>
              <a:t>wor</a:t>
            </a:r>
            <a:r>
              <a:rPr sz="3200" spc="-15" dirty="0">
                <a:latin typeface="Calibri"/>
                <a:cs typeface="Calibri"/>
              </a:rPr>
              <a:t>k</a:t>
            </a:r>
            <a:endParaRPr lang="en-US" sz="3200" spc="-15" dirty="0">
              <a:latin typeface="Calibri"/>
              <a:cs typeface="Calibri"/>
            </a:endParaRPr>
          </a:p>
          <a:p>
            <a:pPr marL="444500" indent="-431800">
              <a:lnSpc>
                <a:spcPct val="100000"/>
              </a:lnSpc>
              <a:buFont typeface="Arial"/>
              <a:buChar char="•"/>
              <a:tabLst>
                <a:tab pos="443865" algn="l"/>
              </a:tabLst>
            </a:pPr>
            <a:r>
              <a:rPr lang="en-US" sz="3200" dirty="0">
                <a:latin typeface="Calibri"/>
                <a:cs typeface="Calibri"/>
              </a:rPr>
              <a:t>Materials: Markers/craft paper/graphic organizers</a:t>
            </a:r>
            <a:endParaRPr sz="3200" dirty="0">
              <a:latin typeface="Calibri"/>
              <a:cs typeface="Calibri"/>
            </a:endParaRPr>
          </a:p>
        </p:txBody>
      </p:sp>
      <p:sp>
        <p:nvSpPr>
          <p:cNvPr id="7" name="object 2">
            <a:extLst>
              <a:ext uri="{FF2B5EF4-FFF2-40B4-BE49-F238E27FC236}">
                <a16:creationId xmlns:a16="http://schemas.microsoft.com/office/drawing/2014/main" id="{7BD7C3A8-CF31-8542-957B-4FB2A0DF8493}"/>
              </a:ext>
            </a:extLst>
          </p:cNvPr>
          <p:cNvSpPr>
            <a:spLocks noGrp="1"/>
          </p:cNvSpPr>
          <p:nvPr>
            <p:ph type="title"/>
          </p:nvPr>
        </p:nvSpPr>
        <p:spPr>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r>
              <a:rPr lang="en-US" dirty="0"/>
              <a:t>Taking Care of Business</a:t>
            </a:r>
          </a:p>
        </p:txBody>
      </p:sp>
    </p:spTree>
    <p:extLst>
      <p:ext uri="{BB962C8B-B14F-4D97-AF65-F5344CB8AC3E}">
        <p14:creationId xmlns:p14="http://schemas.microsoft.com/office/powerpoint/2010/main" val="3209638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725106" y="1672130"/>
            <a:ext cx="7693152" cy="4328159"/>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2044700" y="310896"/>
            <a:ext cx="5053965" cy="1105535"/>
          </a:xfrm>
          <a:prstGeom prst="rect">
            <a:avLst/>
          </a:prstGeom>
        </p:spPr>
        <p:txBody>
          <a:bodyPr vert="horz" wrap="square" lIns="0" tIns="0" rIns="0" bIns="0" rtlCol="0">
            <a:noAutofit/>
          </a:bodyPr>
          <a:lstStyle/>
          <a:p>
            <a:pPr algn="ctr">
              <a:lnSpc>
                <a:spcPct val="100000"/>
              </a:lnSpc>
            </a:pPr>
            <a:r>
              <a:rPr sz="3600" spc="-5" dirty="0">
                <a:latin typeface="+mj-lt"/>
                <a:cs typeface="Arial"/>
              </a:rPr>
              <a:t>Buy</a:t>
            </a:r>
            <a:r>
              <a:rPr sz="3600" spc="0" dirty="0">
                <a:latin typeface="+mj-lt"/>
                <a:cs typeface="Arial"/>
              </a:rPr>
              <a:t>-in </a:t>
            </a:r>
            <a:r>
              <a:rPr sz="3600" spc="-5" dirty="0">
                <a:latin typeface="+mj-lt"/>
                <a:cs typeface="Arial"/>
              </a:rPr>
              <a:t>an</a:t>
            </a:r>
            <a:r>
              <a:rPr sz="3600" spc="0" dirty="0">
                <a:latin typeface="+mj-lt"/>
                <a:cs typeface="Arial"/>
              </a:rPr>
              <a:t>d </a:t>
            </a:r>
            <a:r>
              <a:rPr lang="en-US" sz="3600" spc="0" dirty="0">
                <a:latin typeface="+mj-lt"/>
                <a:cs typeface="Arial"/>
              </a:rPr>
              <a:t>T</a:t>
            </a:r>
            <a:r>
              <a:rPr sz="3600" spc="-5" dirty="0">
                <a:latin typeface="+mj-lt"/>
                <a:cs typeface="Arial"/>
              </a:rPr>
              <a:t>ea</a:t>
            </a:r>
            <a:r>
              <a:rPr sz="3600" spc="0" dirty="0">
                <a:latin typeface="+mj-lt"/>
                <a:cs typeface="Arial"/>
              </a:rPr>
              <a:t>m</a:t>
            </a:r>
            <a:r>
              <a:rPr sz="3600" spc="5" dirty="0">
                <a:latin typeface="+mj-lt"/>
                <a:cs typeface="Arial"/>
              </a:rPr>
              <a:t> </a:t>
            </a:r>
            <a:r>
              <a:rPr lang="en-US" sz="3600" spc="-5" dirty="0">
                <a:latin typeface="+mj-lt"/>
                <a:cs typeface="Arial"/>
              </a:rPr>
              <a:t>B</a:t>
            </a:r>
            <a:r>
              <a:rPr sz="3600" spc="-5" dirty="0">
                <a:latin typeface="+mj-lt"/>
                <a:cs typeface="Arial"/>
              </a:rPr>
              <a:t>u</a:t>
            </a:r>
            <a:r>
              <a:rPr sz="3600" spc="0" dirty="0">
                <a:latin typeface="+mj-lt"/>
                <a:cs typeface="Arial"/>
              </a:rPr>
              <a:t>il</a:t>
            </a:r>
            <a:r>
              <a:rPr sz="3600" spc="-5" dirty="0">
                <a:latin typeface="+mj-lt"/>
                <a:cs typeface="Arial"/>
              </a:rPr>
              <a:t>d</a:t>
            </a:r>
            <a:r>
              <a:rPr sz="3600" spc="0" dirty="0">
                <a:latin typeface="+mj-lt"/>
                <a:cs typeface="Arial"/>
              </a:rPr>
              <a:t>i</a:t>
            </a:r>
            <a:r>
              <a:rPr sz="3600" spc="-5" dirty="0">
                <a:latin typeface="+mj-lt"/>
                <a:cs typeface="Arial"/>
              </a:rPr>
              <a:t>n</a:t>
            </a:r>
            <a:r>
              <a:rPr sz="3600" spc="0" dirty="0">
                <a:latin typeface="+mj-lt"/>
                <a:cs typeface="Arial"/>
              </a:rPr>
              <a:t>g</a:t>
            </a:r>
            <a:endParaRPr sz="3600" dirty="0">
              <a:latin typeface="+mj-lt"/>
              <a:cs typeface="Arial"/>
            </a:endParaRPr>
          </a:p>
        </p:txBody>
      </p:sp>
    </p:spTree>
    <p:extLst>
      <p:ext uri="{BB962C8B-B14F-4D97-AF65-F5344CB8AC3E}">
        <p14:creationId xmlns:p14="http://schemas.microsoft.com/office/powerpoint/2010/main" val="4124737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2"/>
          <p:cNvSpPr>
            <a:spLocks noGrp="1" noChangeArrowheads="1"/>
          </p:cNvSpPr>
          <p:nvPr>
            <p:ph type="title"/>
          </p:nvPr>
        </p:nvSpPr>
        <p:spPr/>
        <p:txBody>
          <a:bodyPr/>
          <a:lstStyle/>
          <a:p>
            <a:pPr eaLnBrk="1" hangingPunct="1"/>
            <a:r>
              <a:rPr lang="en-US" altLang="en-US" sz="3600" dirty="0">
                <a:ea typeface="ＭＳ Ｐゴシック" charset="-128"/>
              </a:rPr>
              <a:t>What do you see this </a:t>
            </a:r>
            <a:br>
              <a:rPr lang="en-US" altLang="en-US" sz="3600" dirty="0">
                <a:ea typeface="ＭＳ Ｐゴシック" charset="-128"/>
              </a:rPr>
            </a:br>
            <a:r>
              <a:rPr lang="en-US" altLang="en-US" sz="3600" dirty="0">
                <a:ea typeface="ＭＳ Ｐゴシック" charset="-128"/>
              </a:rPr>
              <a:t>PBIS Leadership Team doing?</a:t>
            </a:r>
          </a:p>
        </p:txBody>
      </p:sp>
      <p:pic>
        <p:nvPicPr>
          <p:cNvPr id="242690" name="Picture 5" descr="http://d102.org/blogs/teachinglearning/files/2011/08/DataTeam1.jpg"/>
          <p:cNvPicPr>
            <a:picLocks noGrp="1" noChangeAspect="1" noChangeArrowheads="1"/>
          </p:cNvPicPr>
          <p:nvPr/>
        </p:nvPicPr>
        <p:blipFill>
          <a:blip r:embed="rId3">
            <a:extLst>
              <a:ext uri="{28A0092B-C50C-407E-A947-70E740481C1C}">
                <a14:useLocalDpi xmlns:a14="http://schemas.microsoft.com/office/drawing/2010/main" val="0"/>
              </a:ext>
            </a:extLst>
          </a:blip>
          <a:srcRect t="3311" b="3311"/>
          <a:stretch>
            <a:fillRect/>
          </a:stretch>
        </p:blipFill>
        <p:spPr bwMode="auto">
          <a:xfrm>
            <a:off x="796925" y="2109788"/>
            <a:ext cx="73406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4" name="object 4"/>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6" name="object 6"/>
          <p:cNvSpPr txBox="1"/>
          <p:nvPr/>
        </p:nvSpPr>
        <p:spPr>
          <a:xfrm>
            <a:off x="807555" y="1692276"/>
            <a:ext cx="6193790" cy="434340"/>
          </a:xfrm>
          <a:prstGeom prst="rect">
            <a:avLst/>
          </a:prstGeom>
        </p:spPr>
        <p:txBody>
          <a:bodyPr vert="horz" wrap="square" lIns="0" tIns="0" rIns="0" bIns="0" rtlCol="0">
            <a:noAutofit/>
          </a:bodyPr>
          <a:lstStyle/>
          <a:p>
            <a:pPr marL="12700">
              <a:lnSpc>
                <a:spcPct val="100000"/>
              </a:lnSpc>
              <a:tabLst>
                <a:tab pos="3787140" algn="l"/>
              </a:tabLst>
            </a:pPr>
            <a:r>
              <a:rPr sz="2800" u="heavy" spc="-5" dirty="0">
                <a:latin typeface="Calibri"/>
                <a:cs typeface="Calibri"/>
              </a:rPr>
              <a:t>M</a:t>
            </a:r>
            <a:r>
              <a:rPr sz="2800" u="heavy" spc="-15" dirty="0">
                <a:latin typeface="Calibri"/>
                <a:cs typeface="Calibri"/>
              </a:rPr>
              <a:t>ee</a:t>
            </a:r>
            <a:r>
              <a:rPr sz="2800" u="heavy" spc="-5" dirty="0">
                <a:latin typeface="Calibri"/>
                <a:cs typeface="Calibri"/>
              </a:rPr>
              <a:t>t</a:t>
            </a:r>
            <a:r>
              <a:rPr sz="2800" u="heavy" spc="-10" dirty="0">
                <a:latin typeface="Calibri"/>
                <a:cs typeface="Calibri"/>
              </a:rPr>
              <a:t>i</a:t>
            </a:r>
            <a:r>
              <a:rPr sz="2800" u="heavy" spc="0" dirty="0">
                <a:latin typeface="Calibri"/>
                <a:cs typeface="Calibri"/>
              </a:rPr>
              <a:t>ng</a:t>
            </a:r>
            <a:r>
              <a:rPr sz="2800" u="heavy" spc="-75" dirty="0">
                <a:latin typeface="Times New Roman"/>
                <a:cs typeface="Times New Roman"/>
              </a:rPr>
              <a:t> </a:t>
            </a:r>
            <a:r>
              <a:rPr sz="2800" u="heavy" spc="-10" dirty="0">
                <a:latin typeface="Calibri"/>
                <a:cs typeface="Calibri"/>
              </a:rPr>
              <a:t>C</a:t>
            </a:r>
            <a:r>
              <a:rPr sz="2800" u="heavy" spc="-5" dirty="0">
                <a:latin typeface="Calibri"/>
                <a:cs typeface="Calibri"/>
              </a:rPr>
              <a:t>o</a:t>
            </a:r>
            <a:r>
              <a:rPr sz="2800" u="heavy" spc="-10" dirty="0">
                <a:latin typeface="Calibri"/>
                <a:cs typeface="Calibri"/>
              </a:rPr>
              <a:t>m</a:t>
            </a:r>
            <a:r>
              <a:rPr sz="2800" u="heavy" spc="0" dirty="0">
                <a:latin typeface="Calibri"/>
                <a:cs typeface="Calibri"/>
              </a:rPr>
              <a:t>p</a:t>
            </a:r>
            <a:r>
              <a:rPr sz="2800" u="heavy" spc="-5" dirty="0">
                <a:latin typeface="Calibri"/>
                <a:cs typeface="Calibri"/>
              </a:rPr>
              <a:t>o</a:t>
            </a:r>
            <a:r>
              <a:rPr sz="2800" u="heavy" spc="0" dirty="0">
                <a:latin typeface="Calibri"/>
                <a:cs typeface="Calibri"/>
              </a:rPr>
              <a:t>n</a:t>
            </a:r>
            <a:r>
              <a:rPr sz="2800" u="heavy" spc="-15" dirty="0">
                <a:latin typeface="Calibri"/>
                <a:cs typeface="Calibri"/>
              </a:rPr>
              <a:t>e</a:t>
            </a:r>
            <a:r>
              <a:rPr sz="2800" u="heavy" spc="0" dirty="0">
                <a:latin typeface="Calibri"/>
                <a:cs typeface="Calibri"/>
              </a:rPr>
              <a:t>n</a:t>
            </a:r>
            <a:r>
              <a:rPr sz="2800" u="heavy" spc="-5" dirty="0">
                <a:latin typeface="Calibri"/>
                <a:cs typeface="Calibri"/>
              </a:rPr>
              <a:t>t</a:t>
            </a:r>
            <a:r>
              <a:rPr sz="2800" u="heavy" spc="0" dirty="0">
                <a:latin typeface="Calibri"/>
                <a:cs typeface="Calibri"/>
              </a:rPr>
              <a:t>s</a:t>
            </a:r>
            <a:r>
              <a:rPr sz="2800" spc="0" dirty="0">
                <a:latin typeface="Calibri"/>
                <a:cs typeface="Calibri"/>
              </a:rPr>
              <a:t>	</a:t>
            </a:r>
            <a:r>
              <a:rPr sz="2800" u="heavy" spc="-5" dirty="0">
                <a:latin typeface="Calibri"/>
                <a:cs typeface="Calibri"/>
              </a:rPr>
              <a:t>M</a:t>
            </a:r>
            <a:r>
              <a:rPr sz="2800" u="heavy" spc="-15" dirty="0">
                <a:latin typeface="Calibri"/>
                <a:cs typeface="Calibri"/>
              </a:rPr>
              <a:t>ee</a:t>
            </a:r>
            <a:r>
              <a:rPr sz="2800" u="heavy" spc="-5" dirty="0">
                <a:latin typeface="Calibri"/>
                <a:cs typeface="Calibri"/>
              </a:rPr>
              <a:t>t</a:t>
            </a:r>
            <a:r>
              <a:rPr sz="2800" u="heavy" spc="-10" dirty="0">
                <a:latin typeface="Calibri"/>
                <a:cs typeface="Calibri"/>
              </a:rPr>
              <a:t>i</a:t>
            </a:r>
            <a:r>
              <a:rPr sz="2800" u="heavy" spc="0" dirty="0">
                <a:latin typeface="Calibri"/>
                <a:cs typeface="Calibri"/>
              </a:rPr>
              <a:t>ng</a:t>
            </a:r>
            <a:r>
              <a:rPr sz="2800" u="heavy" spc="-75" dirty="0">
                <a:latin typeface="Times New Roman"/>
                <a:cs typeface="Times New Roman"/>
              </a:rPr>
              <a:t> </a:t>
            </a:r>
            <a:r>
              <a:rPr sz="2800" u="heavy" spc="-5" dirty="0">
                <a:latin typeface="Calibri"/>
                <a:cs typeface="Calibri"/>
              </a:rPr>
              <a:t>Proc</a:t>
            </a:r>
            <a:r>
              <a:rPr sz="2800" u="heavy" spc="-15" dirty="0">
                <a:latin typeface="Calibri"/>
                <a:cs typeface="Calibri"/>
              </a:rPr>
              <a:t>e</a:t>
            </a:r>
            <a:r>
              <a:rPr sz="2800" u="heavy" spc="0" dirty="0">
                <a:latin typeface="Calibri"/>
                <a:cs typeface="Calibri"/>
              </a:rPr>
              <a:t>ss</a:t>
            </a:r>
            <a:endParaRPr sz="2800" dirty="0">
              <a:latin typeface="Calibri"/>
              <a:cs typeface="Calibri"/>
            </a:endParaRPr>
          </a:p>
        </p:txBody>
      </p:sp>
      <p:sp>
        <p:nvSpPr>
          <p:cNvPr id="7" name="object 7"/>
          <p:cNvSpPr txBox="1"/>
          <p:nvPr/>
        </p:nvSpPr>
        <p:spPr>
          <a:xfrm>
            <a:off x="586724" y="2126616"/>
            <a:ext cx="3352165" cy="2580640"/>
          </a:xfrm>
          <a:prstGeom prst="rect">
            <a:avLst/>
          </a:prstGeom>
        </p:spPr>
        <p:txBody>
          <a:bodyPr vert="horz" wrap="square" lIns="0" tIns="0" rIns="0" bIns="0" rtlCol="0">
            <a:noAutofit/>
          </a:bodyPr>
          <a:lstStyle/>
          <a:p>
            <a:pPr marL="419100" indent="-406400">
              <a:lnSpc>
                <a:spcPct val="100000"/>
              </a:lnSpc>
              <a:buFont typeface="Arial"/>
              <a:buChar char="•"/>
              <a:tabLst>
                <a:tab pos="418465" algn="l"/>
              </a:tabLst>
            </a:pPr>
            <a:r>
              <a:rPr sz="2800" spc="-10" dirty="0">
                <a:latin typeface="Calibri"/>
                <a:cs typeface="Calibri"/>
              </a:rPr>
              <a:t>E</a:t>
            </a:r>
            <a:r>
              <a:rPr sz="2800" spc="-5" dirty="0">
                <a:latin typeface="Calibri"/>
                <a:cs typeface="Calibri"/>
              </a:rPr>
              <a:t>xp</a:t>
            </a:r>
            <a:r>
              <a:rPr sz="2800" spc="-10" dirty="0">
                <a:latin typeface="Calibri"/>
                <a:cs typeface="Calibri"/>
              </a:rPr>
              <a:t>e</a:t>
            </a:r>
            <a:r>
              <a:rPr sz="2800" spc="0" dirty="0">
                <a:latin typeface="Calibri"/>
                <a:cs typeface="Calibri"/>
              </a:rPr>
              <a:t>c</a:t>
            </a:r>
            <a:r>
              <a:rPr sz="2800" spc="-5" dirty="0">
                <a:latin typeface="Calibri"/>
                <a:cs typeface="Calibri"/>
              </a:rPr>
              <a:t>t</a:t>
            </a:r>
            <a:r>
              <a:rPr sz="2800" spc="-10" dirty="0">
                <a:latin typeface="Calibri"/>
                <a:cs typeface="Calibri"/>
              </a:rPr>
              <a:t>a</a:t>
            </a:r>
            <a:r>
              <a:rPr sz="2800" spc="-5" dirty="0">
                <a:latin typeface="Calibri"/>
                <a:cs typeface="Calibri"/>
              </a:rPr>
              <a:t>t</a:t>
            </a:r>
            <a:r>
              <a:rPr sz="2800" spc="-10" dirty="0">
                <a:latin typeface="Calibri"/>
                <a:cs typeface="Calibri"/>
              </a:rPr>
              <a:t>io</a:t>
            </a:r>
            <a:r>
              <a:rPr sz="2800" spc="-5" dirty="0">
                <a:latin typeface="Calibri"/>
                <a:cs typeface="Calibri"/>
              </a:rPr>
              <a:t>n</a:t>
            </a:r>
            <a:r>
              <a:rPr sz="2800" spc="0" dirty="0">
                <a:latin typeface="Calibri"/>
                <a:cs typeface="Calibri"/>
              </a:rPr>
              <a:t>s</a:t>
            </a:r>
            <a:r>
              <a:rPr sz="2800" spc="5" dirty="0">
                <a:latin typeface="Calibri"/>
                <a:cs typeface="Calibri"/>
              </a:rPr>
              <a:t> </a:t>
            </a:r>
            <a:r>
              <a:rPr sz="2800" spc="-5" dirty="0">
                <a:latin typeface="Calibri"/>
                <a:cs typeface="Calibri"/>
              </a:rPr>
              <a:t>P</a:t>
            </a:r>
            <a:r>
              <a:rPr sz="2800" spc="-10" dirty="0">
                <a:latin typeface="Calibri"/>
                <a:cs typeface="Calibri"/>
              </a:rPr>
              <a:t>o</a:t>
            </a:r>
            <a:r>
              <a:rPr sz="2800" spc="0" dirty="0">
                <a:latin typeface="Calibri"/>
                <a:cs typeface="Calibri"/>
              </a:rPr>
              <a:t>s</a:t>
            </a:r>
            <a:r>
              <a:rPr sz="2800" spc="-5" dirty="0">
                <a:latin typeface="Calibri"/>
                <a:cs typeface="Calibri"/>
              </a:rPr>
              <a:t>t</a:t>
            </a:r>
            <a:r>
              <a:rPr sz="2800" spc="-10" dirty="0">
                <a:latin typeface="Calibri"/>
                <a:cs typeface="Calibri"/>
              </a:rPr>
              <a:t>e</a:t>
            </a:r>
            <a:r>
              <a:rPr sz="2800" spc="0" dirty="0">
                <a:latin typeface="Calibri"/>
                <a:cs typeface="Calibri"/>
              </a:rPr>
              <a:t>d</a:t>
            </a:r>
            <a:endParaRPr sz="2800">
              <a:latin typeface="Calibri"/>
              <a:cs typeface="Calibri"/>
            </a:endParaRPr>
          </a:p>
          <a:p>
            <a:pPr marL="419100" indent="-406400">
              <a:lnSpc>
                <a:spcPct val="100000"/>
              </a:lnSpc>
              <a:buFont typeface="Arial"/>
              <a:buChar char="•"/>
              <a:tabLst>
                <a:tab pos="418465" algn="l"/>
              </a:tabLst>
            </a:pPr>
            <a:r>
              <a:rPr sz="2800" spc="-5" dirty="0">
                <a:latin typeface="Calibri"/>
                <a:cs typeface="Calibri"/>
              </a:rPr>
              <a:t>Pr</a:t>
            </a:r>
            <a:r>
              <a:rPr sz="2800" spc="-10" dirty="0">
                <a:latin typeface="Calibri"/>
                <a:cs typeface="Calibri"/>
              </a:rPr>
              <a:t>e</a:t>
            </a:r>
            <a:r>
              <a:rPr sz="2800" spc="0" dirty="0">
                <a:latin typeface="Calibri"/>
                <a:cs typeface="Calibri"/>
              </a:rPr>
              <a:t>p</a:t>
            </a:r>
            <a:r>
              <a:rPr sz="2800" spc="-10" dirty="0">
                <a:latin typeface="Calibri"/>
                <a:cs typeface="Calibri"/>
              </a:rPr>
              <a:t>a</a:t>
            </a:r>
            <a:r>
              <a:rPr sz="2800" spc="-5" dirty="0">
                <a:latin typeface="Calibri"/>
                <a:cs typeface="Calibri"/>
              </a:rPr>
              <a:t>r</a:t>
            </a:r>
            <a:r>
              <a:rPr sz="2800" spc="-10" dirty="0">
                <a:latin typeface="Calibri"/>
                <a:cs typeface="Calibri"/>
              </a:rPr>
              <a:t>i</a:t>
            </a:r>
            <a:r>
              <a:rPr sz="2800" spc="0" dirty="0">
                <a:latin typeface="Calibri"/>
                <a:cs typeface="Calibri"/>
              </a:rPr>
              <a:t>ng</a:t>
            </a:r>
            <a:endParaRPr sz="2800">
              <a:latin typeface="Calibri"/>
              <a:cs typeface="Calibri"/>
            </a:endParaRPr>
          </a:p>
          <a:p>
            <a:pPr marL="419100" indent="-406400">
              <a:lnSpc>
                <a:spcPct val="100000"/>
              </a:lnSpc>
              <a:buFont typeface="Arial"/>
              <a:buChar char="•"/>
              <a:tabLst>
                <a:tab pos="418465" algn="l"/>
              </a:tabLst>
            </a:pPr>
            <a:r>
              <a:rPr sz="2800" spc="-5" dirty="0">
                <a:latin typeface="Calibri"/>
                <a:cs typeface="Calibri"/>
              </a:rPr>
              <a:t>B</a:t>
            </a:r>
            <a:r>
              <a:rPr sz="2800" spc="-10" dirty="0">
                <a:latin typeface="Calibri"/>
                <a:cs typeface="Calibri"/>
              </a:rPr>
              <a:t>e</a:t>
            </a:r>
            <a:r>
              <a:rPr sz="2800" spc="-15" dirty="0">
                <a:latin typeface="Calibri"/>
                <a:cs typeface="Calibri"/>
              </a:rPr>
              <a:t>g</a:t>
            </a:r>
            <a:r>
              <a:rPr sz="2800" spc="-10" dirty="0">
                <a:latin typeface="Calibri"/>
                <a:cs typeface="Calibri"/>
              </a:rPr>
              <a:t>i</a:t>
            </a:r>
            <a:r>
              <a:rPr sz="2800" spc="-5" dirty="0">
                <a:latin typeface="Calibri"/>
                <a:cs typeface="Calibri"/>
              </a:rPr>
              <a:t>nn</a:t>
            </a:r>
            <a:r>
              <a:rPr sz="2800" spc="-10" dirty="0">
                <a:latin typeface="Calibri"/>
                <a:cs typeface="Calibri"/>
              </a:rPr>
              <a:t>i</a:t>
            </a:r>
            <a:r>
              <a:rPr sz="2800" spc="-5" dirty="0">
                <a:latin typeface="Calibri"/>
                <a:cs typeface="Calibri"/>
              </a:rPr>
              <a:t>n</a:t>
            </a:r>
            <a:r>
              <a:rPr sz="2800" spc="0" dirty="0">
                <a:latin typeface="Calibri"/>
                <a:cs typeface="Calibri"/>
              </a:rPr>
              <a:t>g</a:t>
            </a:r>
            <a:endParaRPr sz="2800">
              <a:latin typeface="Calibri"/>
              <a:cs typeface="Calibri"/>
            </a:endParaRPr>
          </a:p>
          <a:p>
            <a:pPr marL="419100" indent="-406400">
              <a:lnSpc>
                <a:spcPct val="100000"/>
              </a:lnSpc>
              <a:buFont typeface="Arial"/>
              <a:buChar char="•"/>
              <a:tabLst>
                <a:tab pos="418465" algn="l"/>
              </a:tabLst>
            </a:pPr>
            <a:r>
              <a:rPr sz="2800" spc="-10" dirty="0">
                <a:latin typeface="Calibri"/>
                <a:cs typeface="Calibri"/>
              </a:rPr>
              <a:t>Co</a:t>
            </a:r>
            <a:r>
              <a:rPr sz="2800" spc="0" dirty="0">
                <a:latin typeface="Calibri"/>
                <a:cs typeface="Calibri"/>
              </a:rPr>
              <a:t>ndu</a:t>
            </a:r>
            <a:r>
              <a:rPr sz="2800" spc="-5" dirty="0">
                <a:latin typeface="Calibri"/>
                <a:cs typeface="Calibri"/>
              </a:rPr>
              <a:t>ct</a:t>
            </a:r>
            <a:r>
              <a:rPr sz="2800" spc="-10" dirty="0">
                <a:latin typeface="Calibri"/>
                <a:cs typeface="Calibri"/>
              </a:rPr>
              <a:t>i</a:t>
            </a:r>
            <a:r>
              <a:rPr sz="2800" spc="0" dirty="0">
                <a:latin typeface="Calibri"/>
                <a:cs typeface="Calibri"/>
              </a:rPr>
              <a:t>ng</a:t>
            </a:r>
            <a:endParaRPr sz="2800">
              <a:latin typeface="Calibri"/>
              <a:cs typeface="Calibri"/>
            </a:endParaRPr>
          </a:p>
          <a:p>
            <a:pPr marL="419100" indent="-406400">
              <a:lnSpc>
                <a:spcPct val="100000"/>
              </a:lnSpc>
              <a:buFont typeface="Arial"/>
              <a:buChar char="•"/>
              <a:tabLst>
                <a:tab pos="418465" algn="l"/>
              </a:tabLst>
            </a:pPr>
            <a:r>
              <a:rPr sz="2800" spc="-10" dirty="0">
                <a:latin typeface="Calibri"/>
                <a:cs typeface="Calibri"/>
              </a:rPr>
              <a:t>Co</a:t>
            </a:r>
            <a:r>
              <a:rPr sz="2800" spc="0" dirty="0">
                <a:latin typeface="Calibri"/>
                <a:cs typeface="Calibri"/>
              </a:rPr>
              <a:t>n</a:t>
            </a:r>
            <a:r>
              <a:rPr sz="2800" spc="-5" dirty="0">
                <a:latin typeface="Calibri"/>
                <a:cs typeface="Calibri"/>
              </a:rPr>
              <a:t>c</a:t>
            </a:r>
            <a:r>
              <a:rPr sz="2800" spc="-10" dirty="0">
                <a:latin typeface="Calibri"/>
                <a:cs typeface="Calibri"/>
              </a:rPr>
              <a:t>l</a:t>
            </a:r>
            <a:r>
              <a:rPr sz="2800" spc="0" dirty="0">
                <a:latin typeface="Calibri"/>
                <a:cs typeface="Calibri"/>
              </a:rPr>
              <a:t>ud</a:t>
            </a:r>
            <a:r>
              <a:rPr sz="2800" spc="-10" dirty="0">
                <a:latin typeface="Calibri"/>
                <a:cs typeface="Calibri"/>
              </a:rPr>
              <a:t>i</a:t>
            </a:r>
            <a:r>
              <a:rPr sz="2800" spc="0" dirty="0">
                <a:latin typeface="Calibri"/>
                <a:cs typeface="Calibri"/>
              </a:rPr>
              <a:t>ng</a:t>
            </a:r>
            <a:endParaRPr sz="2800">
              <a:latin typeface="Calibri"/>
              <a:cs typeface="Calibri"/>
            </a:endParaRPr>
          </a:p>
          <a:p>
            <a:pPr marL="419100" indent="-406400">
              <a:lnSpc>
                <a:spcPct val="100000"/>
              </a:lnSpc>
              <a:buFont typeface="Arial"/>
              <a:buChar char="•"/>
              <a:tabLst>
                <a:tab pos="418465" algn="l"/>
              </a:tabLst>
            </a:pPr>
            <a:r>
              <a:rPr sz="2800" spc="-5" dirty="0">
                <a:latin typeface="Calibri"/>
                <a:cs typeface="Calibri"/>
              </a:rPr>
              <a:t>F</a:t>
            </a:r>
            <a:r>
              <a:rPr sz="2800" spc="-10" dirty="0">
                <a:latin typeface="Calibri"/>
                <a:cs typeface="Calibri"/>
              </a:rPr>
              <a:t>ollow</a:t>
            </a:r>
            <a:r>
              <a:rPr sz="2800" spc="0" dirty="0">
                <a:latin typeface="Calibri"/>
                <a:cs typeface="Calibri"/>
              </a:rPr>
              <a:t>-up</a:t>
            </a:r>
            <a:endParaRPr sz="2800">
              <a:latin typeface="Calibri"/>
              <a:cs typeface="Calibri"/>
            </a:endParaRPr>
          </a:p>
        </p:txBody>
      </p:sp>
      <p:sp>
        <p:nvSpPr>
          <p:cNvPr id="8" name="object 8"/>
          <p:cNvSpPr txBox="1"/>
          <p:nvPr/>
        </p:nvSpPr>
        <p:spPr>
          <a:xfrm>
            <a:off x="4361650" y="2126616"/>
            <a:ext cx="4121785" cy="3434079"/>
          </a:xfrm>
          <a:prstGeom prst="rect">
            <a:avLst/>
          </a:prstGeom>
        </p:spPr>
        <p:txBody>
          <a:bodyPr vert="horz" wrap="square" lIns="0" tIns="0" rIns="0" bIns="0" rtlCol="0">
            <a:noAutofit/>
          </a:bodyPr>
          <a:lstStyle/>
          <a:p>
            <a:pPr marL="419100" indent="-406400">
              <a:lnSpc>
                <a:spcPct val="100000"/>
              </a:lnSpc>
              <a:buFont typeface="Arial"/>
              <a:buChar char="•"/>
              <a:tabLst>
                <a:tab pos="418465" algn="l"/>
              </a:tabLst>
            </a:pPr>
            <a:r>
              <a:rPr sz="2800" spc="-15" dirty="0">
                <a:latin typeface="Calibri"/>
                <a:cs typeface="Calibri"/>
              </a:rPr>
              <a:t>W</a:t>
            </a:r>
            <a:r>
              <a:rPr sz="2800" spc="-5" dirty="0">
                <a:latin typeface="Calibri"/>
                <a:cs typeface="Calibri"/>
              </a:rPr>
              <a:t>h</a:t>
            </a:r>
            <a:r>
              <a:rPr sz="2800" spc="-10" dirty="0">
                <a:latin typeface="Calibri"/>
                <a:cs typeface="Calibri"/>
              </a:rPr>
              <a:t>a</a:t>
            </a:r>
            <a:r>
              <a:rPr sz="2800" spc="0" dirty="0">
                <a:latin typeface="Calibri"/>
                <a:cs typeface="Calibri"/>
              </a:rPr>
              <a:t>t </a:t>
            </a:r>
            <a:r>
              <a:rPr sz="2800" spc="-10" dirty="0">
                <a:latin typeface="Calibri"/>
                <a:cs typeface="Calibri"/>
              </a:rPr>
              <a:t>i</a:t>
            </a:r>
            <a:r>
              <a:rPr sz="2800" spc="0" dirty="0">
                <a:latin typeface="Calibri"/>
                <a:cs typeface="Calibri"/>
              </a:rPr>
              <a:t>s</a:t>
            </a:r>
            <a:r>
              <a:rPr sz="2800" spc="5" dirty="0">
                <a:latin typeface="Calibri"/>
                <a:cs typeface="Calibri"/>
              </a:rPr>
              <a:t> </a:t>
            </a:r>
            <a:r>
              <a:rPr sz="2800" spc="-15" dirty="0">
                <a:latin typeface="Calibri"/>
                <a:cs typeface="Calibri"/>
              </a:rPr>
              <a:t>e</a:t>
            </a:r>
            <a:r>
              <a:rPr sz="2800" spc="-5" dirty="0">
                <a:latin typeface="Calibri"/>
                <a:cs typeface="Calibri"/>
              </a:rPr>
              <a:t>xp</a:t>
            </a:r>
            <a:r>
              <a:rPr sz="2800" spc="-15" dirty="0">
                <a:latin typeface="Calibri"/>
                <a:cs typeface="Calibri"/>
              </a:rPr>
              <a:t>e</a:t>
            </a:r>
            <a:r>
              <a:rPr sz="2800" spc="0" dirty="0">
                <a:latin typeface="Calibri"/>
                <a:cs typeface="Calibri"/>
              </a:rPr>
              <a:t>c</a:t>
            </a:r>
            <a:r>
              <a:rPr sz="2800" spc="-5" dirty="0">
                <a:latin typeface="Calibri"/>
                <a:cs typeface="Calibri"/>
              </a:rPr>
              <a:t>t</a:t>
            </a:r>
            <a:r>
              <a:rPr sz="2800" spc="-15" dirty="0">
                <a:latin typeface="Calibri"/>
                <a:cs typeface="Calibri"/>
              </a:rPr>
              <a:t>e</a:t>
            </a:r>
            <a:r>
              <a:rPr sz="2800" spc="-5" dirty="0">
                <a:latin typeface="Calibri"/>
                <a:cs typeface="Calibri"/>
              </a:rPr>
              <a:t>d</a:t>
            </a:r>
            <a:r>
              <a:rPr sz="2800" spc="0" dirty="0">
                <a:latin typeface="Calibri"/>
                <a:cs typeface="Calibri"/>
              </a:rPr>
              <a:t>?</a:t>
            </a:r>
            <a:endParaRPr sz="2800">
              <a:latin typeface="Calibri"/>
              <a:cs typeface="Calibri"/>
            </a:endParaRPr>
          </a:p>
          <a:p>
            <a:pPr marL="419100" indent="-406400">
              <a:lnSpc>
                <a:spcPct val="100000"/>
              </a:lnSpc>
              <a:buFont typeface="Arial"/>
              <a:buChar char="•"/>
              <a:tabLst>
                <a:tab pos="418465" algn="l"/>
              </a:tabLst>
            </a:pPr>
            <a:r>
              <a:rPr sz="2800" dirty="0">
                <a:latin typeface="Calibri"/>
                <a:cs typeface="Calibri"/>
              </a:rPr>
              <a:t>H</a:t>
            </a:r>
            <a:r>
              <a:rPr sz="2800" spc="-10" dirty="0">
                <a:latin typeface="Calibri"/>
                <a:cs typeface="Calibri"/>
              </a:rPr>
              <a:t>o</a:t>
            </a:r>
            <a:r>
              <a:rPr sz="2800" spc="0" dirty="0">
                <a:latin typeface="Calibri"/>
                <a:cs typeface="Calibri"/>
              </a:rPr>
              <a:t>w</a:t>
            </a:r>
            <a:r>
              <a:rPr sz="2800" spc="-5" dirty="0">
                <a:latin typeface="Calibri"/>
                <a:cs typeface="Calibri"/>
              </a:rPr>
              <a:t> </a:t>
            </a:r>
            <a:r>
              <a:rPr sz="2800" spc="-10" dirty="0">
                <a:latin typeface="Calibri"/>
                <a:cs typeface="Calibri"/>
              </a:rPr>
              <a:t>a</a:t>
            </a:r>
            <a:r>
              <a:rPr sz="2800" spc="-5" dirty="0">
                <a:latin typeface="Calibri"/>
                <a:cs typeface="Calibri"/>
              </a:rPr>
              <a:t>r</a:t>
            </a:r>
            <a:r>
              <a:rPr sz="2800" spc="0" dirty="0">
                <a:latin typeface="Calibri"/>
                <a:cs typeface="Calibri"/>
              </a:rPr>
              <a:t>e</a:t>
            </a:r>
            <a:r>
              <a:rPr sz="2800" spc="-5" dirty="0">
                <a:latin typeface="Calibri"/>
                <a:cs typeface="Calibri"/>
              </a:rPr>
              <a:t> </a:t>
            </a:r>
            <a:r>
              <a:rPr sz="2800" spc="0" dirty="0">
                <a:latin typeface="Calibri"/>
                <a:cs typeface="Calibri"/>
              </a:rPr>
              <a:t>d</a:t>
            </a:r>
            <a:r>
              <a:rPr sz="2800" spc="-15" dirty="0">
                <a:latin typeface="Calibri"/>
                <a:cs typeface="Calibri"/>
              </a:rPr>
              <a:t>e</a:t>
            </a:r>
            <a:r>
              <a:rPr sz="2800" spc="0" dirty="0">
                <a:latin typeface="Calibri"/>
                <a:cs typeface="Calibri"/>
              </a:rPr>
              <a:t>c</a:t>
            </a:r>
            <a:r>
              <a:rPr sz="2800" spc="-10" dirty="0">
                <a:latin typeface="Calibri"/>
                <a:cs typeface="Calibri"/>
              </a:rPr>
              <a:t>i</a:t>
            </a:r>
            <a:r>
              <a:rPr sz="2800" spc="0" dirty="0">
                <a:latin typeface="Calibri"/>
                <a:cs typeface="Calibri"/>
              </a:rPr>
              <a:t>s</a:t>
            </a:r>
            <a:r>
              <a:rPr sz="2800" spc="-10" dirty="0">
                <a:latin typeface="Calibri"/>
                <a:cs typeface="Calibri"/>
              </a:rPr>
              <a:t>io</a:t>
            </a:r>
            <a:r>
              <a:rPr sz="2800" spc="0" dirty="0">
                <a:latin typeface="Calibri"/>
                <a:cs typeface="Calibri"/>
              </a:rPr>
              <a:t>ns </a:t>
            </a:r>
            <a:r>
              <a:rPr sz="2800" spc="-5" dirty="0">
                <a:latin typeface="Calibri"/>
                <a:cs typeface="Calibri"/>
              </a:rPr>
              <a:t>m</a:t>
            </a:r>
            <a:r>
              <a:rPr sz="2800" spc="-10" dirty="0">
                <a:latin typeface="Calibri"/>
                <a:cs typeface="Calibri"/>
              </a:rPr>
              <a:t>a</a:t>
            </a:r>
            <a:r>
              <a:rPr sz="2800" spc="0" dirty="0">
                <a:latin typeface="Calibri"/>
                <a:cs typeface="Calibri"/>
              </a:rPr>
              <a:t>d</a:t>
            </a:r>
            <a:r>
              <a:rPr sz="2800" spc="-15" dirty="0">
                <a:latin typeface="Calibri"/>
                <a:cs typeface="Calibri"/>
              </a:rPr>
              <a:t>e</a:t>
            </a:r>
            <a:r>
              <a:rPr sz="2800" spc="0" dirty="0">
                <a:latin typeface="Calibri"/>
                <a:cs typeface="Calibri"/>
              </a:rPr>
              <a:t>?</a:t>
            </a:r>
            <a:endParaRPr sz="2800">
              <a:latin typeface="Calibri"/>
              <a:cs typeface="Calibri"/>
            </a:endParaRPr>
          </a:p>
          <a:p>
            <a:pPr marL="419100" marR="1201420" indent="-406400">
              <a:lnSpc>
                <a:spcPct val="100000"/>
              </a:lnSpc>
              <a:buFont typeface="Arial"/>
              <a:buChar char="•"/>
              <a:tabLst>
                <a:tab pos="418465" algn="l"/>
              </a:tabLst>
            </a:pPr>
            <a:r>
              <a:rPr sz="2800" dirty="0">
                <a:latin typeface="Calibri"/>
                <a:cs typeface="Calibri"/>
              </a:rPr>
              <a:t>H</a:t>
            </a:r>
            <a:r>
              <a:rPr sz="2800" spc="-10" dirty="0">
                <a:latin typeface="Calibri"/>
                <a:cs typeface="Calibri"/>
              </a:rPr>
              <a:t>o</a:t>
            </a:r>
            <a:r>
              <a:rPr sz="2800" spc="0" dirty="0">
                <a:latin typeface="Calibri"/>
                <a:cs typeface="Calibri"/>
              </a:rPr>
              <a:t>w</a:t>
            </a:r>
            <a:r>
              <a:rPr sz="2800" spc="-5" dirty="0">
                <a:latin typeface="Calibri"/>
                <a:cs typeface="Calibri"/>
              </a:rPr>
              <a:t> </a:t>
            </a:r>
            <a:r>
              <a:rPr sz="2800" spc="-10" dirty="0">
                <a:latin typeface="Calibri"/>
                <a:cs typeface="Calibri"/>
              </a:rPr>
              <a:t>a</a:t>
            </a:r>
            <a:r>
              <a:rPr sz="2800" spc="-5" dirty="0">
                <a:latin typeface="Calibri"/>
                <a:cs typeface="Calibri"/>
              </a:rPr>
              <a:t>r</a:t>
            </a:r>
            <a:r>
              <a:rPr sz="2800" spc="0" dirty="0">
                <a:latin typeface="Calibri"/>
                <a:cs typeface="Calibri"/>
              </a:rPr>
              <a:t>e</a:t>
            </a:r>
            <a:r>
              <a:rPr sz="2800" spc="-5" dirty="0">
                <a:latin typeface="Calibri"/>
                <a:cs typeface="Calibri"/>
              </a:rPr>
              <a:t> </a:t>
            </a:r>
            <a:r>
              <a:rPr sz="2800" spc="0" dirty="0">
                <a:latin typeface="Calibri"/>
                <a:cs typeface="Calibri"/>
              </a:rPr>
              <a:t>c</a:t>
            </a:r>
            <a:r>
              <a:rPr sz="2800" spc="-10" dirty="0">
                <a:latin typeface="Calibri"/>
                <a:cs typeface="Calibri"/>
              </a:rPr>
              <a:t>o</a:t>
            </a:r>
            <a:r>
              <a:rPr sz="2800" spc="0" dirty="0">
                <a:latin typeface="Calibri"/>
                <a:cs typeface="Calibri"/>
              </a:rPr>
              <a:t>n</a:t>
            </a:r>
            <a:r>
              <a:rPr sz="2800" spc="-10" dirty="0">
                <a:latin typeface="Calibri"/>
                <a:cs typeface="Calibri"/>
              </a:rPr>
              <a:t>fli</a:t>
            </a:r>
            <a:r>
              <a:rPr sz="2800" spc="0" dirty="0">
                <a:latin typeface="Calibri"/>
                <a:cs typeface="Calibri"/>
              </a:rPr>
              <a:t>c</a:t>
            </a:r>
            <a:r>
              <a:rPr sz="2800" spc="-5" dirty="0">
                <a:latin typeface="Calibri"/>
                <a:cs typeface="Calibri"/>
              </a:rPr>
              <a:t>t</a:t>
            </a:r>
            <a:r>
              <a:rPr sz="2800" spc="0" dirty="0">
                <a:latin typeface="Calibri"/>
                <a:cs typeface="Calibri"/>
              </a:rPr>
              <a:t>s </a:t>
            </a:r>
            <a:r>
              <a:rPr sz="2800" spc="-5" dirty="0">
                <a:latin typeface="Calibri"/>
                <a:cs typeface="Calibri"/>
              </a:rPr>
              <a:t>r</a:t>
            </a:r>
            <a:r>
              <a:rPr sz="2800" spc="-10" dirty="0">
                <a:latin typeface="Calibri"/>
                <a:cs typeface="Calibri"/>
              </a:rPr>
              <a:t>e</a:t>
            </a:r>
            <a:r>
              <a:rPr sz="2800" spc="0" dirty="0">
                <a:latin typeface="Calibri"/>
                <a:cs typeface="Calibri"/>
              </a:rPr>
              <a:t>s</a:t>
            </a:r>
            <a:r>
              <a:rPr sz="2800" spc="-5" dirty="0">
                <a:latin typeface="Calibri"/>
                <a:cs typeface="Calibri"/>
              </a:rPr>
              <a:t>ol</a:t>
            </a:r>
            <a:r>
              <a:rPr sz="2800" spc="-10" dirty="0">
                <a:latin typeface="Calibri"/>
                <a:cs typeface="Calibri"/>
              </a:rPr>
              <a:t>ve</a:t>
            </a:r>
            <a:r>
              <a:rPr sz="2800" spc="-5" dirty="0">
                <a:latin typeface="Calibri"/>
                <a:cs typeface="Calibri"/>
              </a:rPr>
              <a:t>d</a:t>
            </a:r>
            <a:r>
              <a:rPr sz="2800" spc="0" dirty="0">
                <a:latin typeface="Calibri"/>
                <a:cs typeface="Calibri"/>
              </a:rPr>
              <a:t>?</a:t>
            </a:r>
            <a:endParaRPr sz="2800">
              <a:latin typeface="Calibri"/>
              <a:cs typeface="Calibri"/>
            </a:endParaRPr>
          </a:p>
          <a:p>
            <a:pPr marL="419100" marR="38100" indent="-406400">
              <a:lnSpc>
                <a:spcPct val="100000"/>
              </a:lnSpc>
              <a:buFont typeface="Arial"/>
              <a:buChar char="•"/>
              <a:tabLst>
                <a:tab pos="418465" algn="l"/>
              </a:tabLst>
            </a:pPr>
            <a:r>
              <a:rPr sz="2800" dirty="0">
                <a:latin typeface="Calibri"/>
                <a:cs typeface="Calibri"/>
              </a:rPr>
              <a:t>H</a:t>
            </a:r>
            <a:r>
              <a:rPr sz="2800" spc="-10" dirty="0">
                <a:latin typeface="Calibri"/>
                <a:cs typeface="Calibri"/>
              </a:rPr>
              <a:t>o</a:t>
            </a:r>
            <a:r>
              <a:rPr sz="2800" spc="0" dirty="0">
                <a:latin typeface="Calibri"/>
                <a:cs typeface="Calibri"/>
              </a:rPr>
              <a:t>w</a:t>
            </a:r>
            <a:r>
              <a:rPr sz="2800" spc="-5" dirty="0">
                <a:latin typeface="Calibri"/>
                <a:cs typeface="Calibri"/>
              </a:rPr>
              <a:t> </a:t>
            </a:r>
            <a:r>
              <a:rPr sz="2800" spc="-10" dirty="0">
                <a:latin typeface="Calibri"/>
                <a:cs typeface="Calibri"/>
              </a:rPr>
              <a:t>a</a:t>
            </a:r>
            <a:r>
              <a:rPr sz="2800" spc="-5" dirty="0">
                <a:latin typeface="Calibri"/>
                <a:cs typeface="Calibri"/>
              </a:rPr>
              <a:t>r</a:t>
            </a:r>
            <a:r>
              <a:rPr sz="2800" spc="0" dirty="0">
                <a:latin typeface="Calibri"/>
                <a:cs typeface="Calibri"/>
              </a:rPr>
              <a:t>e</a:t>
            </a:r>
            <a:r>
              <a:rPr sz="2800" spc="-5" dirty="0">
                <a:latin typeface="Calibri"/>
                <a:cs typeface="Calibri"/>
              </a:rPr>
              <a:t> r</a:t>
            </a:r>
            <a:r>
              <a:rPr sz="2800" spc="-10" dirty="0">
                <a:latin typeface="Calibri"/>
                <a:cs typeface="Calibri"/>
              </a:rPr>
              <a:t>ole</a:t>
            </a:r>
            <a:r>
              <a:rPr sz="2800" spc="0" dirty="0">
                <a:latin typeface="Calibri"/>
                <a:cs typeface="Calibri"/>
              </a:rPr>
              <a:t>s</a:t>
            </a:r>
            <a:r>
              <a:rPr sz="2800" spc="5" dirty="0">
                <a:latin typeface="Calibri"/>
                <a:cs typeface="Calibri"/>
              </a:rPr>
              <a:t> </a:t>
            </a:r>
            <a:r>
              <a:rPr sz="2800" spc="-10" dirty="0">
                <a:latin typeface="Calibri"/>
                <a:cs typeface="Calibri"/>
              </a:rPr>
              <a:t>a</a:t>
            </a:r>
            <a:r>
              <a:rPr sz="2800" spc="0" dirty="0">
                <a:latin typeface="Calibri"/>
                <a:cs typeface="Calibri"/>
              </a:rPr>
              <a:t>nd </a:t>
            </a:r>
            <a:r>
              <a:rPr sz="2800" spc="-5" dirty="0">
                <a:latin typeface="Calibri"/>
                <a:cs typeface="Calibri"/>
              </a:rPr>
              <a:t>r</a:t>
            </a:r>
            <a:r>
              <a:rPr sz="2800" spc="-10" dirty="0">
                <a:latin typeface="Calibri"/>
                <a:cs typeface="Calibri"/>
              </a:rPr>
              <a:t>e</a:t>
            </a:r>
            <a:r>
              <a:rPr sz="2800" spc="0" dirty="0">
                <a:latin typeface="Calibri"/>
                <a:cs typeface="Calibri"/>
              </a:rPr>
              <a:t>s</a:t>
            </a:r>
            <a:r>
              <a:rPr sz="2800" spc="-5" dirty="0">
                <a:latin typeface="Calibri"/>
                <a:cs typeface="Calibri"/>
              </a:rPr>
              <a:t>pon</a:t>
            </a:r>
            <a:r>
              <a:rPr sz="2800" spc="0" dirty="0">
                <a:latin typeface="Calibri"/>
                <a:cs typeface="Calibri"/>
              </a:rPr>
              <a:t>s</a:t>
            </a:r>
            <a:r>
              <a:rPr sz="2800" spc="-5" dirty="0">
                <a:latin typeface="Calibri"/>
                <a:cs typeface="Calibri"/>
              </a:rPr>
              <a:t>ibili</a:t>
            </a:r>
            <a:r>
              <a:rPr sz="2800" spc="-10" dirty="0">
                <a:latin typeface="Calibri"/>
                <a:cs typeface="Calibri"/>
              </a:rPr>
              <a:t>t</a:t>
            </a:r>
            <a:r>
              <a:rPr sz="2800" spc="-5" dirty="0">
                <a:latin typeface="Calibri"/>
                <a:cs typeface="Calibri"/>
              </a:rPr>
              <a:t>i</a:t>
            </a:r>
            <a:r>
              <a:rPr sz="2800" spc="-15" dirty="0">
                <a:latin typeface="Calibri"/>
                <a:cs typeface="Calibri"/>
              </a:rPr>
              <a:t>e</a:t>
            </a:r>
            <a:r>
              <a:rPr sz="2800" spc="0" dirty="0">
                <a:latin typeface="Calibri"/>
                <a:cs typeface="Calibri"/>
              </a:rPr>
              <a:t>s</a:t>
            </a:r>
            <a:r>
              <a:rPr sz="2800" spc="5" dirty="0">
                <a:latin typeface="Calibri"/>
                <a:cs typeface="Calibri"/>
              </a:rPr>
              <a:t> </a:t>
            </a:r>
            <a:r>
              <a:rPr sz="2800" spc="-10" dirty="0">
                <a:latin typeface="Calibri"/>
                <a:cs typeface="Calibri"/>
              </a:rPr>
              <a:t>a</a:t>
            </a:r>
            <a:r>
              <a:rPr sz="2800" spc="0" dirty="0">
                <a:latin typeface="Calibri"/>
                <a:cs typeface="Calibri"/>
              </a:rPr>
              <a:t>ss</a:t>
            </a:r>
            <a:r>
              <a:rPr sz="2800" spc="-5" dirty="0">
                <a:latin typeface="Calibri"/>
                <a:cs typeface="Calibri"/>
              </a:rPr>
              <a:t>i</a:t>
            </a:r>
            <a:r>
              <a:rPr sz="2800" spc="-15" dirty="0">
                <a:latin typeface="Calibri"/>
                <a:cs typeface="Calibri"/>
              </a:rPr>
              <a:t>g</a:t>
            </a:r>
            <a:r>
              <a:rPr sz="2800" spc="-5" dirty="0">
                <a:latin typeface="Calibri"/>
                <a:cs typeface="Calibri"/>
              </a:rPr>
              <a:t>n</a:t>
            </a:r>
            <a:r>
              <a:rPr sz="2800" spc="-10" dirty="0">
                <a:latin typeface="Calibri"/>
                <a:cs typeface="Calibri"/>
              </a:rPr>
              <a:t>e</a:t>
            </a:r>
            <a:r>
              <a:rPr sz="2800" spc="-5" dirty="0">
                <a:latin typeface="Calibri"/>
                <a:cs typeface="Calibri"/>
              </a:rPr>
              <a:t>d</a:t>
            </a:r>
            <a:r>
              <a:rPr sz="2800" spc="0" dirty="0">
                <a:latin typeface="Calibri"/>
                <a:cs typeface="Calibri"/>
              </a:rPr>
              <a:t>?</a:t>
            </a:r>
            <a:endParaRPr sz="2800">
              <a:latin typeface="Calibri"/>
              <a:cs typeface="Calibri"/>
            </a:endParaRPr>
          </a:p>
          <a:p>
            <a:pPr marL="419100" marR="675005" indent="-406400">
              <a:lnSpc>
                <a:spcPct val="100000"/>
              </a:lnSpc>
              <a:buFont typeface="Arial"/>
              <a:buChar char="•"/>
              <a:tabLst>
                <a:tab pos="418465" algn="l"/>
              </a:tabLst>
            </a:pPr>
            <a:r>
              <a:rPr sz="2800" dirty="0">
                <a:latin typeface="Calibri"/>
                <a:cs typeface="Calibri"/>
              </a:rPr>
              <a:t>H</a:t>
            </a:r>
            <a:r>
              <a:rPr sz="2800" spc="-10" dirty="0">
                <a:latin typeface="Calibri"/>
                <a:cs typeface="Calibri"/>
              </a:rPr>
              <a:t>o</a:t>
            </a:r>
            <a:r>
              <a:rPr sz="2800" spc="0" dirty="0">
                <a:latin typeface="Calibri"/>
                <a:cs typeface="Calibri"/>
              </a:rPr>
              <a:t>w</a:t>
            </a:r>
            <a:r>
              <a:rPr sz="2800" spc="-5" dirty="0">
                <a:latin typeface="Calibri"/>
                <a:cs typeface="Calibri"/>
              </a:rPr>
              <a:t> </a:t>
            </a:r>
            <a:r>
              <a:rPr sz="2800" spc="0" dirty="0">
                <a:latin typeface="Calibri"/>
                <a:cs typeface="Calibri"/>
              </a:rPr>
              <a:t>do</a:t>
            </a:r>
            <a:r>
              <a:rPr sz="2800" spc="-5" dirty="0">
                <a:latin typeface="Calibri"/>
                <a:cs typeface="Calibri"/>
              </a:rPr>
              <a:t> </a:t>
            </a:r>
            <a:r>
              <a:rPr sz="2800" spc="-10" dirty="0">
                <a:latin typeface="Calibri"/>
                <a:cs typeface="Calibri"/>
              </a:rPr>
              <a:t>w</a:t>
            </a:r>
            <a:r>
              <a:rPr sz="2800" spc="0" dirty="0">
                <a:latin typeface="Calibri"/>
                <a:cs typeface="Calibri"/>
              </a:rPr>
              <a:t>e</a:t>
            </a:r>
            <a:r>
              <a:rPr sz="2800" spc="-5" dirty="0">
                <a:latin typeface="Calibri"/>
                <a:cs typeface="Calibri"/>
              </a:rPr>
              <a:t> r</a:t>
            </a:r>
            <a:r>
              <a:rPr sz="2800" spc="-10" dirty="0">
                <a:latin typeface="Calibri"/>
                <a:cs typeface="Calibri"/>
              </a:rPr>
              <a:t>ei</a:t>
            </a:r>
            <a:r>
              <a:rPr sz="2800" spc="0" dirty="0">
                <a:latin typeface="Calibri"/>
                <a:cs typeface="Calibri"/>
              </a:rPr>
              <a:t>n</a:t>
            </a:r>
            <a:r>
              <a:rPr sz="2800" spc="-10" dirty="0">
                <a:latin typeface="Calibri"/>
                <a:cs typeface="Calibri"/>
              </a:rPr>
              <a:t>fo</a:t>
            </a:r>
            <a:r>
              <a:rPr sz="2800" spc="-5" dirty="0">
                <a:latin typeface="Calibri"/>
                <a:cs typeface="Calibri"/>
              </a:rPr>
              <a:t>r</a:t>
            </a:r>
            <a:r>
              <a:rPr sz="2800" spc="0" dirty="0">
                <a:latin typeface="Calibri"/>
                <a:cs typeface="Calibri"/>
              </a:rPr>
              <a:t>ce p</a:t>
            </a:r>
            <a:r>
              <a:rPr sz="2800" spc="-10" dirty="0">
                <a:latin typeface="Calibri"/>
                <a:cs typeface="Calibri"/>
              </a:rPr>
              <a:t>a</a:t>
            </a:r>
            <a:r>
              <a:rPr sz="2800" spc="-5" dirty="0">
                <a:latin typeface="Calibri"/>
                <a:cs typeface="Calibri"/>
              </a:rPr>
              <a:t>rt</a:t>
            </a:r>
            <a:r>
              <a:rPr sz="2800" spc="-10" dirty="0">
                <a:latin typeface="Calibri"/>
                <a:cs typeface="Calibri"/>
              </a:rPr>
              <a:t>i</a:t>
            </a:r>
            <a:r>
              <a:rPr sz="2800" spc="0" dirty="0">
                <a:latin typeface="Calibri"/>
                <a:cs typeface="Calibri"/>
              </a:rPr>
              <a:t>c</a:t>
            </a:r>
            <a:r>
              <a:rPr sz="2800" spc="-10" dirty="0">
                <a:latin typeface="Calibri"/>
                <a:cs typeface="Calibri"/>
              </a:rPr>
              <a:t>i</a:t>
            </a:r>
            <a:r>
              <a:rPr sz="2800" spc="0" dirty="0">
                <a:latin typeface="Calibri"/>
                <a:cs typeface="Calibri"/>
              </a:rPr>
              <a:t>p</a:t>
            </a:r>
            <a:r>
              <a:rPr sz="2800" spc="-10" dirty="0">
                <a:latin typeface="Calibri"/>
                <a:cs typeface="Calibri"/>
              </a:rPr>
              <a:t>a</a:t>
            </a:r>
            <a:r>
              <a:rPr sz="2800" spc="-5" dirty="0">
                <a:latin typeface="Calibri"/>
                <a:cs typeface="Calibri"/>
              </a:rPr>
              <a:t>t</a:t>
            </a:r>
            <a:r>
              <a:rPr sz="2800" spc="-10" dirty="0">
                <a:latin typeface="Calibri"/>
                <a:cs typeface="Calibri"/>
              </a:rPr>
              <a:t>io</a:t>
            </a:r>
            <a:r>
              <a:rPr sz="2800" spc="0" dirty="0">
                <a:latin typeface="Calibri"/>
                <a:cs typeface="Calibri"/>
              </a:rPr>
              <a:t>n?</a:t>
            </a:r>
            <a:endParaRPr sz="2800">
              <a:latin typeface="Calibri"/>
              <a:cs typeface="Calibri"/>
            </a:endParaRPr>
          </a:p>
        </p:txBody>
      </p:sp>
      <p:sp>
        <p:nvSpPr>
          <p:cNvPr id="9" name="object 9"/>
          <p:cNvSpPr/>
          <p:nvPr/>
        </p:nvSpPr>
        <p:spPr>
          <a:xfrm>
            <a:off x="2331720" y="3819144"/>
            <a:ext cx="1984248" cy="3038856"/>
          </a:xfrm>
          <a:prstGeom prst="rect">
            <a:avLst/>
          </a:prstGeom>
          <a:blipFill>
            <a:blip r:embed="rId3" cstate="print"/>
            <a:stretch>
              <a:fillRect/>
            </a:stretch>
          </a:blipFill>
        </p:spPr>
        <p:txBody>
          <a:bodyPr wrap="square" lIns="0" tIns="0" rIns="0" bIns="0" rtlCol="0">
            <a:noAutofit/>
          </a:bodyPr>
          <a:lstStyle/>
          <a:p>
            <a:endParaRPr/>
          </a:p>
        </p:txBody>
      </p:sp>
      <p:sp>
        <p:nvSpPr>
          <p:cNvPr id="16" name="Title 15">
            <a:extLst>
              <a:ext uri="{FF2B5EF4-FFF2-40B4-BE49-F238E27FC236}">
                <a16:creationId xmlns:a16="http://schemas.microsoft.com/office/drawing/2014/main" id="{44C080C7-8A1B-464E-9E23-0EEB39234634}"/>
              </a:ext>
            </a:extLst>
          </p:cNvPr>
          <p:cNvSpPr>
            <a:spLocks noGrp="1"/>
          </p:cNvSpPr>
          <p:nvPr>
            <p:ph type="title"/>
          </p:nvPr>
        </p:nvSpPr>
        <p:spPr/>
        <p:txBody>
          <a:bodyPr/>
          <a:lstStyle/>
          <a:p>
            <a:r>
              <a:rPr lang="en-US" dirty="0"/>
              <a:t>Meeting Organization</a:t>
            </a:r>
          </a:p>
        </p:txBody>
      </p:sp>
    </p:spTree>
    <p:extLst>
      <p:ext uri="{BB962C8B-B14F-4D97-AF65-F5344CB8AC3E}">
        <p14:creationId xmlns:p14="http://schemas.microsoft.com/office/powerpoint/2010/main" val="22627479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733799" y="4524246"/>
            <a:ext cx="5120639" cy="2169161"/>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p:nvPr/>
        </p:nvSpPr>
        <p:spPr>
          <a:xfrm>
            <a:off x="91439" y="4946903"/>
            <a:ext cx="2621280" cy="1746504"/>
          </a:xfrm>
          <a:prstGeom prst="rect">
            <a:avLst/>
          </a:prstGeom>
          <a:blipFill>
            <a:blip r:embed="rId4" cstate="print"/>
            <a:stretch>
              <a:fillRect/>
            </a:stretch>
          </a:blipFill>
        </p:spPr>
        <p:txBody>
          <a:bodyPr wrap="square" lIns="0" tIns="0" rIns="0" bIns="0" rtlCol="0">
            <a:noAutofit/>
          </a:bodyPr>
          <a:lstStyle/>
          <a:p>
            <a:endParaRPr/>
          </a:p>
        </p:txBody>
      </p:sp>
      <p:sp>
        <p:nvSpPr>
          <p:cNvPr id="4" name="object 4"/>
          <p:cNvSpPr/>
          <p:nvPr/>
        </p:nvSpPr>
        <p:spPr>
          <a:xfrm>
            <a:off x="4572000" y="0"/>
            <a:ext cx="4572000" cy="2416049"/>
          </a:xfrm>
          <a:prstGeom prst="rect">
            <a:avLst/>
          </a:prstGeom>
          <a:blipFill>
            <a:blip r:embed="rId5" cstate="print"/>
            <a:stretch>
              <a:fillRect/>
            </a:stretch>
          </a:blipFill>
        </p:spPr>
        <p:txBody>
          <a:bodyPr wrap="square" lIns="0" tIns="0" rIns="0" bIns="0" rtlCol="0">
            <a:noAutofit/>
          </a:bodyPr>
          <a:lstStyle/>
          <a:p>
            <a:endParaRPr/>
          </a:p>
        </p:txBody>
      </p:sp>
      <p:sp>
        <p:nvSpPr>
          <p:cNvPr id="5" name="object 5"/>
          <p:cNvSpPr/>
          <p:nvPr/>
        </p:nvSpPr>
        <p:spPr>
          <a:xfrm>
            <a:off x="152400" y="152400"/>
            <a:ext cx="3959352" cy="2968752"/>
          </a:xfrm>
          <a:prstGeom prst="rect">
            <a:avLst/>
          </a:prstGeom>
          <a:blipFill>
            <a:blip r:embed="rId6" cstate="print"/>
            <a:stretch>
              <a:fillRect/>
            </a:stretch>
          </a:blipFill>
        </p:spPr>
        <p:txBody>
          <a:bodyPr wrap="square" lIns="0" tIns="0" rIns="0" bIns="0" rtlCol="0">
            <a:noAutofit/>
          </a:bodyPr>
          <a:lstStyle/>
          <a:p>
            <a:endParaRPr/>
          </a:p>
        </p:txBody>
      </p:sp>
      <p:sp>
        <p:nvSpPr>
          <p:cNvPr id="6" name="object 6"/>
          <p:cNvSpPr txBox="1"/>
          <p:nvPr/>
        </p:nvSpPr>
        <p:spPr>
          <a:xfrm>
            <a:off x="304150" y="3276601"/>
            <a:ext cx="8306450" cy="1247646"/>
          </a:xfrm>
          <a:prstGeom prst="rect">
            <a:avLst/>
          </a:prstGeom>
        </p:spPr>
        <p:txBody>
          <a:bodyPr vert="horz" wrap="square" lIns="0" tIns="0" rIns="0" bIns="0" rtlCol="0">
            <a:noAutofit/>
          </a:bodyPr>
          <a:lstStyle/>
          <a:p>
            <a:pPr marL="12700" marR="12700">
              <a:lnSpc>
                <a:spcPct val="100000"/>
              </a:lnSpc>
            </a:pPr>
            <a:r>
              <a:rPr sz="2400" spc="-5" dirty="0">
                <a:solidFill>
                  <a:srgbClr val="FF0000"/>
                </a:solidFill>
                <a:latin typeface="Arial"/>
                <a:cs typeface="Arial"/>
              </a:rPr>
              <a:t>I</a:t>
            </a:r>
            <a:r>
              <a:rPr sz="2400" spc="0" dirty="0">
                <a:solidFill>
                  <a:srgbClr val="FF0000"/>
                </a:solidFill>
                <a:latin typeface="Arial"/>
                <a:cs typeface="Arial"/>
              </a:rPr>
              <a:t>nsert</a:t>
            </a:r>
            <a:r>
              <a:rPr sz="2400" spc="-10" dirty="0">
                <a:solidFill>
                  <a:srgbClr val="FF0000"/>
                </a:solidFill>
                <a:latin typeface="Arial"/>
                <a:cs typeface="Arial"/>
              </a:rPr>
              <a:t> </a:t>
            </a:r>
            <a:r>
              <a:rPr sz="2400" spc="0" dirty="0">
                <a:solidFill>
                  <a:srgbClr val="FF0000"/>
                </a:solidFill>
                <a:latin typeface="Arial"/>
                <a:cs typeface="Arial"/>
              </a:rPr>
              <a:t>mee</a:t>
            </a:r>
            <a:r>
              <a:rPr sz="2400" spc="-5" dirty="0">
                <a:solidFill>
                  <a:srgbClr val="FF0000"/>
                </a:solidFill>
                <a:latin typeface="Arial"/>
                <a:cs typeface="Arial"/>
              </a:rPr>
              <a:t>t</a:t>
            </a:r>
            <a:r>
              <a:rPr sz="2400" spc="0" dirty="0">
                <a:solidFill>
                  <a:srgbClr val="FF0000"/>
                </a:solidFill>
                <a:latin typeface="Arial"/>
                <a:cs typeface="Arial"/>
              </a:rPr>
              <a:t>ing roles</a:t>
            </a:r>
            <a:r>
              <a:rPr sz="2400" spc="-5" dirty="0">
                <a:solidFill>
                  <a:srgbClr val="FF0000"/>
                </a:solidFill>
                <a:latin typeface="Arial"/>
                <a:cs typeface="Arial"/>
              </a:rPr>
              <a:t> </a:t>
            </a:r>
            <a:r>
              <a:rPr sz="2400" spc="0" dirty="0">
                <a:solidFill>
                  <a:srgbClr val="FF0000"/>
                </a:solidFill>
                <a:latin typeface="Arial"/>
                <a:cs typeface="Arial"/>
              </a:rPr>
              <a:t>chart here.</a:t>
            </a:r>
            <a:endParaRPr sz="2400" dirty="0">
              <a:latin typeface="Arial"/>
              <a:cs typeface="Arial"/>
            </a:endParaRPr>
          </a:p>
        </p:txBody>
      </p:sp>
      <p:sp>
        <p:nvSpPr>
          <p:cNvPr id="7" name="Rectangle 6"/>
          <p:cNvSpPr/>
          <p:nvPr/>
        </p:nvSpPr>
        <p:spPr>
          <a:xfrm>
            <a:off x="2286000" y="3105835"/>
            <a:ext cx="4572000" cy="646331"/>
          </a:xfrm>
          <a:prstGeom prst="rect">
            <a:avLst/>
          </a:prstGeom>
        </p:spPr>
        <p:txBody>
          <a:bodyPr>
            <a:spAutoFit/>
          </a:bodyPr>
          <a:lstStyle/>
          <a:p>
            <a:r>
              <a:rPr lang="en-US" dirty="0"/>
              <a:t>http://</a:t>
            </a:r>
            <a:r>
              <a:rPr lang="en-US" dirty="0" err="1"/>
              <a:t>www.uvm.edu</a:t>
            </a:r>
            <a:r>
              <a:rPr lang="en-US" dirty="0"/>
              <a:t>/</a:t>
            </a:r>
            <a:r>
              <a:rPr lang="en-US" dirty="0" err="1"/>
              <a:t>cdci</a:t>
            </a:r>
            <a:r>
              <a:rPr lang="en-US" dirty="0"/>
              <a:t>/best/</a:t>
            </a:r>
            <a:r>
              <a:rPr lang="en-US" dirty="0" err="1"/>
              <a:t>pbswebsite</a:t>
            </a:r>
            <a:r>
              <a:rPr lang="en-US" dirty="0"/>
              <a:t>/UniversalStaffHandbook2016.docx</a:t>
            </a:r>
          </a:p>
        </p:txBody>
      </p:sp>
      <p:pic>
        <p:nvPicPr>
          <p:cNvPr id="8" name="Picture 7"/>
          <p:cNvPicPr>
            <a:picLocks noChangeAspect="1"/>
          </p:cNvPicPr>
          <p:nvPr/>
        </p:nvPicPr>
        <p:blipFill>
          <a:blip r:embed="rId7"/>
          <a:stretch>
            <a:fillRect/>
          </a:stretch>
        </p:blipFill>
        <p:spPr>
          <a:xfrm>
            <a:off x="0" y="2743200"/>
            <a:ext cx="9144000" cy="2108198"/>
          </a:xfrm>
          <a:prstGeom prst="rect">
            <a:avLst/>
          </a:prstGeom>
        </p:spPr>
      </p:pic>
    </p:spTree>
    <p:extLst>
      <p:ext uri="{BB962C8B-B14F-4D97-AF65-F5344CB8AC3E}">
        <p14:creationId xmlns:p14="http://schemas.microsoft.com/office/powerpoint/2010/main" val="24553618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Title 1"/>
          <p:cNvSpPr>
            <a:spLocks noGrp="1"/>
          </p:cNvSpPr>
          <p:nvPr>
            <p:ph type="title"/>
          </p:nvPr>
        </p:nvSpPr>
        <p:spPr/>
        <p:txBody>
          <a:bodyPr/>
          <a:lstStyle/>
          <a:p>
            <a:pPr eaLnBrk="1" hangingPunct="1"/>
            <a:r>
              <a:rPr lang="en-US" altLang="en-US" dirty="0">
                <a:ea typeface="ＭＳ Ｐゴシック" charset="-128"/>
              </a:rPr>
              <a:t>Example: Team Meeting Structure</a:t>
            </a:r>
          </a:p>
        </p:txBody>
      </p:sp>
      <p:sp>
        <p:nvSpPr>
          <p:cNvPr id="3" name="Content Placeholder 2"/>
          <p:cNvSpPr>
            <a:spLocks noGrp="1"/>
          </p:cNvSpPr>
          <p:nvPr>
            <p:ph idx="1"/>
          </p:nvPr>
        </p:nvSpPr>
        <p:spPr>
          <a:xfrm>
            <a:off x="871538" y="1865313"/>
            <a:ext cx="7408862" cy="4260850"/>
          </a:xfrm>
        </p:spPr>
        <p:txBody>
          <a:bodyPr/>
          <a:lstStyle/>
          <a:p>
            <a:pPr marL="514350" indent="-514350" eaLnBrk="1" hangingPunct="1">
              <a:buFont typeface="+mj-lt"/>
              <a:buAutoNum type="arabicPeriod"/>
              <a:defRPr/>
            </a:pPr>
            <a:r>
              <a:rPr lang="en-US" dirty="0"/>
              <a:t>Start with positives!</a:t>
            </a:r>
          </a:p>
          <a:p>
            <a:pPr marL="514350" indent="-514350" eaLnBrk="1" hangingPunct="1">
              <a:buFont typeface="+mj-lt"/>
              <a:buAutoNum type="arabicPeriod"/>
              <a:defRPr/>
            </a:pPr>
            <a:r>
              <a:rPr lang="en-US" dirty="0"/>
              <a:t>Review all relevant data</a:t>
            </a:r>
          </a:p>
          <a:p>
            <a:pPr marL="514350" indent="-514350" eaLnBrk="1" hangingPunct="1">
              <a:buFont typeface="+mj-lt"/>
              <a:buAutoNum type="arabicPeriod"/>
              <a:defRPr/>
            </a:pPr>
            <a:r>
              <a:rPr lang="en-US" dirty="0"/>
              <a:t>Brainstorm ideas based on data</a:t>
            </a:r>
          </a:p>
          <a:p>
            <a:pPr marL="514350" indent="-514350" eaLnBrk="1" hangingPunct="1">
              <a:buFont typeface="+mj-lt"/>
              <a:buAutoNum type="arabicPeriod"/>
              <a:defRPr/>
            </a:pPr>
            <a:r>
              <a:rPr lang="en-US" dirty="0"/>
              <a:t>Discuss, prioritize, make data-based decisions</a:t>
            </a:r>
          </a:p>
          <a:p>
            <a:pPr marL="514350" indent="-514350" eaLnBrk="1" hangingPunct="1">
              <a:buFont typeface="+mj-lt"/>
              <a:buAutoNum type="arabicPeriod"/>
              <a:defRPr/>
            </a:pPr>
            <a:r>
              <a:rPr lang="en-US" dirty="0"/>
              <a:t>Gain consensus and implement agreed upon steps</a:t>
            </a:r>
          </a:p>
          <a:p>
            <a:pPr marL="0" indent="0" algn="ctr" eaLnBrk="1" hangingPunct="1">
              <a:buFont typeface="Symbol" charset="0"/>
              <a:buNone/>
              <a:defRPr/>
            </a:pPr>
            <a:r>
              <a:rPr lang="en-US" sz="3600" b="1" i="1" dirty="0">
                <a:solidFill>
                  <a:srgbClr val="FF0000"/>
                </a:solidFill>
              </a:rPr>
              <a:t>STICK WITH YOUR AGENDA</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35924" y="2042809"/>
            <a:ext cx="6375400" cy="3286746"/>
          </a:xfrm>
          <a:prstGeom prst="rect">
            <a:avLst/>
          </a:prstGeom>
        </p:spPr>
        <p:txBody>
          <a:bodyPr vert="horz" wrap="square" lIns="0" tIns="0" rIns="0" bIns="0" rtlCol="0">
            <a:noAutofit/>
          </a:bodyPr>
          <a:lstStyle/>
          <a:p>
            <a:pPr marL="12700" marR="1203325">
              <a:lnSpc>
                <a:spcPct val="115599"/>
              </a:lnSpc>
            </a:pPr>
            <a:r>
              <a:rPr lang="en-US" sz="3200" spc="-25" dirty="0">
                <a:latin typeface="Calibri"/>
                <a:cs typeface="Calibri"/>
                <a:hlinkClick r:id="rId3"/>
              </a:rPr>
              <a:t>Team Self-Assessment</a:t>
            </a:r>
            <a:endParaRPr lang="en-US" sz="3200" spc="-25" dirty="0">
              <a:latin typeface="Calibri"/>
              <a:cs typeface="Calibri"/>
            </a:endParaRPr>
          </a:p>
          <a:p>
            <a:pPr marL="12700" marR="1203325">
              <a:lnSpc>
                <a:spcPct val="115599"/>
              </a:lnSpc>
            </a:pPr>
            <a:r>
              <a:rPr sz="3200" spc="-25" dirty="0">
                <a:latin typeface="Calibri"/>
                <a:cs typeface="Calibri"/>
              </a:rPr>
              <a:t>W</a:t>
            </a:r>
            <a:r>
              <a:rPr sz="3200" spc="-10" dirty="0">
                <a:latin typeface="Calibri"/>
                <a:cs typeface="Calibri"/>
              </a:rPr>
              <a:t>h</a:t>
            </a:r>
            <a:r>
              <a:rPr sz="3200" spc="-25" dirty="0">
                <a:latin typeface="Calibri"/>
                <a:cs typeface="Calibri"/>
              </a:rPr>
              <a:t>e</a:t>
            </a:r>
            <a:r>
              <a:rPr sz="3200" spc="-20" dirty="0">
                <a:latin typeface="Calibri"/>
                <a:cs typeface="Calibri"/>
              </a:rPr>
              <a:t>n</a:t>
            </a:r>
            <a:r>
              <a:rPr sz="3200" spc="10" dirty="0">
                <a:latin typeface="Calibri"/>
                <a:cs typeface="Calibri"/>
              </a:rPr>
              <a:t> </a:t>
            </a:r>
            <a:r>
              <a:rPr sz="3200" spc="-15" dirty="0">
                <a:latin typeface="Calibri"/>
                <a:cs typeface="Calibri"/>
              </a:rPr>
              <a:t>co</a:t>
            </a:r>
            <a:r>
              <a:rPr sz="3200" spc="-10" dirty="0">
                <a:latin typeface="Calibri"/>
                <a:cs typeface="Calibri"/>
              </a:rPr>
              <a:t>u</a:t>
            </a:r>
            <a:r>
              <a:rPr sz="3200" spc="-15" dirty="0">
                <a:latin typeface="Calibri"/>
                <a:cs typeface="Calibri"/>
              </a:rPr>
              <a:t>ld</a:t>
            </a:r>
            <a:r>
              <a:rPr sz="3200" spc="10" dirty="0">
                <a:latin typeface="Calibri"/>
                <a:cs typeface="Calibri"/>
              </a:rPr>
              <a:t> </a:t>
            </a:r>
            <a:r>
              <a:rPr sz="3200" spc="-15" dirty="0">
                <a:latin typeface="Calibri"/>
                <a:cs typeface="Calibri"/>
              </a:rPr>
              <a:t>yo</a:t>
            </a:r>
            <a:r>
              <a:rPr sz="3200" spc="-20" dirty="0">
                <a:latin typeface="Calibri"/>
                <a:cs typeface="Calibri"/>
              </a:rPr>
              <a:t>u</a:t>
            </a:r>
            <a:r>
              <a:rPr sz="3200" spc="10" dirty="0">
                <a:latin typeface="Calibri"/>
                <a:cs typeface="Calibri"/>
              </a:rPr>
              <a:t> </a:t>
            </a:r>
            <a:r>
              <a:rPr sz="3200" spc="-10" dirty="0">
                <a:latin typeface="Calibri"/>
                <a:cs typeface="Calibri"/>
              </a:rPr>
              <a:t>u</a:t>
            </a:r>
            <a:r>
              <a:rPr sz="3200" spc="-15" dirty="0">
                <a:latin typeface="Calibri"/>
                <a:cs typeface="Calibri"/>
              </a:rPr>
              <a:t>se</a:t>
            </a:r>
            <a:r>
              <a:rPr sz="3200" spc="-5" dirty="0">
                <a:latin typeface="Calibri"/>
                <a:cs typeface="Calibri"/>
              </a:rPr>
              <a:t> </a:t>
            </a:r>
            <a:r>
              <a:rPr sz="3200" spc="5" dirty="0">
                <a:latin typeface="Calibri"/>
                <a:cs typeface="Calibri"/>
              </a:rPr>
              <a:t>t</a:t>
            </a:r>
            <a:r>
              <a:rPr sz="3200" spc="-10" dirty="0">
                <a:latin typeface="Calibri"/>
                <a:cs typeface="Calibri"/>
              </a:rPr>
              <a:t>h</a:t>
            </a:r>
            <a:r>
              <a:rPr sz="3200" spc="-15" dirty="0">
                <a:latin typeface="Calibri"/>
                <a:cs typeface="Calibri"/>
              </a:rPr>
              <a:t>is?</a:t>
            </a:r>
            <a:r>
              <a:rPr sz="3200" spc="-10" dirty="0">
                <a:latin typeface="Calibri"/>
                <a:cs typeface="Calibri"/>
              </a:rPr>
              <a:t>   H</a:t>
            </a:r>
            <a:r>
              <a:rPr sz="3200" spc="-20" dirty="0">
                <a:latin typeface="Calibri"/>
                <a:cs typeface="Calibri"/>
              </a:rPr>
              <a:t>ow</a:t>
            </a:r>
            <a:r>
              <a:rPr sz="3200" spc="5" dirty="0">
                <a:latin typeface="Calibri"/>
                <a:cs typeface="Calibri"/>
              </a:rPr>
              <a:t> </a:t>
            </a:r>
            <a:r>
              <a:rPr sz="3200" spc="-20" dirty="0">
                <a:latin typeface="Calibri"/>
                <a:cs typeface="Calibri"/>
              </a:rPr>
              <a:t>co</a:t>
            </a:r>
            <a:r>
              <a:rPr sz="3200" spc="-10" dirty="0">
                <a:latin typeface="Calibri"/>
                <a:cs typeface="Calibri"/>
              </a:rPr>
              <a:t>u</a:t>
            </a:r>
            <a:r>
              <a:rPr sz="3200" spc="-15" dirty="0">
                <a:latin typeface="Calibri"/>
                <a:cs typeface="Calibri"/>
              </a:rPr>
              <a:t>ld</a:t>
            </a:r>
            <a:r>
              <a:rPr sz="3200" spc="10" dirty="0">
                <a:latin typeface="Calibri"/>
                <a:cs typeface="Calibri"/>
              </a:rPr>
              <a:t> </a:t>
            </a:r>
            <a:r>
              <a:rPr sz="3200" spc="-10" dirty="0">
                <a:latin typeface="Calibri"/>
                <a:cs typeface="Calibri"/>
              </a:rPr>
              <a:t>y</a:t>
            </a:r>
            <a:r>
              <a:rPr sz="3200" spc="-20" dirty="0">
                <a:latin typeface="Calibri"/>
                <a:cs typeface="Calibri"/>
              </a:rPr>
              <a:t>ou</a:t>
            </a:r>
            <a:r>
              <a:rPr sz="3200" spc="10" dirty="0">
                <a:latin typeface="Calibri"/>
                <a:cs typeface="Calibri"/>
              </a:rPr>
              <a:t> </a:t>
            </a:r>
            <a:r>
              <a:rPr sz="3200" spc="-10" dirty="0">
                <a:latin typeface="Calibri"/>
                <a:cs typeface="Calibri"/>
              </a:rPr>
              <a:t>u</a:t>
            </a:r>
            <a:r>
              <a:rPr sz="3200" spc="-15" dirty="0">
                <a:latin typeface="Calibri"/>
                <a:cs typeface="Calibri"/>
              </a:rPr>
              <a:t>se </a:t>
            </a:r>
            <a:r>
              <a:rPr sz="3200" spc="5" dirty="0">
                <a:latin typeface="Calibri"/>
                <a:cs typeface="Calibri"/>
              </a:rPr>
              <a:t>t</a:t>
            </a:r>
            <a:r>
              <a:rPr sz="3200" spc="-10" dirty="0">
                <a:latin typeface="Calibri"/>
                <a:cs typeface="Calibri"/>
              </a:rPr>
              <a:t>h</a:t>
            </a:r>
            <a:r>
              <a:rPr sz="3200" spc="-20" dirty="0">
                <a:latin typeface="Calibri"/>
                <a:cs typeface="Calibri"/>
              </a:rPr>
              <a:t>e</a:t>
            </a:r>
            <a:r>
              <a:rPr sz="3200" spc="-5" dirty="0">
                <a:latin typeface="Calibri"/>
                <a:cs typeface="Calibri"/>
              </a:rPr>
              <a:t> </a:t>
            </a:r>
            <a:r>
              <a:rPr sz="3200" spc="-20" dirty="0">
                <a:latin typeface="Calibri"/>
                <a:cs typeface="Calibri"/>
              </a:rPr>
              <a:t>r</a:t>
            </a:r>
            <a:r>
              <a:rPr sz="3200" spc="-15" dirty="0">
                <a:latin typeface="Calibri"/>
                <a:cs typeface="Calibri"/>
              </a:rPr>
              <a:t>es</a:t>
            </a:r>
            <a:r>
              <a:rPr sz="3200" spc="-10" dirty="0">
                <a:latin typeface="Calibri"/>
                <a:cs typeface="Calibri"/>
              </a:rPr>
              <a:t>ul</a:t>
            </a:r>
            <a:r>
              <a:rPr sz="3200" spc="5" dirty="0">
                <a:latin typeface="Calibri"/>
                <a:cs typeface="Calibri"/>
              </a:rPr>
              <a:t>t</a:t>
            </a:r>
            <a:r>
              <a:rPr sz="3200" spc="-15" dirty="0">
                <a:latin typeface="Calibri"/>
                <a:cs typeface="Calibri"/>
              </a:rPr>
              <a:t>s?</a:t>
            </a:r>
            <a:r>
              <a:rPr sz="3200" spc="-10" dirty="0">
                <a:latin typeface="Calibri"/>
                <a:cs typeface="Calibri"/>
              </a:rPr>
              <a:t> H</a:t>
            </a:r>
            <a:r>
              <a:rPr sz="3200" spc="-20" dirty="0">
                <a:latin typeface="Calibri"/>
                <a:cs typeface="Calibri"/>
              </a:rPr>
              <a:t>ow</a:t>
            </a:r>
            <a:r>
              <a:rPr sz="3200" spc="5" dirty="0">
                <a:latin typeface="Calibri"/>
                <a:cs typeface="Calibri"/>
              </a:rPr>
              <a:t> </a:t>
            </a:r>
            <a:r>
              <a:rPr sz="3200" spc="-15" dirty="0">
                <a:latin typeface="Calibri"/>
                <a:cs typeface="Calibri"/>
              </a:rPr>
              <a:t>of</a:t>
            </a:r>
            <a:r>
              <a:rPr sz="3200" spc="5" dirty="0">
                <a:latin typeface="Calibri"/>
                <a:cs typeface="Calibri"/>
              </a:rPr>
              <a:t>t</a:t>
            </a:r>
            <a:r>
              <a:rPr sz="3200" spc="-20" dirty="0">
                <a:latin typeface="Calibri"/>
                <a:cs typeface="Calibri"/>
              </a:rPr>
              <a:t>en</a:t>
            </a:r>
            <a:r>
              <a:rPr sz="3200" spc="10" dirty="0">
                <a:latin typeface="Calibri"/>
                <a:cs typeface="Calibri"/>
              </a:rPr>
              <a:t> </a:t>
            </a:r>
            <a:r>
              <a:rPr sz="3200" spc="-15" dirty="0">
                <a:latin typeface="Calibri"/>
                <a:cs typeface="Calibri"/>
              </a:rPr>
              <a:t>a</a:t>
            </a:r>
            <a:r>
              <a:rPr sz="3200" spc="-10" dirty="0">
                <a:latin typeface="Calibri"/>
                <a:cs typeface="Calibri"/>
              </a:rPr>
              <a:t>n</a:t>
            </a:r>
            <a:r>
              <a:rPr sz="3200" spc="-20" dirty="0">
                <a:latin typeface="Calibri"/>
                <a:cs typeface="Calibri"/>
              </a:rPr>
              <a:t>d</a:t>
            </a:r>
            <a:r>
              <a:rPr sz="3200" spc="5" dirty="0">
                <a:latin typeface="Calibri"/>
                <a:cs typeface="Calibri"/>
              </a:rPr>
              <a:t> </a:t>
            </a:r>
            <a:r>
              <a:rPr sz="3200" spc="-10" dirty="0">
                <a:latin typeface="Calibri"/>
                <a:cs typeface="Calibri"/>
              </a:rPr>
              <a:t>b</a:t>
            </a:r>
            <a:r>
              <a:rPr sz="3200" spc="-15" dirty="0">
                <a:latin typeface="Calibri"/>
                <a:cs typeface="Calibri"/>
              </a:rPr>
              <a:t>y</a:t>
            </a:r>
            <a:r>
              <a:rPr sz="3200" spc="5" dirty="0">
                <a:latin typeface="Calibri"/>
                <a:cs typeface="Calibri"/>
              </a:rPr>
              <a:t> </a:t>
            </a:r>
            <a:r>
              <a:rPr sz="3200" spc="-20" dirty="0">
                <a:latin typeface="Calibri"/>
                <a:cs typeface="Calibri"/>
              </a:rPr>
              <a:t>w</a:t>
            </a:r>
            <a:r>
              <a:rPr sz="3200" spc="-10" dirty="0">
                <a:latin typeface="Calibri"/>
                <a:cs typeface="Calibri"/>
              </a:rPr>
              <a:t>h</a:t>
            </a:r>
            <a:r>
              <a:rPr sz="3200" spc="-20" dirty="0">
                <a:latin typeface="Calibri"/>
                <a:cs typeface="Calibri"/>
              </a:rPr>
              <a:t>o</a:t>
            </a:r>
            <a:r>
              <a:rPr sz="3200" spc="-15" dirty="0">
                <a:latin typeface="Calibri"/>
                <a:cs typeface="Calibri"/>
              </a:rPr>
              <a:t>m?</a:t>
            </a:r>
            <a:endParaRPr sz="3200" dirty="0">
              <a:latin typeface="Calibri"/>
              <a:cs typeface="Calibri"/>
            </a:endParaRPr>
          </a:p>
          <a:p>
            <a:pPr>
              <a:lnSpc>
                <a:spcPts val="600"/>
              </a:lnSpc>
              <a:spcBef>
                <a:spcPts val="0"/>
              </a:spcBef>
            </a:pPr>
            <a:endParaRPr sz="600" dirty="0"/>
          </a:p>
          <a:p>
            <a:pPr marL="12700">
              <a:lnSpc>
                <a:spcPct val="100000"/>
              </a:lnSpc>
            </a:pPr>
            <a:r>
              <a:rPr sz="3200" spc="-10" dirty="0">
                <a:latin typeface="Calibri"/>
                <a:cs typeface="Calibri"/>
              </a:rPr>
              <a:t>D</a:t>
            </a:r>
            <a:r>
              <a:rPr sz="3200" spc="-20" dirty="0">
                <a:latin typeface="Calibri"/>
                <a:cs typeface="Calibri"/>
              </a:rPr>
              <a:t>o we </a:t>
            </a:r>
            <a:r>
              <a:rPr sz="3200" spc="-10" dirty="0">
                <a:latin typeface="Calibri"/>
                <a:cs typeface="Calibri"/>
              </a:rPr>
              <a:t>h</a:t>
            </a:r>
            <a:r>
              <a:rPr sz="3200" spc="-15" dirty="0">
                <a:latin typeface="Calibri"/>
                <a:cs typeface="Calibri"/>
              </a:rPr>
              <a:t>a</a:t>
            </a:r>
            <a:r>
              <a:rPr sz="3200" spc="-10" dirty="0">
                <a:latin typeface="Calibri"/>
                <a:cs typeface="Calibri"/>
              </a:rPr>
              <a:t>v</a:t>
            </a:r>
            <a:r>
              <a:rPr sz="3200" spc="-20" dirty="0">
                <a:latin typeface="Calibri"/>
                <a:cs typeface="Calibri"/>
              </a:rPr>
              <a:t>e </a:t>
            </a:r>
            <a:r>
              <a:rPr sz="3200" spc="-15" dirty="0">
                <a:latin typeface="Calibri"/>
                <a:cs typeface="Calibri"/>
              </a:rPr>
              <a:t>a</a:t>
            </a:r>
            <a:r>
              <a:rPr sz="3200" spc="-10" dirty="0">
                <a:latin typeface="Calibri"/>
                <a:cs typeface="Calibri"/>
              </a:rPr>
              <a:t>d</a:t>
            </a:r>
            <a:r>
              <a:rPr sz="3200" spc="-25" dirty="0">
                <a:latin typeface="Calibri"/>
                <a:cs typeface="Calibri"/>
              </a:rPr>
              <a:t>e</a:t>
            </a:r>
            <a:r>
              <a:rPr sz="3200" spc="-10" dirty="0">
                <a:latin typeface="Calibri"/>
                <a:cs typeface="Calibri"/>
              </a:rPr>
              <a:t>qu</a:t>
            </a:r>
            <a:r>
              <a:rPr sz="3200" spc="-15" dirty="0">
                <a:latin typeface="Calibri"/>
                <a:cs typeface="Calibri"/>
              </a:rPr>
              <a:t>a</a:t>
            </a:r>
            <a:r>
              <a:rPr sz="3200" spc="5" dirty="0">
                <a:latin typeface="Calibri"/>
                <a:cs typeface="Calibri"/>
              </a:rPr>
              <a:t>t</a:t>
            </a:r>
            <a:r>
              <a:rPr sz="3200" spc="-20" dirty="0">
                <a:latin typeface="Calibri"/>
                <a:cs typeface="Calibri"/>
              </a:rPr>
              <a:t>e </a:t>
            </a:r>
            <a:r>
              <a:rPr sz="3200" spc="-15" dirty="0">
                <a:latin typeface="Calibri"/>
                <a:cs typeface="Calibri"/>
              </a:rPr>
              <a:t>re</a:t>
            </a:r>
            <a:r>
              <a:rPr sz="3200" spc="-10" dirty="0">
                <a:latin typeface="Calibri"/>
                <a:cs typeface="Calibri"/>
              </a:rPr>
              <a:t>p</a:t>
            </a:r>
            <a:r>
              <a:rPr sz="3200" spc="-20" dirty="0">
                <a:latin typeface="Calibri"/>
                <a:cs typeface="Calibri"/>
              </a:rPr>
              <a:t>r</a:t>
            </a:r>
            <a:r>
              <a:rPr sz="3200" spc="-15" dirty="0">
                <a:latin typeface="Calibri"/>
                <a:cs typeface="Calibri"/>
              </a:rPr>
              <a:t>ese</a:t>
            </a:r>
            <a:r>
              <a:rPr sz="3200" spc="-10" dirty="0">
                <a:latin typeface="Calibri"/>
                <a:cs typeface="Calibri"/>
              </a:rPr>
              <a:t>n</a:t>
            </a:r>
            <a:r>
              <a:rPr sz="3200" spc="-15" dirty="0">
                <a:latin typeface="Calibri"/>
                <a:cs typeface="Calibri"/>
              </a:rPr>
              <a:t>ta</a:t>
            </a:r>
            <a:r>
              <a:rPr sz="3200" spc="5" dirty="0">
                <a:latin typeface="Calibri"/>
                <a:cs typeface="Calibri"/>
              </a:rPr>
              <a:t>t</a:t>
            </a:r>
            <a:r>
              <a:rPr sz="3200" spc="-15" dirty="0">
                <a:latin typeface="Calibri"/>
                <a:cs typeface="Calibri"/>
              </a:rPr>
              <a:t>io</a:t>
            </a:r>
            <a:r>
              <a:rPr sz="3200" spc="-10" dirty="0">
                <a:latin typeface="Calibri"/>
                <a:cs typeface="Calibri"/>
              </a:rPr>
              <a:t>n?</a:t>
            </a:r>
            <a:endParaRPr sz="3200" dirty="0">
              <a:latin typeface="Calibri"/>
              <a:cs typeface="Calibri"/>
            </a:endParaRPr>
          </a:p>
        </p:txBody>
      </p:sp>
      <p:sp>
        <p:nvSpPr>
          <p:cNvPr id="5" name="Title 1">
            <a:extLst>
              <a:ext uri="{FF2B5EF4-FFF2-40B4-BE49-F238E27FC236}">
                <a16:creationId xmlns:a16="http://schemas.microsoft.com/office/drawing/2014/main" id="{55C045B7-3095-B441-8384-27294700B9D5}"/>
              </a:ext>
            </a:extLst>
          </p:cNvPr>
          <p:cNvSpPr>
            <a:spLocks noGrp="1"/>
          </p:cNvSpPr>
          <p:nvPr>
            <p:ph type="title"/>
          </p:nvPr>
        </p:nvSpPr>
        <p:spPr>
          <a:xfrm>
            <a:off x="457200" y="274638"/>
            <a:ext cx="8229600" cy="1143000"/>
          </a:xfrm>
        </p:spPr>
        <p:txBody>
          <a:bodyPr/>
          <a:lstStyle/>
          <a:p>
            <a:pPr eaLnBrk="1" hangingPunct="1"/>
            <a:r>
              <a:rPr lang="en-US" altLang="en-US" dirty="0">
                <a:ea typeface="ＭＳ Ｐゴシック" charset="-128"/>
              </a:rPr>
              <a:t>Meeting Self-Assessment</a:t>
            </a:r>
          </a:p>
        </p:txBody>
      </p:sp>
    </p:spTree>
    <p:extLst>
      <p:ext uri="{BB962C8B-B14F-4D97-AF65-F5344CB8AC3E}">
        <p14:creationId xmlns:p14="http://schemas.microsoft.com/office/powerpoint/2010/main" val="25216874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1716199" y="1742440"/>
            <a:ext cx="5709920" cy="1636395"/>
          </a:xfrm>
          <a:prstGeom prst="rect">
            <a:avLst/>
          </a:prstGeom>
        </p:spPr>
        <p:txBody>
          <a:bodyPr vert="horz" wrap="square" lIns="0" tIns="0" rIns="0" bIns="0" rtlCol="0">
            <a:noAutofit/>
          </a:bodyPr>
          <a:lstStyle/>
          <a:p>
            <a:pPr marR="0" algn="ctr">
              <a:lnSpc>
                <a:spcPct val="100000"/>
              </a:lnSpc>
            </a:pPr>
            <a:r>
              <a:rPr sz="3200" spc="-25" dirty="0">
                <a:latin typeface="Calibri"/>
                <a:cs typeface="Calibri"/>
              </a:rPr>
              <a:t>W</a:t>
            </a:r>
            <a:r>
              <a:rPr sz="3200" spc="-10" dirty="0">
                <a:latin typeface="Calibri"/>
                <a:cs typeface="Calibri"/>
              </a:rPr>
              <a:t>h</a:t>
            </a:r>
            <a:r>
              <a:rPr sz="3200" spc="-15" dirty="0">
                <a:latin typeface="Calibri"/>
                <a:cs typeface="Calibri"/>
              </a:rPr>
              <a:t>at</a:t>
            </a:r>
            <a:r>
              <a:rPr sz="3200" spc="5" dirty="0">
                <a:latin typeface="Calibri"/>
                <a:cs typeface="Calibri"/>
              </a:rPr>
              <a:t> </a:t>
            </a:r>
            <a:r>
              <a:rPr sz="3200" spc="-10" dirty="0">
                <a:latin typeface="Calibri"/>
                <a:cs typeface="Calibri"/>
              </a:rPr>
              <a:t>i</a:t>
            </a:r>
            <a:r>
              <a:rPr sz="3200" spc="-20" dirty="0">
                <a:latin typeface="Calibri"/>
                <a:cs typeface="Calibri"/>
              </a:rPr>
              <a:t>m</a:t>
            </a:r>
            <a:r>
              <a:rPr sz="3200" spc="-10" dirty="0">
                <a:latin typeface="Calibri"/>
                <a:cs typeface="Calibri"/>
              </a:rPr>
              <a:t>p</a:t>
            </a:r>
            <a:r>
              <a:rPr sz="3200" spc="-15" dirty="0">
                <a:latin typeface="Calibri"/>
                <a:cs typeface="Calibri"/>
              </a:rPr>
              <a:t>ro</a:t>
            </a:r>
            <a:r>
              <a:rPr sz="3200" spc="-10" dirty="0">
                <a:latin typeface="Calibri"/>
                <a:cs typeface="Calibri"/>
              </a:rPr>
              <a:t>v</a:t>
            </a:r>
            <a:r>
              <a:rPr sz="3200" spc="-25" dirty="0">
                <a:latin typeface="Calibri"/>
                <a:cs typeface="Calibri"/>
              </a:rPr>
              <a:t>e</a:t>
            </a:r>
            <a:r>
              <a:rPr sz="3200" spc="-20" dirty="0">
                <a:latin typeface="Calibri"/>
                <a:cs typeface="Calibri"/>
              </a:rPr>
              <a:t>m</a:t>
            </a:r>
            <a:r>
              <a:rPr sz="3200" spc="-25" dirty="0">
                <a:latin typeface="Calibri"/>
                <a:cs typeface="Calibri"/>
              </a:rPr>
              <a:t>e</a:t>
            </a:r>
            <a:r>
              <a:rPr sz="3200" spc="-10" dirty="0">
                <a:latin typeface="Calibri"/>
                <a:cs typeface="Calibri"/>
              </a:rPr>
              <a:t>n</a:t>
            </a:r>
            <a:r>
              <a:rPr sz="3200" spc="5" dirty="0">
                <a:latin typeface="Calibri"/>
                <a:cs typeface="Calibri"/>
              </a:rPr>
              <a:t>t</a:t>
            </a:r>
            <a:r>
              <a:rPr sz="3200" spc="-15" dirty="0">
                <a:latin typeface="Calibri"/>
                <a:cs typeface="Calibri"/>
              </a:rPr>
              <a:t>s </a:t>
            </a:r>
            <a:r>
              <a:rPr sz="3200" spc="-10" dirty="0">
                <a:latin typeface="Calibri"/>
                <a:cs typeface="Calibri"/>
              </a:rPr>
              <a:t>d</a:t>
            </a:r>
            <a:r>
              <a:rPr sz="3200" spc="-20" dirty="0">
                <a:latin typeface="Calibri"/>
                <a:cs typeface="Calibri"/>
              </a:rPr>
              <a:t>o</a:t>
            </a:r>
            <a:r>
              <a:rPr sz="3200" spc="5" dirty="0">
                <a:latin typeface="Calibri"/>
                <a:cs typeface="Calibri"/>
              </a:rPr>
              <a:t> </a:t>
            </a:r>
            <a:r>
              <a:rPr sz="3200" spc="-15" dirty="0">
                <a:latin typeface="Calibri"/>
                <a:cs typeface="Calibri"/>
              </a:rPr>
              <a:t>yo</a:t>
            </a:r>
            <a:r>
              <a:rPr sz="3200" spc="-20" dirty="0">
                <a:latin typeface="Calibri"/>
                <a:cs typeface="Calibri"/>
              </a:rPr>
              <a:t>u</a:t>
            </a:r>
            <a:r>
              <a:rPr sz="3200" spc="10" dirty="0">
                <a:latin typeface="Calibri"/>
                <a:cs typeface="Calibri"/>
              </a:rPr>
              <a:t> </a:t>
            </a:r>
            <a:r>
              <a:rPr sz="3200" spc="-10" dirty="0">
                <a:latin typeface="Calibri"/>
                <a:cs typeface="Calibri"/>
              </a:rPr>
              <a:t>n</a:t>
            </a:r>
            <a:r>
              <a:rPr sz="3200" spc="-15" dirty="0">
                <a:latin typeface="Calibri"/>
                <a:cs typeface="Calibri"/>
              </a:rPr>
              <a:t>o</a:t>
            </a:r>
            <a:r>
              <a:rPr sz="3200" spc="5" dirty="0">
                <a:latin typeface="Calibri"/>
                <a:cs typeface="Calibri"/>
              </a:rPr>
              <a:t>t</a:t>
            </a:r>
            <a:r>
              <a:rPr sz="3200" spc="-25" dirty="0">
                <a:latin typeface="Calibri"/>
                <a:cs typeface="Calibri"/>
              </a:rPr>
              <a:t>e</a:t>
            </a:r>
            <a:r>
              <a:rPr sz="3200" spc="-15" dirty="0">
                <a:latin typeface="Calibri"/>
                <a:cs typeface="Calibri"/>
              </a:rPr>
              <a:t>?</a:t>
            </a:r>
            <a:endParaRPr sz="3200" dirty="0">
              <a:latin typeface="Calibri"/>
              <a:cs typeface="Calibri"/>
            </a:endParaRPr>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a:lnSpc>
                <a:spcPts val="1000"/>
              </a:lnSpc>
              <a:spcBef>
                <a:spcPts val="39"/>
              </a:spcBef>
            </a:pPr>
            <a:endParaRPr sz="1000" dirty="0"/>
          </a:p>
          <a:p>
            <a:pPr marR="635" algn="ctr">
              <a:lnSpc>
                <a:spcPct val="100000"/>
              </a:lnSpc>
            </a:pPr>
            <a:r>
              <a:rPr sz="3200" u="heavy" spc="-15" dirty="0">
                <a:solidFill>
                  <a:srgbClr val="800080"/>
                </a:solidFill>
                <a:latin typeface="Calibri"/>
                <a:cs typeface="Calibri"/>
                <a:hlinkClick r:id="rId3"/>
              </a:rPr>
              <a:t>T</a:t>
            </a:r>
            <a:r>
              <a:rPr sz="3200" u="heavy" spc="-25" dirty="0">
                <a:solidFill>
                  <a:srgbClr val="800080"/>
                </a:solidFill>
                <a:latin typeface="Calibri"/>
                <a:cs typeface="Calibri"/>
                <a:hlinkClick r:id="rId3"/>
              </a:rPr>
              <a:t>e</a:t>
            </a:r>
            <a:r>
              <a:rPr sz="3200" u="heavy" spc="-20" dirty="0">
                <a:solidFill>
                  <a:srgbClr val="800080"/>
                </a:solidFill>
                <a:latin typeface="Calibri"/>
                <a:cs typeface="Calibri"/>
                <a:hlinkClick r:id="rId3"/>
              </a:rPr>
              <a:t>am</a:t>
            </a:r>
            <a:r>
              <a:rPr sz="3200" u="heavy" spc="-80" dirty="0">
                <a:solidFill>
                  <a:srgbClr val="800080"/>
                </a:solidFill>
                <a:latin typeface="Times New Roman"/>
                <a:cs typeface="Times New Roman"/>
                <a:hlinkClick r:id="rId3"/>
              </a:rPr>
              <a:t> </a:t>
            </a:r>
            <a:r>
              <a:rPr sz="3200" u="heavy" spc="-25" dirty="0">
                <a:solidFill>
                  <a:srgbClr val="800080"/>
                </a:solidFill>
                <a:latin typeface="Calibri"/>
                <a:cs typeface="Calibri"/>
                <a:hlinkClick r:id="rId3"/>
              </a:rPr>
              <a:t>Mee</a:t>
            </a:r>
            <a:r>
              <a:rPr sz="3200" u="heavy" spc="5" dirty="0">
                <a:solidFill>
                  <a:srgbClr val="800080"/>
                </a:solidFill>
                <a:latin typeface="Calibri"/>
                <a:cs typeface="Calibri"/>
                <a:hlinkClick r:id="rId3"/>
              </a:rPr>
              <a:t>t</a:t>
            </a:r>
            <a:r>
              <a:rPr sz="3200" u="heavy" spc="-10" dirty="0">
                <a:solidFill>
                  <a:srgbClr val="800080"/>
                </a:solidFill>
                <a:latin typeface="Calibri"/>
                <a:cs typeface="Calibri"/>
                <a:hlinkClick r:id="rId3"/>
              </a:rPr>
              <a:t>in</a:t>
            </a:r>
            <a:r>
              <a:rPr sz="3200" u="heavy" spc="-15" dirty="0">
                <a:solidFill>
                  <a:srgbClr val="800080"/>
                </a:solidFill>
                <a:latin typeface="Calibri"/>
                <a:cs typeface="Calibri"/>
                <a:hlinkClick r:id="rId3"/>
              </a:rPr>
              <a:t>g</a:t>
            </a:r>
            <a:endParaRPr sz="3200" dirty="0">
              <a:latin typeface="Calibri"/>
              <a:cs typeface="Calibri"/>
            </a:endParaRPr>
          </a:p>
        </p:txBody>
      </p:sp>
      <p:sp>
        <p:nvSpPr>
          <p:cNvPr id="5" name="object 5"/>
          <p:cNvSpPr/>
          <p:nvPr/>
        </p:nvSpPr>
        <p:spPr>
          <a:xfrm>
            <a:off x="780287" y="3779520"/>
            <a:ext cx="3023616" cy="2267712"/>
          </a:xfrm>
          <a:prstGeom prst="rect">
            <a:avLst/>
          </a:prstGeom>
          <a:blipFill>
            <a:blip r:embed="rId4" cstate="print"/>
            <a:stretch>
              <a:fillRect/>
            </a:stretch>
          </a:blipFill>
        </p:spPr>
        <p:txBody>
          <a:bodyPr wrap="square" lIns="0" tIns="0" rIns="0" bIns="0" rtlCol="0">
            <a:noAutofit/>
          </a:bodyPr>
          <a:lstStyle/>
          <a:p>
            <a:endParaRPr/>
          </a:p>
        </p:txBody>
      </p:sp>
      <p:sp>
        <p:nvSpPr>
          <p:cNvPr id="8" name="Title 7">
            <a:extLst>
              <a:ext uri="{FF2B5EF4-FFF2-40B4-BE49-F238E27FC236}">
                <a16:creationId xmlns:a16="http://schemas.microsoft.com/office/drawing/2014/main" id="{18D82C40-BF4D-874F-A2CF-C62F951B71FD}"/>
              </a:ext>
            </a:extLst>
          </p:cNvPr>
          <p:cNvSpPr>
            <a:spLocks noGrp="1"/>
          </p:cNvSpPr>
          <p:nvPr>
            <p:ph type="title"/>
          </p:nvPr>
        </p:nvSpPr>
        <p:spPr/>
        <p:txBody>
          <a:bodyPr/>
          <a:lstStyle/>
          <a:p>
            <a:r>
              <a:rPr lang="en-US" dirty="0"/>
              <a:t>Team Meeting</a:t>
            </a:r>
          </a:p>
        </p:txBody>
      </p:sp>
    </p:spTree>
    <p:extLst>
      <p:ext uri="{BB962C8B-B14F-4D97-AF65-F5344CB8AC3E}">
        <p14:creationId xmlns:p14="http://schemas.microsoft.com/office/powerpoint/2010/main" val="5044298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535924" y="1696720"/>
            <a:ext cx="8006080" cy="4867275"/>
          </a:xfrm>
          <a:prstGeom prst="rect">
            <a:avLst/>
          </a:prstGeom>
        </p:spPr>
        <p:txBody>
          <a:bodyPr vert="horz" wrap="square" lIns="0" tIns="0" rIns="0" bIns="0" rtlCol="0">
            <a:noAutofit/>
          </a:bodyPr>
          <a:lstStyle/>
          <a:p>
            <a:pPr marL="355600" indent="-342900">
              <a:lnSpc>
                <a:spcPct val="100000"/>
              </a:lnSpc>
              <a:buFont typeface="Arial"/>
              <a:buChar char="•"/>
              <a:tabLst>
                <a:tab pos="354965" algn="l"/>
              </a:tabLst>
            </a:pPr>
            <a:r>
              <a:rPr sz="3200" spc="-20" dirty="0">
                <a:latin typeface="Calibri" panose="020F0502020204030204" pitchFamily="34" charset="0"/>
                <a:cs typeface="Calibri" panose="020F0502020204030204" pitchFamily="34" charset="0"/>
              </a:rPr>
              <a:t>R</a:t>
            </a:r>
            <a:r>
              <a:rPr sz="3200" spc="-25" dirty="0">
                <a:latin typeface="Calibri" panose="020F0502020204030204" pitchFamily="34" charset="0"/>
                <a:cs typeface="Calibri" panose="020F0502020204030204" pitchFamily="34" charset="0"/>
              </a:rPr>
              <a:t>e</a:t>
            </a:r>
            <a:r>
              <a:rPr sz="3200" spc="-10" dirty="0">
                <a:latin typeface="Calibri" panose="020F0502020204030204" pitchFamily="34" charset="0"/>
                <a:cs typeface="Calibri" panose="020F0502020204030204" pitchFamily="34" charset="0"/>
              </a:rPr>
              <a:t>v</a:t>
            </a:r>
            <a:r>
              <a:rPr sz="3200" spc="-5" dirty="0">
                <a:latin typeface="Calibri" panose="020F0502020204030204" pitchFamily="34" charset="0"/>
                <a:cs typeface="Calibri" panose="020F0502020204030204" pitchFamily="34" charset="0"/>
              </a:rPr>
              <a:t>i</a:t>
            </a:r>
            <a:r>
              <a:rPr sz="3200" spc="-25" dirty="0">
                <a:latin typeface="Calibri" panose="020F0502020204030204" pitchFamily="34" charset="0"/>
                <a:cs typeface="Calibri" panose="020F0502020204030204" pitchFamily="34" charset="0"/>
              </a:rPr>
              <a:t>ew</a:t>
            </a:r>
            <a:r>
              <a:rPr sz="3200" spc="5" dirty="0">
                <a:latin typeface="Calibri" panose="020F0502020204030204" pitchFamily="34" charset="0"/>
                <a:cs typeface="Calibri" panose="020F0502020204030204" pitchFamily="34" charset="0"/>
              </a:rPr>
              <a:t> </a:t>
            </a:r>
            <a:r>
              <a:rPr sz="3200" u="heavy" spc="-10" dirty="0">
                <a:solidFill>
                  <a:srgbClr val="800080"/>
                </a:solidFill>
                <a:latin typeface="Calibri" panose="020F0502020204030204" pitchFamily="34" charset="0"/>
                <a:cs typeface="Calibri" panose="020F0502020204030204" pitchFamily="34" charset="0"/>
                <a:hlinkClick r:id="rId3"/>
              </a:rPr>
              <a:t>TI</a:t>
            </a:r>
            <a:r>
              <a:rPr sz="3200" u="heavy" spc="-25" dirty="0">
                <a:solidFill>
                  <a:srgbClr val="800080"/>
                </a:solidFill>
                <a:latin typeface="Calibri" panose="020F0502020204030204" pitchFamily="34" charset="0"/>
                <a:cs typeface="Calibri" panose="020F0502020204030204" pitchFamily="34" charset="0"/>
                <a:hlinkClick r:id="rId3"/>
              </a:rPr>
              <a:t>P</a:t>
            </a:r>
            <a:r>
              <a:rPr sz="3200" u="heavy" spc="-15" dirty="0">
                <a:solidFill>
                  <a:srgbClr val="800080"/>
                </a:solidFill>
                <a:latin typeface="Calibri" panose="020F0502020204030204" pitchFamily="34" charset="0"/>
                <a:cs typeface="Calibri" panose="020F0502020204030204" pitchFamily="34" charset="0"/>
                <a:hlinkClick r:id="rId3"/>
              </a:rPr>
              <a:t>S</a:t>
            </a:r>
            <a:r>
              <a:rPr sz="3200" u="heavy" spc="-75" dirty="0">
                <a:solidFill>
                  <a:srgbClr val="800080"/>
                </a:solidFill>
                <a:latin typeface="Calibri" panose="020F0502020204030204" pitchFamily="34" charset="0"/>
                <a:cs typeface="Calibri" panose="020F0502020204030204" pitchFamily="34" charset="0"/>
                <a:hlinkClick r:id="rId3"/>
              </a:rPr>
              <a:t> </a:t>
            </a:r>
            <a:r>
              <a:rPr sz="3200" u="heavy" spc="-10" dirty="0">
                <a:solidFill>
                  <a:srgbClr val="800080"/>
                </a:solidFill>
                <a:latin typeface="Calibri" panose="020F0502020204030204" pitchFamily="34" charset="0"/>
                <a:cs typeface="Calibri" panose="020F0502020204030204" pitchFamily="34" charset="0"/>
                <a:hlinkClick r:id="rId3"/>
              </a:rPr>
              <a:t>p</a:t>
            </a:r>
            <a:r>
              <a:rPr sz="3200" u="heavy" spc="-20" dirty="0">
                <a:solidFill>
                  <a:srgbClr val="800080"/>
                </a:solidFill>
                <a:latin typeface="Calibri" panose="020F0502020204030204" pitchFamily="34" charset="0"/>
                <a:cs typeface="Calibri" panose="020F0502020204030204" pitchFamily="34" charset="0"/>
                <a:hlinkClick r:id="rId3"/>
              </a:rPr>
              <a:t>roc</a:t>
            </a:r>
            <a:r>
              <a:rPr sz="3200" u="heavy" spc="-25" dirty="0">
                <a:solidFill>
                  <a:srgbClr val="800080"/>
                </a:solidFill>
                <a:latin typeface="Calibri" panose="020F0502020204030204" pitchFamily="34" charset="0"/>
                <a:cs typeface="Calibri" panose="020F0502020204030204" pitchFamily="34" charset="0"/>
                <a:hlinkClick r:id="rId3"/>
              </a:rPr>
              <a:t>e</a:t>
            </a:r>
            <a:r>
              <a:rPr sz="3200" u="heavy" spc="-15" dirty="0">
                <a:solidFill>
                  <a:srgbClr val="800080"/>
                </a:solidFill>
                <a:latin typeface="Calibri" panose="020F0502020204030204" pitchFamily="34" charset="0"/>
                <a:cs typeface="Calibri" panose="020F0502020204030204" pitchFamily="34" charset="0"/>
                <a:hlinkClick r:id="rId3"/>
              </a:rPr>
              <a:t>ss</a:t>
            </a:r>
            <a:r>
              <a:rPr sz="3200" u="heavy" spc="-85" dirty="0">
                <a:solidFill>
                  <a:srgbClr val="800080"/>
                </a:solidFill>
                <a:latin typeface="Calibri" panose="020F0502020204030204" pitchFamily="34" charset="0"/>
                <a:cs typeface="Calibri" panose="020F0502020204030204" pitchFamily="34" charset="0"/>
                <a:hlinkClick r:id="rId3"/>
              </a:rPr>
              <a:t> </a:t>
            </a:r>
            <a:r>
              <a:rPr sz="3200" u="heavy" spc="-20" dirty="0">
                <a:solidFill>
                  <a:srgbClr val="800080"/>
                </a:solidFill>
                <a:latin typeface="Calibri" panose="020F0502020204030204" pitchFamily="34" charset="0"/>
                <a:cs typeface="Calibri" panose="020F0502020204030204" pitchFamily="34" charset="0"/>
                <a:hlinkClick r:id="rId3"/>
              </a:rPr>
              <a:t>c</a:t>
            </a:r>
            <a:r>
              <a:rPr sz="3200" u="heavy" spc="-10" dirty="0">
                <a:solidFill>
                  <a:srgbClr val="800080"/>
                </a:solidFill>
                <a:latin typeface="Calibri" panose="020F0502020204030204" pitchFamily="34" charset="0"/>
                <a:cs typeface="Calibri" panose="020F0502020204030204" pitchFamily="34" charset="0"/>
                <a:hlinkClick r:id="rId3"/>
              </a:rPr>
              <a:t>h</a:t>
            </a:r>
            <a:r>
              <a:rPr sz="3200" u="heavy" spc="-25" dirty="0">
                <a:solidFill>
                  <a:srgbClr val="800080"/>
                </a:solidFill>
                <a:latin typeface="Calibri" panose="020F0502020204030204" pitchFamily="34" charset="0"/>
                <a:cs typeface="Calibri" panose="020F0502020204030204" pitchFamily="34" charset="0"/>
                <a:hlinkClick r:id="rId3"/>
              </a:rPr>
              <a:t>e</a:t>
            </a:r>
            <a:r>
              <a:rPr sz="3200" u="heavy" spc="-20" dirty="0">
                <a:solidFill>
                  <a:srgbClr val="800080"/>
                </a:solidFill>
                <a:latin typeface="Calibri" panose="020F0502020204030204" pitchFamily="34" charset="0"/>
                <a:cs typeface="Calibri" panose="020F0502020204030204" pitchFamily="34" charset="0"/>
                <a:hlinkClick r:id="rId3"/>
              </a:rPr>
              <a:t>ck</a:t>
            </a:r>
            <a:r>
              <a:rPr sz="3200" u="heavy" spc="-10" dirty="0">
                <a:solidFill>
                  <a:srgbClr val="800080"/>
                </a:solidFill>
                <a:latin typeface="Calibri" panose="020F0502020204030204" pitchFamily="34" charset="0"/>
                <a:cs typeface="Calibri" panose="020F0502020204030204" pitchFamily="34" charset="0"/>
                <a:hlinkClick r:id="rId3"/>
              </a:rPr>
              <a:t>li</a:t>
            </a:r>
            <a:r>
              <a:rPr sz="3200" u="heavy" spc="-15" dirty="0">
                <a:solidFill>
                  <a:srgbClr val="800080"/>
                </a:solidFill>
                <a:latin typeface="Calibri" panose="020F0502020204030204" pitchFamily="34" charset="0"/>
                <a:cs typeface="Calibri" panose="020F0502020204030204" pitchFamily="34" charset="0"/>
                <a:hlinkClick r:id="rId3"/>
              </a:rPr>
              <a:t>s</a:t>
            </a:r>
            <a:r>
              <a:rPr sz="3200" u="heavy" spc="10" dirty="0">
                <a:solidFill>
                  <a:srgbClr val="800080"/>
                </a:solidFill>
                <a:latin typeface="Calibri" panose="020F0502020204030204" pitchFamily="34" charset="0"/>
                <a:cs typeface="Calibri" panose="020F0502020204030204" pitchFamily="34" charset="0"/>
                <a:hlinkClick r:id="rId3"/>
              </a:rPr>
              <a:t>t</a:t>
            </a:r>
            <a:r>
              <a:rPr sz="3200" spc="-10" dirty="0">
                <a:latin typeface="Calibri" panose="020F0502020204030204" pitchFamily="34" charset="0"/>
                <a:cs typeface="Calibri" panose="020F0502020204030204" pitchFamily="34" charset="0"/>
              </a:rPr>
              <a:t>.</a:t>
            </a:r>
            <a:endParaRPr sz="3200" dirty="0">
              <a:latin typeface="Calibri" panose="020F0502020204030204" pitchFamily="34" charset="0"/>
              <a:cs typeface="Calibri" panose="020F0502020204030204" pitchFamily="34" charset="0"/>
            </a:endParaRPr>
          </a:p>
          <a:p>
            <a:pPr>
              <a:lnSpc>
                <a:spcPts val="550"/>
              </a:lnSpc>
              <a:spcBef>
                <a:spcPts val="49"/>
              </a:spcBef>
              <a:buFont typeface="Arial"/>
              <a:buChar char="•"/>
            </a:pPr>
            <a:endParaRPr sz="550" dirty="0">
              <a:latin typeface="Calibri" panose="020F0502020204030204" pitchFamily="34" charset="0"/>
              <a:cs typeface="Calibri" panose="020F0502020204030204" pitchFamily="34" charset="0"/>
            </a:endParaRPr>
          </a:p>
          <a:p>
            <a:pPr marL="355600" indent="-342900">
              <a:lnSpc>
                <a:spcPct val="100000"/>
              </a:lnSpc>
              <a:buFont typeface="Arial"/>
              <a:buChar char="•"/>
              <a:tabLst>
                <a:tab pos="354965" algn="l"/>
              </a:tabLst>
            </a:pPr>
            <a:r>
              <a:rPr sz="3200" spc="-20" dirty="0">
                <a:latin typeface="Calibri" panose="020F0502020204030204" pitchFamily="34" charset="0"/>
                <a:cs typeface="Calibri" panose="020F0502020204030204" pitchFamily="34" charset="0"/>
              </a:rPr>
              <a:t>R</a:t>
            </a:r>
            <a:r>
              <a:rPr sz="3200" spc="-25" dirty="0">
                <a:latin typeface="Calibri" panose="020F0502020204030204" pitchFamily="34" charset="0"/>
                <a:cs typeface="Calibri" panose="020F0502020204030204" pitchFamily="34" charset="0"/>
              </a:rPr>
              <a:t>e</a:t>
            </a:r>
            <a:r>
              <a:rPr sz="3200" spc="-10" dirty="0">
                <a:latin typeface="Calibri" panose="020F0502020204030204" pitchFamily="34" charset="0"/>
                <a:cs typeface="Calibri" panose="020F0502020204030204" pitchFamily="34" charset="0"/>
              </a:rPr>
              <a:t>v</a:t>
            </a:r>
            <a:r>
              <a:rPr sz="3200" spc="-5" dirty="0">
                <a:latin typeface="Calibri" panose="020F0502020204030204" pitchFamily="34" charset="0"/>
                <a:cs typeface="Calibri" panose="020F0502020204030204" pitchFamily="34" charset="0"/>
              </a:rPr>
              <a:t>i</a:t>
            </a:r>
            <a:r>
              <a:rPr sz="3200" spc="-25" dirty="0">
                <a:latin typeface="Calibri" panose="020F0502020204030204" pitchFamily="34" charset="0"/>
                <a:cs typeface="Calibri" panose="020F0502020204030204" pitchFamily="34" charset="0"/>
              </a:rPr>
              <a:t>ew</a:t>
            </a:r>
            <a:r>
              <a:rPr sz="3200" spc="5" dirty="0">
                <a:latin typeface="Calibri" panose="020F0502020204030204" pitchFamily="34" charset="0"/>
                <a:cs typeface="Calibri" panose="020F0502020204030204" pitchFamily="34" charset="0"/>
              </a:rPr>
              <a:t> </a:t>
            </a:r>
            <a:r>
              <a:rPr sz="3200" u="heavy" spc="-10" dirty="0">
                <a:solidFill>
                  <a:srgbClr val="800080"/>
                </a:solidFill>
                <a:latin typeface="Calibri" panose="020F0502020204030204" pitchFamily="34" charset="0"/>
                <a:cs typeface="Calibri" panose="020F0502020204030204" pitchFamily="34" charset="0"/>
                <a:hlinkClick r:id="rId4"/>
              </a:rPr>
              <a:t>TI</a:t>
            </a:r>
            <a:r>
              <a:rPr sz="3200" u="heavy" spc="-25" dirty="0">
                <a:solidFill>
                  <a:srgbClr val="800080"/>
                </a:solidFill>
                <a:latin typeface="Calibri" panose="020F0502020204030204" pitchFamily="34" charset="0"/>
                <a:cs typeface="Calibri" panose="020F0502020204030204" pitchFamily="34" charset="0"/>
                <a:hlinkClick r:id="rId4"/>
              </a:rPr>
              <a:t>P</a:t>
            </a:r>
            <a:r>
              <a:rPr sz="3200" u="heavy" spc="-15" dirty="0">
                <a:solidFill>
                  <a:srgbClr val="800080"/>
                </a:solidFill>
                <a:latin typeface="Calibri" panose="020F0502020204030204" pitchFamily="34" charset="0"/>
                <a:cs typeface="Calibri" panose="020F0502020204030204" pitchFamily="34" charset="0"/>
                <a:hlinkClick r:id="rId4"/>
              </a:rPr>
              <a:t>S</a:t>
            </a:r>
            <a:r>
              <a:rPr sz="3200" u="heavy" spc="-75" dirty="0">
                <a:solidFill>
                  <a:srgbClr val="800080"/>
                </a:solidFill>
                <a:latin typeface="Calibri" panose="020F0502020204030204" pitchFamily="34" charset="0"/>
                <a:cs typeface="Calibri" panose="020F0502020204030204" pitchFamily="34" charset="0"/>
                <a:hlinkClick r:id="rId4"/>
              </a:rPr>
              <a:t> </a:t>
            </a:r>
            <a:r>
              <a:rPr sz="3200" u="heavy" spc="-25" dirty="0">
                <a:solidFill>
                  <a:srgbClr val="800080"/>
                </a:solidFill>
                <a:latin typeface="Calibri" panose="020F0502020204030204" pitchFamily="34" charset="0"/>
                <a:cs typeface="Calibri" panose="020F0502020204030204" pitchFamily="34" charset="0"/>
                <a:hlinkClick r:id="rId4"/>
              </a:rPr>
              <a:t>Mee</a:t>
            </a:r>
            <a:r>
              <a:rPr sz="3200" u="heavy" spc="5" dirty="0">
                <a:solidFill>
                  <a:srgbClr val="800080"/>
                </a:solidFill>
                <a:latin typeface="Calibri" panose="020F0502020204030204" pitchFamily="34" charset="0"/>
                <a:cs typeface="Calibri" panose="020F0502020204030204" pitchFamily="34" charset="0"/>
                <a:hlinkClick r:id="rId4"/>
              </a:rPr>
              <a:t>t</a:t>
            </a:r>
            <a:r>
              <a:rPr sz="3200" u="heavy" spc="-10" dirty="0">
                <a:solidFill>
                  <a:srgbClr val="800080"/>
                </a:solidFill>
                <a:latin typeface="Calibri" panose="020F0502020204030204" pitchFamily="34" charset="0"/>
                <a:cs typeface="Calibri" panose="020F0502020204030204" pitchFamily="34" charset="0"/>
                <a:hlinkClick r:id="rId4"/>
              </a:rPr>
              <a:t>in</a:t>
            </a:r>
            <a:r>
              <a:rPr sz="3200" u="heavy" spc="-15" dirty="0">
                <a:solidFill>
                  <a:srgbClr val="800080"/>
                </a:solidFill>
                <a:latin typeface="Calibri" panose="020F0502020204030204" pitchFamily="34" charset="0"/>
                <a:cs typeface="Calibri" panose="020F0502020204030204" pitchFamily="34" charset="0"/>
                <a:hlinkClick r:id="rId4"/>
              </a:rPr>
              <a:t>g</a:t>
            </a:r>
            <a:r>
              <a:rPr sz="3200" u="heavy" spc="-75" dirty="0">
                <a:solidFill>
                  <a:srgbClr val="800080"/>
                </a:solidFill>
                <a:latin typeface="Calibri" panose="020F0502020204030204" pitchFamily="34" charset="0"/>
                <a:cs typeface="Calibri" panose="020F0502020204030204" pitchFamily="34" charset="0"/>
                <a:hlinkClick r:id="rId4"/>
              </a:rPr>
              <a:t> </a:t>
            </a:r>
            <a:r>
              <a:rPr sz="3200" u="heavy" spc="-25" dirty="0">
                <a:solidFill>
                  <a:srgbClr val="800080"/>
                </a:solidFill>
                <a:latin typeface="Calibri" panose="020F0502020204030204" pitchFamily="34" charset="0"/>
                <a:cs typeface="Calibri" panose="020F0502020204030204" pitchFamily="34" charset="0"/>
                <a:hlinkClick r:id="rId4"/>
              </a:rPr>
              <a:t>M</a:t>
            </a:r>
            <a:r>
              <a:rPr sz="3200" u="heavy" spc="-10" dirty="0">
                <a:solidFill>
                  <a:srgbClr val="800080"/>
                </a:solidFill>
                <a:latin typeface="Calibri" panose="020F0502020204030204" pitchFamily="34" charset="0"/>
                <a:cs typeface="Calibri" panose="020F0502020204030204" pitchFamily="34" charset="0"/>
                <a:hlinkClick r:id="rId4"/>
              </a:rPr>
              <a:t>inu</a:t>
            </a:r>
            <a:r>
              <a:rPr sz="3200" u="heavy" spc="5" dirty="0">
                <a:solidFill>
                  <a:srgbClr val="800080"/>
                </a:solidFill>
                <a:latin typeface="Calibri" panose="020F0502020204030204" pitchFamily="34" charset="0"/>
                <a:cs typeface="Calibri" panose="020F0502020204030204" pitchFamily="34" charset="0"/>
                <a:hlinkClick r:id="rId4"/>
              </a:rPr>
              <a:t>t</a:t>
            </a:r>
            <a:r>
              <a:rPr sz="3200" u="heavy" spc="-20" dirty="0">
                <a:solidFill>
                  <a:srgbClr val="800080"/>
                </a:solidFill>
                <a:latin typeface="Calibri" panose="020F0502020204030204" pitchFamily="34" charset="0"/>
                <a:cs typeface="Calibri" panose="020F0502020204030204" pitchFamily="34" charset="0"/>
                <a:hlinkClick r:id="rId4"/>
              </a:rPr>
              <a:t>e</a:t>
            </a:r>
            <a:r>
              <a:rPr sz="3200" u="heavy" spc="-85" dirty="0">
                <a:solidFill>
                  <a:srgbClr val="800080"/>
                </a:solidFill>
                <a:latin typeface="Calibri" panose="020F0502020204030204" pitchFamily="34" charset="0"/>
                <a:cs typeface="Calibri" panose="020F0502020204030204" pitchFamily="34" charset="0"/>
                <a:hlinkClick r:id="rId4"/>
              </a:rPr>
              <a:t> </a:t>
            </a:r>
            <a:r>
              <a:rPr sz="3200" u="heavy" spc="-10" dirty="0">
                <a:solidFill>
                  <a:srgbClr val="800080"/>
                </a:solidFill>
                <a:latin typeface="Calibri" panose="020F0502020204030204" pitchFamily="34" charset="0"/>
                <a:cs typeface="Calibri" panose="020F0502020204030204" pitchFamily="34" charset="0"/>
                <a:hlinkClick r:id="rId4"/>
              </a:rPr>
              <a:t>F</a:t>
            </a:r>
            <a:r>
              <a:rPr sz="3200" u="heavy" spc="-20" dirty="0">
                <a:solidFill>
                  <a:srgbClr val="800080"/>
                </a:solidFill>
                <a:latin typeface="Calibri" panose="020F0502020204030204" pitchFamily="34" charset="0"/>
                <a:cs typeface="Calibri" panose="020F0502020204030204" pitchFamily="34" charset="0"/>
                <a:hlinkClick r:id="rId4"/>
              </a:rPr>
              <a:t>or</a:t>
            </a:r>
            <a:r>
              <a:rPr sz="3200" u="heavy" spc="-15" dirty="0">
                <a:solidFill>
                  <a:srgbClr val="800080"/>
                </a:solidFill>
                <a:latin typeface="Calibri" panose="020F0502020204030204" pitchFamily="34" charset="0"/>
                <a:cs typeface="Calibri" panose="020F0502020204030204" pitchFamily="34" charset="0"/>
                <a:hlinkClick r:id="rId4"/>
              </a:rPr>
              <a:t>m</a:t>
            </a:r>
            <a:r>
              <a:rPr sz="3200" spc="-10" dirty="0">
                <a:latin typeface="Calibri" panose="020F0502020204030204" pitchFamily="34" charset="0"/>
                <a:cs typeface="Calibri" panose="020F0502020204030204" pitchFamily="34" charset="0"/>
              </a:rPr>
              <a:t>.</a:t>
            </a:r>
            <a:endParaRPr sz="3200" dirty="0">
              <a:latin typeface="Calibri" panose="020F0502020204030204" pitchFamily="34" charset="0"/>
              <a:cs typeface="Calibri" panose="020F0502020204030204" pitchFamily="34" charset="0"/>
            </a:endParaRPr>
          </a:p>
          <a:p>
            <a:pPr>
              <a:lnSpc>
                <a:spcPts val="600"/>
              </a:lnSpc>
              <a:spcBef>
                <a:spcPts val="0"/>
              </a:spcBef>
              <a:buFont typeface="Arial"/>
              <a:buChar char="•"/>
            </a:pPr>
            <a:endParaRPr sz="600" dirty="0">
              <a:latin typeface="Calibri" panose="020F0502020204030204" pitchFamily="34" charset="0"/>
              <a:cs typeface="Calibri" panose="020F0502020204030204" pitchFamily="34" charset="0"/>
            </a:endParaRPr>
          </a:p>
          <a:p>
            <a:pPr marL="355600" indent="-342900">
              <a:lnSpc>
                <a:spcPct val="100000"/>
              </a:lnSpc>
              <a:buFont typeface="Arial"/>
              <a:buChar char="•"/>
              <a:tabLst>
                <a:tab pos="354965" algn="l"/>
              </a:tabLst>
            </a:pPr>
            <a:r>
              <a:rPr sz="3200" spc="-10" dirty="0">
                <a:latin typeface="Calibri" panose="020F0502020204030204" pitchFamily="34" charset="0"/>
                <a:cs typeface="Calibri" panose="020F0502020204030204" pitchFamily="34" charset="0"/>
              </a:rPr>
              <a:t>D</a:t>
            </a:r>
            <a:r>
              <a:rPr sz="3200" spc="-20" dirty="0">
                <a:latin typeface="Calibri" panose="020F0502020204030204" pitchFamily="34" charset="0"/>
                <a:cs typeface="Calibri" panose="020F0502020204030204" pitchFamily="34" charset="0"/>
              </a:rPr>
              <a:t>oc</a:t>
            </a:r>
            <a:r>
              <a:rPr sz="3200" spc="-15" dirty="0">
                <a:latin typeface="Calibri" panose="020F0502020204030204" pitchFamily="34" charset="0"/>
                <a:cs typeface="Calibri" panose="020F0502020204030204" pitchFamily="34" charset="0"/>
              </a:rPr>
              <a:t>um</a:t>
            </a:r>
            <a:r>
              <a:rPr sz="3200" spc="-25" dirty="0">
                <a:latin typeface="Calibri" panose="020F0502020204030204" pitchFamily="34" charset="0"/>
                <a:cs typeface="Calibri" panose="020F0502020204030204" pitchFamily="34" charset="0"/>
              </a:rPr>
              <a:t>e</a:t>
            </a:r>
            <a:r>
              <a:rPr sz="3200" spc="-10" dirty="0">
                <a:latin typeface="Calibri" panose="020F0502020204030204" pitchFamily="34" charset="0"/>
                <a:cs typeface="Calibri" panose="020F0502020204030204" pitchFamily="34" charset="0"/>
              </a:rPr>
              <a:t>n</a:t>
            </a:r>
            <a:r>
              <a:rPr sz="3200" spc="-15" dirty="0">
                <a:latin typeface="Calibri" panose="020F0502020204030204" pitchFamily="34" charset="0"/>
                <a:cs typeface="Calibri" panose="020F0502020204030204" pitchFamily="34" charset="0"/>
              </a:rPr>
              <a:t>t a</a:t>
            </a:r>
            <a:r>
              <a:rPr sz="3200" spc="-10" dirty="0">
                <a:latin typeface="Calibri" panose="020F0502020204030204" pitchFamily="34" charset="0"/>
                <a:cs typeface="Calibri" panose="020F0502020204030204" pitchFamily="34" charset="0"/>
              </a:rPr>
              <a:t>n</a:t>
            </a:r>
            <a:r>
              <a:rPr sz="3200" spc="-15" dirty="0">
                <a:latin typeface="Calibri" panose="020F0502020204030204" pitchFamily="34" charset="0"/>
                <a:cs typeface="Calibri" panose="020F0502020204030204" pitchFamily="34" charset="0"/>
              </a:rPr>
              <a:t>y</a:t>
            </a:r>
            <a:r>
              <a:rPr sz="3200" spc="5" dirty="0">
                <a:latin typeface="Calibri" panose="020F0502020204030204" pitchFamily="34" charset="0"/>
                <a:cs typeface="Calibri" panose="020F0502020204030204" pitchFamily="34" charset="0"/>
              </a:rPr>
              <a:t> </a:t>
            </a:r>
            <a:r>
              <a:rPr sz="3200" spc="-15" dirty="0">
                <a:latin typeface="Calibri" panose="020F0502020204030204" pitchFamily="34" charset="0"/>
                <a:cs typeface="Calibri" panose="020F0502020204030204" pitchFamily="34" charset="0"/>
              </a:rPr>
              <a:t>follo</a:t>
            </a:r>
            <a:r>
              <a:rPr sz="3200" spc="-20" dirty="0">
                <a:latin typeface="Calibri" panose="020F0502020204030204" pitchFamily="34" charset="0"/>
                <a:cs typeface="Calibri" panose="020F0502020204030204" pitchFamily="34" charset="0"/>
              </a:rPr>
              <a:t>w</a:t>
            </a:r>
            <a:r>
              <a:rPr sz="3200" spc="-15" dirty="0">
                <a:latin typeface="Calibri" panose="020F0502020204030204" pitchFamily="34" charset="0"/>
                <a:cs typeface="Calibri" panose="020F0502020204030204" pitchFamily="34" charset="0"/>
              </a:rPr>
              <a:t>-</a:t>
            </a:r>
            <a:r>
              <a:rPr sz="3200" spc="-10" dirty="0">
                <a:latin typeface="Calibri" panose="020F0502020204030204" pitchFamily="34" charset="0"/>
                <a:cs typeface="Calibri" panose="020F0502020204030204" pitchFamily="34" charset="0"/>
              </a:rPr>
              <a:t>u</a:t>
            </a:r>
            <a:r>
              <a:rPr sz="3200" spc="-20" dirty="0">
                <a:latin typeface="Calibri" panose="020F0502020204030204" pitchFamily="34" charset="0"/>
                <a:cs typeface="Calibri" panose="020F0502020204030204" pitchFamily="34" charset="0"/>
              </a:rPr>
              <a:t>p</a:t>
            </a:r>
            <a:r>
              <a:rPr sz="3200" spc="5" dirty="0">
                <a:latin typeface="Calibri" panose="020F0502020204030204" pitchFamily="34" charset="0"/>
                <a:cs typeface="Calibri" panose="020F0502020204030204" pitchFamily="34" charset="0"/>
              </a:rPr>
              <a:t> </a:t>
            </a:r>
            <a:r>
              <a:rPr sz="3200" spc="-10" dirty="0">
                <a:latin typeface="Calibri" panose="020F0502020204030204" pitchFamily="34" charset="0"/>
                <a:cs typeface="Calibri" panose="020F0502020204030204" pitchFamily="34" charset="0"/>
              </a:rPr>
              <a:t>i</a:t>
            </a:r>
            <a:r>
              <a:rPr sz="3200" spc="5" dirty="0">
                <a:latin typeface="Calibri" panose="020F0502020204030204" pitchFamily="34" charset="0"/>
                <a:cs typeface="Calibri" panose="020F0502020204030204" pitchFamily="34" charset="0"/>
              </a:rPr>
              <a:t>t</a:t>
            </a:r>
            <a:r>
              <a:rPr sz="3200" spc="-20" dirty="0">
                <a:latin typeface="Calibri" panose="020F0502020204030204" pitchFamily="34" charset="0"/>
                <a:cs typeface="Calibri" panose="020F0502020204030204" pitchFamily="34" charset="0"/>
              </a:rPr>
              <a:t>em</a:t>
            </a:r>
            <a:r>
              <a:rPr sz="3200" spc="-15" dirty="0">
                <a:latin typeface="Calibri" panose="020F0502020204030204" pitchFamily="34" charset="0"/>
                <a:cs typeface="Calibri" panose="020F0502020204030204" pitchFamily="34" charset="0"/>
              </a:rPr>
              <a:t>s </a:t>
            </a:r>
            <a:r>
              <a:rPr sz="3200" spc="-20" dirty="0">
                <a:latin typeface="Calibri" panose="020F0502020204030204" pitchFamily="34" charset="0"/>
                <a:cs typeface="Calibri" panose="020F0502020204030204" pitchFamily="34" charset="0"/>
              </a:rPr>
              <a:t>on</a:t>
            </a:r>
            <a:r>
              <a:rPr sz="3200" spc="10" dirty="0">
                <a:latin typeface="Calibri" panose="020F0502020204030204" pitchFamily="34" charset="0"/>
                <a:cs typeface="Calibri" panose="020F0502020204030204" pitchFamily="34" charset="0"/>
              </a:rPr>
              <a:t> </a:t>
            </a:r>
            <a:r>
              <a:rPr sz="3200" spc="-10" dirty="0">
                <a:latin typeface="Calibri" panose="020F0502020204030204" pitchFamily="34" charset="0"/>
                <a:cs typeface="Calibri" panose="020F0502020204030204" pitchFamily="34" charset="0"/>
              </a:rPr>
              <a:t>y</a:t>
            </a:r>
            <a:r>
              <a:rPr sz="3200" spc="-20" dirty="0">
                <a:latin typeface="Calibri" panose="020F0502020204030204" pitchFamily="34" charset="0"/>
                <a:cs typeface="Calibri" panose="020F0502020204030204" pitchFamily="34" charset="0"/>
              </a:rPr>
              <a:t>o</a:t>
            </a:r>
            <a:r>
              <a:rPr sz="3200" spc="-5" dirty="0">
                <a:latin typeface="Calibri" panose="020F0502020204030204" pitchFamily="34" charset="0"/>
                <a:cs typeface="Calibri" panose="020F0502020204030204" pitchFamily="34" charset="0"/>
              </a:rPr>
              <a:t>ur</a:t>
            </a:r>
            <a:r>
              <a:rPr lang="en-US" sz="3200" dirty="0">
                <a:latin typeface="Calibri" panose="020F0502020204030204" pitchFamily="34" charset="0"/>
                <a:cs typeface="Calibri" panose="020F0502020204030204" pitchFamily="34" charset="0"/>
              </a:rPr>
              <a:t> </a:t>
            </a:r>
            <a:r>
              <a:rPr lang="en-US" sz="3200" u="heavy" spc="-5" dirty="0">
                <a:solidFill>
                  <a:srgbClr val="800080"/>
                </a:solidFill>
                <a:latin typeface="Calibri" panose="020F0502020204030204" pitchFamily="34" charset="0"/>
                <a:cs typeface="Calibri" panose="020F0502020204030204" pitchFamily="34" charset="0"/>
                <a:hlinkClick r:id="rId5"/>
              </a:rPr>
              <a:t>TFI Action Plan</a:t>
            </a:r>
            <a:endParaRPr lang="en-US" sz="3200" dirty="0">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AB501F8E-CDA7-B448-89E9-87B310967A31}"/>
              </a:ext>
            </a:extLst>
          </p:cNvPr>
          <p:cNvSpPr>
            <a:spLocks noGrp="1"/>
          </p:cNvSpPr>
          <p:nvPr>
            <p:ph type="title"/>
          </p:nvPr>
        </p:nvSpPr>
        <p:spPr/>
        <p:txBody>
          <a:bodyPr/>
          <a:lstStyle/>
          <a:p>
            <a:r>
              <a:rPr lang="en-US" dirty="0"/>
              <a:t>Activity: TIPS</a:t>
            </a:r>
          </a:p>
        </p:txBody>
      </p:sp>
    </p:spTree>
    <p:extLst>
      <p:ext uri="{BB962C8B-B14F-4D97-AF65-F5344CB8AC3E}">
        <p14:creationId xmlns:p14="http://schemas.microsoft.com/office/powerpoint/2010/main" val="5450198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Title 1"/>
          <p:cNvSpPr>
            <a:spLocks noGrp="1"/>
          </p:cNvSpPr>
          <p:nvPr>
            <p:ph type="title"/>
          </p:nvPr>
        </p:nvSpPr>
        <p:spPr>
          <a:xfrm>
            <a:off x="822325" y="352425"/>
            <a:ext cx="7864475" cy="1476375"/>
          </a:xfrm>
        </p:spPr>
        <p:txBody>
          <a:bodyPr/>
          <a:lstStyle/>
          <a:p>
            <a:pPr eaLnBrk="1" hangingPunct="1"/>
            <a:r>
              <a:rPr lang="en-US" altLang="en-US" sz="4000" dirty="0">
                <a:ea typeface="ＭＳ Ｐゴシック" charset="-128"/>
              </a:rPr>
              <a:t>Teaming at the Targeted Level</a:t>
            </a:r>
          </a:p>
        </p:txBody>
      </p:sp>
      <p:sp>
        <p:nvSpPr>
          <p:cNvPr id="45059" name="Content Placeholder 2"/>
          <p:cNvSpPr>
            <a:spLocks noGrp="1"/>
          </p:cNvSpPr>
          <p:nvPr>
            <p:ph idx="1"/>
          </p:nvPr>
        </p:nvSpPr>
        <p:spPr>
          <a:xfrm>
            <a:off x="457200" y="2144684"/>
            <a:ext cx="8229600" cy="3971954"/>
          </a:xfrm>
        </p:spPr>
        <p:txBody>
          <a:bodyPr/>
          <a:lstStyle/>
          <a:p>
            <a:pPr marL="0" indent="0" eaLnBrk="1" hangingPunct="1">
              <a:buFont typeface="Symbol" charset="0"/>
              <a:buNone/>
              <a:defRPr/>
            </a:pPr>
            <a:r>
              <a:rPr lang="en-US" altLang="en-US" dirty="0">
                <a:solidFill>
                  <a:srgbClr val="073E87"/>
                </a:solidFill>
                <a:latin typeface="Calibri" charset="0"/>
                <a:ea typeface="Calibri" charset="0"/>
                <a:cs typeface="Calibri" charset="0"/>
              </a:rPr>
              <a:t>Two Purposes of Targeted Planning:</a:t>
            </a:r>
          </a:p>
          <a:p>
            <a:pPr marL="0" indent="0" eaLnBrk="1" hangingPunct="1">
              <a:buFont typeface="Symbol" charset="0"/>
              <a:buNone/>
              <a:defRPr/>
            </a:pPr>
            <a:endParaRPr lang="en-US" altLang="en-US" dirty="0">
              <a:solidFill>
                <a:srgbClr val="073E87"/>
              </a:solidFill>
              <a:latin typeface="Calibri" charset="0"/>
              <a:ea typeface="Calibri" charset="0"/>
              <a:cs typeface="Calibri" charset="0"/>
            </a:endParaRPr>
          </a:p>
          <a:p>
            <a:pPr marL="514350" indent="-514350" eaLnBrk="1" hangingPunct="1">
              <a:buFont typeface="Calibri" pitchFamily="-1" charset="0"/>
              <a:buAutoNum type="arabicPeriod"/>
              <a:defRPr/>
            </a:pPr>
            <a:r>
              <a:rPr lang="en-US" altLang="en-US" u="sng" dirty="0">
                <a:latin typeface="Calibri" charset="0"/>
                <a:ea typeface="Calibri" charset="0"/>
                <a:cs typeface="Calibri" charset="0"/>
              </a:rPr>
              <a:t>Systems-</a:t>
            </a:r>
            <a:r>
              <a:rPr lang="en-US" altLang="en-US" dirty="0">
                <a:latin typeface="Calibri" charset="0"/>
                <a:ea typeface="Calibri" charset="0"/>
                <a:cs typeface="Calibri" charset="0"/>
              </a:rPr>
              <a:t>level design and accountability</a:t>
            </a:r>
          </a:p>
          <a:p>
            <a:pPr marL="514350" indent="-514350" eaLnBrk="1" hangingPunct="1">
              <a:buFont typeface="+mj-lt"/>
              <a:buAutoNum type="arabicPeriod"/>
              <a:defRPr/>
            </a:pPr>
            <a:endParaRPr lang="en-US" altLang="en-US" dirty="0">
              <a:latin typeface="Calibri" charset="0"/>
              <a:ea typeface="Calibri" charset="0"/>
              <a:cs typeface="Calibri" charset="0"/>
            </a:endParaRPr>
          </a:p>
          <a:p>
            <a:pPr marL="514350" indent="-514350" eaLnBrk="1" hangingPunct="1">
              <a:buFont typeface="Calibri" pitchFamily="-1" charset="0"/>
              <a:buAutoNum type="arabicPeriod"/>
              <a:defRPr/>
            </a:pPr>
            <a:r>
              <a:rPr lang="en-US" altLang="en-US" dirty="0">
                <a:latin typeface="Calibri" charset="0"/>
                <a:ea typeface="Calibri" charset="0"/>
                <a:cs typeface="Calibri" charset="0"/>
              </a:rPr>
              <a:t>Individual student intervention </a:t>
            </a:r>
            <a:r>
              <a:rPr lang="en-US" altLang="en-US" u="sng" dirty="0">
                <a:latin typeface="Calibri" charset="0"/>
                <a:ea typeface="Calibri" charset="0"/>
                <a:cs typeface="Calibri" charset="0"/>
              </a:rPr>
              <a:t>planning and monitoring</a:t>
            </a:r>
          </a:p>
          <a:p>
            <a:pPr marL="0" indent="0" eaLnBrk="1" hangingPunct="1">
              <a:buFont typeface="Arial" charset="0"/>
              <a:buNone/>
              <a:defRPr/>
            </a:pPr>
            <a:endParaRPr lang="en-US" altLang="en-US" dirty="0">
              <a:latin typeface="Calibri" charset="0"/>
              <a:ea typeface="Calibri" charset="0"/>
              <a:cs typeface="Calibri" charset="0"/>
            </a:endParaRPr>
          </a:p>
        </p:txBody>
      </p:sp>
      <p:pic>
        <p:nvPicPr>
          <p:cNvPr id="245763" name="O 1"/>
          <p:cNvPicPr>
            <a:picLocks noChangeArrowheads="1"/>
          </p:cNvPicPr>
          <p:nvPr/>
        </p:nvPicPr>
        <p:blipFill>
          <a:blip r:embed="rId3">
            <a:extLst>
              <a:ext uri="{28A0092B-C50C-407E-A947-70E740481C1C}">
                <a14:useLocalDpi xmlns:a14="http://schemas.microsoft.com/office/drawing/2010/main" val="0"/>
              </a:ext>
            </a:extLst>
          </a:blip>
          <a:srcRect t="-179" r="-430" b="-357"/>
          <a:stretch>
            <a:fillRect/>
          </a:stretch>
        </p:blipFill>
        <p:spPr bwMode="auto">
          <a:xfrm>
            <a:off x="228600" y="352425"/>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Title 1"/>
          <p:cNvSpPr>
            <a:spLocks noGrp="1"/>
          </p:cNvSpPr>
          <p:nvPr>
            <p:ph type="title"/>
          </p:nvPr>
        </p:nvSpPr>
        <p:spPr>
          <a:xfrm>
            <a:off x="498764" y="298450"/>
            <a:ext cx="8188036" cy="1517650"/>
          </a:xfrm>
        </p:spPr>
        <p:txBody>
          <a:bodyPr/>
          <a:lstStyle/>
          <a:p>
            <a:pPr eaLnBrk="1" hangingPunct="1"/>
            <a:r>
              <a:rPr lang="en-US" altLang="en-US" sz="3600" dirty="0">
                <a:ea typeface="ＭＳ Ｐゴシック" charset="-128"/>
              </a:rPr>
              <a:t>Targeted Team and EST Considerations</a:t>
            </a:r>
          </a:p>
        </p:txBody>
      </p:sp>
      <p:sp>
        <p:nvSpPr>
          <p:cNvPr id="247810" name="Content Placeholder 2"/>
          <p:cNvSpPr>
            <a:spLocks noGrp="1"/>
          </p:cNvSpPr>
          <p:nvPr>
            <p:ph idx="1"/>
          </p:nvPr>
        </p:nvSpPr>
        <p:spPr>
          <a:xfrm>
            <a:off x="376238" y="2176895"/>
            <a:ext cx="8310562" cy="4006735"/>
          </a:xfrm>
        </p:spPr>
        <p:txBody>
          <a:bodyPr/>
          <a:lstStyle/>
          <a:p>
            <a:pPr eaLnBrk="1" hangingPunct="1"/>
            <a:r>
              <a:rPr lang="en-US" altLang="en-US" dirty="0">
                <a:latin typeface="Calibri" charset="0"/>
                <a:ea typeface="Calibri" charset="0"/>
                <a:cs typeface="Calibri" charset="0"/>
              </a:rPr>
              <a:t>EST and PBIS Targeted student planning team may be a separate or combined team </a:t>
            </a:r>
            <a:r>
              <a:rPr lang="en-US" altLang="en-US" b="1" i="1" dirty="0">
                <a:latin typeface="Calibri" charset="0"/>
                <a:ea typeface="Calibri" charset="0"/>
                <a:cs typeface="Calibri" charset="0"/>
              </a:rPr>
              <a:t>but should not be duplicative</a:t>
            </a:r>
            <a:r>
              <a:rPr lang="en-US" altLang="en-US" dirty="0">
                <a:latin typeface="Calibri" charset="0"/>
                <a:ea typeface="Calibri" charset="0"/>
                <a:cs typeface="Calibri" charset="0"/>
              </a:rPr>
              <a:t>.</a:t>
            </a:r>
          </a:p>
          <a:p>
            <a:pPr algn="ctr" eaLnBrk="1" hangingPunct="1">
              <a:buFont typeface="Arial" charset="0"/>
              <a:buNone/>
            </a:pPr>
            <a:endParaRPr lang="en-US" altLang="en-US" sz="1000" dirty="0">
              <a:latin typeface="Calibri" charset="0"/>
              <a:ea typeface="Calibri" charset="0"/>
              <a:cs typeface="Calibri" charset="0"/>
            </a:endParaRPr>
          </a:p>
          <a:p>
            <a:pPr eaLnBrk="1" hangingPunct="1"/>
            <a:r>
              <a:rPr lang="en-US" altLang="en-US" dirty="0">
                <a:latin typeface="Calibri" charset="0"/>
                <a:ea typeface="Calibri" charset="0"/>
                <a:cs typeface="Calibri" charset="0"/>
              </a:rPr>
              <a:t>Develop your PBIS targeted system to fit within your school’s </a:t>
            </a:r>
            <a:r>
              <a:rPr lang="en-US" altLang="ja-JP" dirty="0">
                <a:latin typeface="Calibri" charset="0"/>
                <a:ea typeface="Calibri" charset="0"/>
                <a:cs typeface="Calibri" charset="0"/>
              </a:rPr>
              <a:t>context.</a:t>
            </a:r>
          </a:p>
          <a:p>
            <a:pPr algn="ctr" eaLnBrk="1" hangingPunct="1">
              <a:buFont typeface="Arial" charset="0"/>
              <a:buNone/>
            </a:pPr>
            <a:endParaRPr lang="en-US" altLang="en-US" sz="1000" b="1" dirty="0">
              <a:latin typeface="Calibri" charset="0"/>
              <a:ea typeface="Calibri" charset="0"/>
              <a:cs typeface="Calibri" charset="0"/>
            </a:endParaRPr>
          </a:p>
          <a:p>
            <a:pPr algn="ctr" eaLnBrk="1" hangingPunct="1">
              <a:buFont typeface="Arial" charset="0"/>
              <a:buNone/>
            </a:pPr>
            <a:r>
              <a:rPr lang="en-US" altLang="en-US" b="1" dirty="0">
                <a:latin typeface="Calibri" charset="0"/>
                <a:ea typeface="Calibri" charset="0"/>
                <a:cs typeface="Calibri" charset="0"/>
              </a:rPr>
              <a:t>Goal:</a:t>
            </a:r>
            <a:r>
              <a:rPr lang="en-US" altLang="en-US" dirty="0">
                <a:latin typeface="Calibri" charset="0"/>
                <a:ea typeface="Calibri" charset="0"/>
                <a:cs typeface="Calibri" charset="0"/>
              </a:rPr>
              <a:t> </a:t>
            </a:r>
            <a:r>
              <a:rPr lang="ja-JP" altLang="en-US" b="1" dirty="0">
                <a:latin typeface="Calibri" charset="0"/>
                <a:ea typeface="Calibri" charset="0"/>
                <a:cs typeface="Calibri" charset="0"/>
              </a:rPr>
              <a:t>“</a:t>
            </a:r>
            <a:r>
              <a:rPr lang="en-US" altLang="ja-JP" b="1" dirty="0">
                <a:latin typeface="Calibri" charset="0"/>
                <a:ea typeface="Calibri" charset="0"/>
                <a:cs typeface="Calibri" charset="0"/>
              </a:rPr>
              <a:t>Work smarter, not harder!</a:t>
            </a:r>
            <a:r>
              <a:rPr lang="ja-JP" altLang="en-US" b="1" dirty="0">
                <a:latin typeface="Calibri" charset="0"/>
                <a:ea typeface="Calibri" charset="0"/>
                <a:cs typeface="Calibri" charset="0"/>
              </a:rPr>
              <a:t>”</a:t>
            </a:r>
            <a:endParaRPr lang="en-US" altLang="ja-JP" b="1" dirty="0">
              <a:latin typeface="Calibri" charset="0"/>
              <a:ea typeface="Calibri" charset="0"/>
              <a:cs typeface="Calibri" charset="0"/>
            </a:endParaRPr>
          </a:p>
          <a:p>
            <a:pPr algn="ctr" eaLnBrk="1" hangingPunct="1">
              <a:buFont typeface="Arial" charset="0"/>
              <a:buNone/>
            </a:pPr>
            <a:r>
              <a:rPr lang="en-US" altLang="en-US" dirty="0">
                <a:latin typeface="Calibri" charset="0"/>
                <a:ea typeface="Calibri" charset="0"/>
                <a:cs typeface="Calibri" charset="0"/>
              </a:rPr>
              <a:t> </a:t>
            </a:r>
          </a:p>
        </p:txBody>
      </p:sp>
      <p:pic>
        <p:nvPicPr>
          <p:cNvPr id="247811" name="O 1"/>
          <p:cNvPicPr>
            <a:picLocks noChangeArrowheads="1"/>
          </p:cNvPicPr>
          <p:nvPr/>
        </p:nvPicPr>
        <p:blipFill>
          <a:blip r:embed="rId3">
            <a:extLst>
              <a:ext uri="{28A0092B-C50C-407E-A947-70E740481C1C}">
                <a14:useLocalDpi xmlns:a14="http://schemas.microsoft.com/office/drawing/2010/main" val="0"/>
              </a:ext>
            </a:extLst>
          </a:blip>
          <a:srcRect t="-179" r="-430" b="-357"/>
          <a:stretch>
            <a:fillRect/>
          </a:stretch>
        </p:blipFill>
        <p:spPr bwMode="auto">
          <a:xfrm>
            <a:off x="0" y="485775"/>
            <a:ext cx="990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dirty="0"/>
              <a:t>Handbook, TFI Action Plan, </a:t>
            </a:r>
            <a:br>
              <a:rPr lang="en-US" dirty="0"/>
            </a:br>
            <a:r>
              <a:rPr lang="en-US" dirty="0"/>
              <a:t>and Checklist</a:t>
            </a:r>
          </a:p>
        </p:txBody>
      </p:sp>
      <p:sp>
        <p:nvSpPr>
          <p:cNvPr id="3" name="TextBox 2">
            <a:extLst>
              <a:ext uri="{FF2B5EF4-FFF2-40B4-BE49-F238E27FC236}">
                <a16:creationId xmlns:a16="http://schemas.microsoft.com/office/drawing/2014/main" id="{2DE67BE9-9FDB-4E49-B4FC-194A2DC718C6}"/>
              </a:ext>
            </a:extLst>
          </p:cNvPr>
          <p:cNvSpPr txBox="1"/>
          <p:nvPr/>
        </p:nvSpPr>
        <p:spPr>
          <a:xfrm>
            <a:off x="381136" y="4987986"/>
            <a:ext cx="4011960" cy="1323439"/>
          </a:xfrm>
          <a:prstGeom prst="rect">
            <a:avLst/>
          </a:prstGeom>
          <a:noFill/>
        </p:spPr>
        <p:txBody>
          <a:bodyPr wrap="square" rtlCol="0">
            <a:spAutoFit/>
          </a:bodyPr>
          <a:lstStyle/>
          <a:p>
            <a:pPr algn="ctr"/>
            <a:r>
              <a:rPr lang="en-US" sz="1600" dirty="0">
                <a:latin typeface="+mn-lt"/>
                <a:hlinkClick r:id="rId3"/>
              </a:rPr>
              <a:t>https://docs.google.com/document/d/1btzEfFPeCKTCkemNKNm3Xpf6ObAanuAKKon4CgkFumw/edit</a:t>
            </a:r>
            <a:r>
              <a:rPr lang="en-US" sz="1600" dirty="0">
                <a:latin typeface="+mn-lt"/>
              </a:rPr>
              <a:t> </a:t>
            </a:r>
          </a:p>
          <a:p>
            <a:pPr algn="ctr"/>
            <a:r>
              <a:rPr lang="en-US" sz="1600" dirty="0">
                <a:latin typeface="+mn-lt"/>
              </a:rPr>
              <a:t>Go to “File”, “Make a Copy,” name it, and share it with team</a:t>
            </a:r>
          </a:p>
        </p:txBody>
      </p:sp>
      <p:pic>
        <p:nvPicPr>
          <p:cNvPr id="10" name="Picture 9">
            <a:hlinkClick r:id="rId4"/>
            <a:extLst>
              <a:ext uri="{FF2B5EF4-FFF2-40B4-BE49-F238E27FC236}">
                <a16:creationId xmlns:a16="http://schemas.microsoft.com/office/drawing/2014/main" id="{99C79411-857C-6444-A7C9-E2157A35B2C9}"/>
              </a:ext>
            </a:extLst>
          </p:cNvPr>
          <p:cNvPicPr>
            <a:picLocks noChangeAspect="1"/>
          </p:cNvPicPr>
          <p:nvPr/>
        </p:nvPicPr>
        <p:blipFill>
          <a:blip r:embed="rId5"/>
          <a:stretch>
            <a:fillRect/>
          </a:stretch>
        </p:blipFill>
        <p:spPr>
          <a:xfrm>
            <a:off x="457200" y="1628776"/>
            <a:ext cx="3619778" cy="3359210"/>
          </a:xfrm>
          <a:prstGeom prst="rect">
            <a:avLst/>
          </a:prstGeom>
        </p:spPr>
      </p:pic>
      <p:pic>
        <p:nvPicPr>
          <p:cNvPr id="4" name="Picture 3">
            <a:extLst>
              <a:ext uri="{FF2B5EF4-FFF2-40B4-BE49-F238E27FC236}">
                <a16:creationId xmlns:a16="http://schemas.microsoft.com/office/drawing/2014/main" id="{39FEE334-B2F5-1343-BA74-B89A7662F747}"/>
              </a:ext>
            </a:extLst>
          </p:cNvPr>
          <p:cNvPicPr>
            <a:picLocks noChangeAspect="1"/>
          </p:cNvPicPr>
          <p:nvPr/>
        </p:nvPicPr>
        <p:blipFill>
          <a:blip r:embed="rId6"/>
          <a:stretch>
            <a:fillRect/>
          </a:stretch>
        </p:blipFill>
        <p:spPr>
          <a:xfrm>
            <a:off x="4154037" y="1568407"/>
            <a:ext cx="3685103" cy="2770796"/>
          </a:xfrm>
          <a:prstGeom prst="rect">
            <a:avLst/>
          </a:prstGeom>
        </p:spPr>
      </p:pic>
      <p:sp>
        <p:nvSpPr>
          <p:cNvPr id="5" name="TextBox 4">
            <a:extLst>
              <a:ext uri="{FF2B5EF4-FFF2-40B4-BE49-F238E27FC236}">
                <a16:creationId xmlns:a16="http://schemas.microsoft.com/office/drawing/2014/main" id="{42BE6D84-19DC-8E4B-929E-16B949302A7B}"/>
              </a:ext>
            </a:extLst>
          </p:cNvPr>
          <p:cNvSpPr txBox="1"/>
          <p:nvPr/>
        </p:nvSpPr>
        <p:spPr>
          <a:xfrm>
            <a:off x="4572000" y="6027003"/>
            <a:ext cx="3300412" cy="830997"/>
          </a:xfrm>
          <a:prstGeom prst="rect">
            <a:avLst/>
          </a:prstGeom>
          <a:noFill/>
        </p:spPr>
        <p:txBody>
          <a:bodyPr wrap="square" rtlCol="0">
            <a:spAutoFit/>
          </a:bodyPr>
          <a:lstStyle/>
          <a:p>
            <a:r>
              <a:rPr lang="en-US" b="1" dirty="0">
                <a:solidFill>
                  <a:srgbClr val="C00000"/>
                </a:solidFill>
                <a:latin typeface="Calibri" panose="020F0502020204030204" pitchFamily="34" charset="0"/>
                <a:cs typeface="Calibri" panose="020F0502020204030204" pitchFamily="34" charset="0"/>
              </a:rPr>
              <a:t>*Use these to organize afternoon team time!</a:t>
            </a:r>
          </a:p>
        </p:txBody>
      </p:sp>
      <p:pic>
        <p:nvPicPr>
          <p:cNvPr id="8" name="Picture 7">
            <a:hlinkClick r:id="rId7"/>
            <a:extLst>
              <a:ext uri="{FF2B5EF4-FFF2-40B4-BE49-F238E27FC236}">
                <a16:creationId xmlns:a16="http://schemas.microsoft.com/office/drawing/2014/main" id="{AF637F4B-372F-3344-B22C-F7A61B9F1670}"/>
              </a:ext>
            </a:extLst>
          </p:cNvPr>
          <p:cNvPicPr>
            <a:picLocks noChangeAspect="1"/>
          </p:cNvPicPr>
          <p:nvPr/>
        </p:nvPicPr>
        <p:blipFill>
          <a:blip r:embed="rId8"/>
          <a:stretch>
            <a:fillRect/>
          </a:stretch>
        </p:blipFill>
        <p:spPr>
          <a:xfrm>
            <a:off x="5526156" y="3984364"/>
            <a:ext cx="3573393" cy="2079885"/>
          </a:xfrm>
          <a:prstGeom prst="rect">
            <a:avLst/>
          </a:prstGeom>
        </p:spPr>
      </p:pic>
    </p:spTree>
    <p:extLst>
      <p:ext uri="{BB962C8B-B14F-4D97-AF65-F5344CB8AC3E}">
        <p14:creationId xmlns:p14="http://schemas.microsoft.com/office/powerpoint/2010/main" val="17954601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2"/>
          <p:cNvSpPr>
            <a:spLocks noGrp="1" noChangeArrowheads="1"/>
          </p:cNvSpPr>
          <p:nvPr>
            <p:ph type="title"/>
          </p:nvPr>
        </p:nvSpPr>
        <p:spPr>
          <a:xfrm>
            <a:off x="701675" y="263525"/>
            <a:ext cx="8023225" cy="1260475"/>
          </a:xfrm>
        </p:spPr>
        <p:txBody>
          <a:bodyPr/>
          <a:lstStyle/>
          <a:p>
            <a:pPr eaLnBrk="1" hangingPunct="1"/>
            <a:r>
              <a:rPr lang="en-US" altLang="en-US" sz="4000" dirty="0">
                <a:ea typeface="ＭＳ Ｐゴシック" charset="-128"/>
              </a:rPr>
              <a:t>Roles and Responsibilities of Key Members at </a:t>
            </a:r>
            <a:r>
              <a:rPr lang="en-US" altLang="en-US" sz="4000" b="1" i="1" dirty="0">
                <a:ea typeface="ＭＳ Ｐゴシック" charset="-128"/>
              </a:rPr>
              <a:t>All</a:t>
            </a:r>
            <a:r>
              <a:rPr lang="en-US" altLang="en-US" sz="4000" dirty="0">
                <a:ea typeface="ＭＳ Ｐゴシック" charset="-128"/>
              </a:rPr>
              <a:t> Levels</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553432297"/>
              </p:ext>
            </p:extLst>
          </p:nvPr>
        </p:nvGraphicFramePr>
        <p:xfrm>
          <a:off x="457200" y="1752600"/>
          <a:ext cx="8229600" cy="4419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7"/>
          <p:cNvSpPr>
            <a:spLocks noGrp="1"/>
          </p:cNvSpPr>
          <p:nvPr>
            <p:ph type="ctrTitle"/>
          </p:nvPr>
        </p:nvSpPr>
        <p:spPr>
          <a:xfrm>
            <a:off x="691356" y="460231"/>
            <a:ext cx="7772400" cy="1781175"/>
          </a:xfrm>
        </p:spPr>
        <p:txBody>
          <a:bodyPr>
            <a:normAutofit fontScale="90000"/>
          </a:bodyPr>
          <a:lstStyle/>
          <a:p>
            <a:pPr eaLnBrk="1" hangingPunct="1">
              <a:defRPr/>
            </a:pPr>
            <a:r>
              <a:rPr lang="ja-JP" altLang="en-US" sz="4000" dirty="0">
                <a:latin typeface="+mn-lt"/>
                <a:ea typeface="ＭＳ Ｐゴシック" charset="-128"/>
              </a:rPr>
              <a:t>“</a:t>
            </a:r>
            <a:r>
              <a:rPr lang="en-US" altLang="ja-JP" sz="3600" dirty="0">
                <a:latin typeface="+mn-lt"/>
                <a:ea typeface="ＭＳ Ｐゴシック" charset="-128"/>
              </a:rPr>
              <a:t>Critical to success is the administrator’s active role in supporting the school-based team process.</a:t>
            </a:r>
            <a:r>
              <a:rPr lang="ja-JP" altLang="en-US" sz="3600">
                <a:latin typeface="+mn-lt"/>
                <a:ea typeface="ＭＳ Ｐゴシック" charset="-128"/>
              </a:rPr>
              <a:t>”</a:t>
            </a:r>
            <a:r>
              <a:rPr lang="en-US" altLang="ja-JP" sz="3600" dirty="0">
                <a:latin typeface="+mn-lt"/>
                <a:ea typeface="ＭＳ Ｐゴシック" charset="-128"/>
              </a:rPr>
              <a:t> – Tim Lewis</a:t>
            </a:r>
            <a:endParaRPr lang="en-US" altLang="en-US" sz="3600" dirty="0">
              <a:latin typeface="+mn-lt"/>
              <a:ea typeface="ＭＳ Ｐゴシック" charset="-128"/>
            </a:endParaRPr>
          </a:p>
        </p:txBody>
      </p:sp>
      <p:sp>
        <p:nvSpPr>
          <p:cNvPr id="250882" name="TextBox 8"/>
          <p:cNvSpPr txBox="1">
            <a:spLocks noChangeArrowheads="1"/>
          </p:cNvSpPr>
          <p:nvPr/>
        </p:nvSpPr>
        <p:spPr bwMode="auto">
          <a:xfrm>
            <a:off x="2006600" y="4106863"/>
            <a:ext cx="4941888"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5400" dirty="0">
                <a:solidFill>
                  <a:srgbClr val="FF0000"/>
                </a:solidFill>
                <a:latin typeface="+mj-lt"/>
              </a:rPr>
              <a:t>THANK YOU </a:t>
            </a:r>
          </a:p>
          <a:p>
            <a:pPr algn="ctr" eaLnBrk="1" hangingPunct="1">
              <a:spcBef>
                <a:spcPct val="0"/>
              </a:spcBef>
              <a:buFontTx/>
              <a:buNone/>
            </a:pPr>
            <a:r>
              <a:rPr lang="en-US" altLang="en-US" sz="5400" dirty="0">
                <a:solidFill>
                  <a:srgbClr val="FF0000"/>
                </a:solidFill>
                <a:latin typeface="+mj-lt"/>
              </a:rPr>
              <a:t>Administrators!</a:t>
            </a:r>
          </a:p>
        </p:txBody>
      </p:sp>
      <p:pic>
        <p:nvPicPr>
          <p:cNvPr id="250883"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08413" y="2692400"/>
            <a:ext cx="1538287" cy="134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TextBox 1"/>
          <p:cNvSpPr txBox="1">
            <a:spLocks noChangeArrowheads="1"/>
          </p:cNvSpPr>
          <p:nvPr/>
        </p:nvSpPr>
        <p:spPr bwMode="auto">
          <a:xfrm>
            <a:off x="1759743" y="5944453"/>
            <a:ext cx="563562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dirty="0">
                <a:solidFill>
                  <a:srgbClr val="073E87"/>
                </a:solidFill>
                <a:latin typeface="+mj-lt"/>
              </a:rPr>
              <a:t>Complete Administrator Self-Assessment for continuous improvement!</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0" y="2495296"/>
            <a:ext cx="9144000" cy="694690"/>
          </a:xfrm>
          <a:prstGeom prst="rect">
            <a:avLst/>
          </a:prstGeom>
        </p:spPr>
        <p:txBody>
          <a:bodyPr vert="horz" wrap="square" lIns="0" tIns="0" rIns="0" bIns="0" rtlCol="0">
            <a:noAutofit/>
          </a:bodyPr>
          <a:lstStyle/>
          <a:p>
            <a:pPr marL="12700" algn="ctr">
              <a:lnSpc>
                <a:spcPct val="100000"/>
              </a:lnSpc>
            </a:pPr>
            <a:r>
              <a:rPr sz="4400" u="heavy" spc="-25" dirty="0">
                <a:solidFill>
                  <a:srgbClr val="800080"/>
                </a:solidFill>
                <a:latin typeface="Calibri"/>
                <a:cs typeface="Calibri"/>
                <a:hlinkClick r:id="rId3"/>
              </a:rPr>
              <a:t>Gett</a:t>
            </a:r>
            <a:r>
              <a:rPr sz="4400" u="heavy" spc="5" dirty="0">
                <a:solidFill>
                  <a:srgbClr val="800080"/>
                </a:solidFill>
                <a:latin typeface="Calibri"/>
                <a:cs typeface="Calibri"/>
                <a:hlinkClick r:id="rId3"/>
              </a:rPr>
              <a:t>i</a:t>
            </a:r>
            <a:r>
              <a:rPr sz="4400" u="heavy" spc="-20" dirty="0">
                <a:solidFill>
                  <a:srgbClr val="800080"/>
                </a:solidFill>
                <a:latin typeface="Calibri"/>
                <a:cs typeface="Calibri"/>
                <a:hlinkClick r:id="rId3"/>
              </a:rPr>
              <a:t>n</a:t>
            </a:r>
            <a:r>
              <a:rPr sz="4400" u="heavy" spc="-25" dirty="0">
                <a:solidFill>
                  <a:srgbClr val="800080"/>
                </a:solidFill>
                <a:latin typeface="Calibri"/>
                <a:cs typeface="Calibri"/>
                <a:hlinkClick r:id="rId3"/>
              </a:rPr>
              <a:t>g</a:t>
            </a:r>
            <a:r>
              <a:rPr sz="4400" u="heavy" spc="-105" dirty="0">
                <a:solidFill>
                  <a:srgbClr val="800080"/>
                </a:solidFill>
                <a:latin typeface="Times New Roman"/>
                <a:cs typeface="Times New Roman"/>
                <a:hlinkClick r:id="rId3"/>
              </a:rPr>
              <a:t> </a:t>
            </a:r>
            <a:r>
              <a:rPr sz="4400" u="heavy" spc="-20" dirty="0">
                <a:solidFill>
                  <a:srgbClr val="800080"/>
                </a:solidFill>
                <a:latin typeface="Calibri"/>
                <a:cs typeface="Calibri"/>
                <a:hlinkClick r:id="rId3"/>
              </a:rPr>
              <a:t>E</a:t>
            </a:r>
            <a:r>
              <a:rPr sz="4400" u="heavy" spc="-25" dirty="0">
                <a:solidFill>
                  <a:srgbClr val="800080"/>
                </a:solidFill>
                <a:latin typeface="Calibri"/>
                <a:cs typeface="Calibri"/>
                <a:hlinkClick r:id="rId3"/>
              </a:rPr>
              <a:t>ve</a:t>
            </a:r>
            <a:r>
              <a:rPr sz="4400" u="heavy" spc="-20" dirty="0">
                <a:solidFill>
                  <a:srgbClr val="800080"/>
                </a:solidFill>
                <a:latin typeface="Calibri"/>
                <a:cs typeface="Calibri"/>
                <a:hlinkClick r:id="rId3"/>
              </a:rPr>
              <a:t>ry</a:t>
            </a:r>
            <a:r>
              <a:rPr sz="4400" u="heavy" spc="-15" dirty="0">
                <a:solidFill>
                  <a:srgbClr val="800080"/>
                </a:solidFill>
                <a:latin typeface="Calibri"/>
                <a:cs typeface="Calibri"/>
                <a:hlinkClick r:id="rId3"/>
              </a:rPr>
              <a:t>o</a:t>
            </a:r>
            <a:r>
              <a:rPr sz="4400" u="heavy" spc="-20" dirty="0">
                <a:solidFill>
                  <a:srgbClr val="800080"/>
                </a:solidFill>
                <a:latin typeface="Calibri"/>
                <a:cs typeface="Calibri"/>
                <a:hlinkClick r:id="rId3"/>
              </a:rPr>
              <a:t>n</a:t>
            </a:r>
            <a:r>
              <a:rPr sz="4400" u="heavy" spc="-25" dirty="0">
                <a:solidFill>
                  <a:srgbClr val="800080"/>
                </a:solidFill>
                <a:latin typeface="Calibri"/>
                <a:cs typeface="Calibri"/>
                <a:hlinkClick r:id="rId3"/>
              </a:rPr>
              <a:t>e</a:t>
            </a:r>
            <a:r>
              <a:rPr sz="4400" u="heavy" spc="-114" dirty="0">
                <a:solidFill>
                  <a:srgbClr val="800080"/>
                </a:solidFill>
                <a:latin typeface="Times New Roman"/>
                <a:cs typeface="Times New Roman"/>
                <a:hlinkClick r:id="rId3"/>
              </a:rPr>
              <a:t> </a:t>
            </a:r>
            <a:r>
              <a:rPr sz="4400" u="heavy" spc="-15" dirty="0">
                <a:solidFill>
                  <a:srgbClr val="800080"/>
                </a:solidFill>
                <a:latin typeface="Calibri"/>
                <a:cs typeface="Calibri"/>
                <a:hlinkClick r:id="rId3"/>
              </a:rPr>
              <a:t>o</a:t>
            </a:r>
            <a:r>
              <a:rPr sz="4400" u="heavy" spc="-25" dirty="0">
                <a:solidFill>
                  <a:srgbClr val="800080"/>
                </a:solidFill>
                <a:latin typeface="Calibri"/>
                <a:cs typeface="Calibri"/>
                <a:hlinkClick r:id="rId3"/>
              </a:rPr>
              <a:t>n</a:t>
            </a:r>
            <a:r>
              <a:rPr sz="4400" u="heavy" spc="-110" dirty="0">
                <a:solidFill>
                  <a:srgbClr val="800080"/>
                </a:solidFill>
                <a:latin typeface="Times New Roman"/>
                <a:cs typeface="Times New Roman"/>
                <a:hlinkClick r:id="rId3"/>
              </a:rPr>
              <a:t> </a:t>
            </a:r>
            <a:r>
              <a:rPr sz="4400" u="heavy" spc="-30" dirty="0">
                <a:solidFill>
                  <a:srgbClr val="800080"/>
                </a:solidFill>
                <a:latin typeface="Calibri"/>
                <a:cs typeface="Calibri"/>
                <a:hlinkClick r:id="rId3"/>
              </a:rPr>
              <a:t>B</a:t>
            </a:r>
            <a:r>
              <a:rPr sz="4400" u="heavy" spc="-15" dirty="0">
                <a:solidFill>
                  <a:srgbClr val="800080"/>
                </a:solidFill>
                <a:latin typeface="Calibri"/>
                <a:cs typeface="Calibri"/>
                <a:hlinkClick r:id="rId3"/>
              </a:rPr>
              <a:t>o</a:t>
            </a:r>
            <a:r>
              <a:rPr sz="4400" u="heavy" spc="-20" dirty="0">
                <a:solidFill>
                  <a:srgbClr val="800080"/>
                </a:solidFill>
                <a:latin typeface="Calibri"/>
                <a:cs typeface="Calibri"/>
                <a:hlinkClick r:id="rId3"/>
              </a:rPr>
              <a:t>ard</a:t>
            </a:r>
            <a:endParaRPr sz="4400" dirty="0">
              <a:latin typeface="Calibri"/>
              <a:cs typeface="Calibri"/>
            </a:endParaRPr>
          </a:p>
        </p:txBody>
      </p:sp>
      <p:sp>
        <p:nvSpPr>
          <p:cNvPr id="3" name="TextBox 2">
            <a:extLst>
              <a:ext uri="{FF2B5EF4-FFF2-40B4-BE49-F238E27FC236}">
                <a16:creationId xmlns:a16="http://schemas.microsoft.com/office/drawing/2014/main" id="{1FA8ABBB-DEF9-E841-814D-85DC3AA1B5E5}"/>
              </a:ext>
            </a:extLst>
          </p:cNvPr>
          <p:cNvSpPr txBox="1"/>
          <p:nvPr/>
        </p:nvSpPr>
        <p:spPr>
          <a:xfrm>
            <a:off x="1837501" y="1472339"/>
            <a:ext cx="5468998" cy="461665"/>
          </a:xfrm>
          <a:prstGeom prst="rect">
            <a:avLst/>
          </a:prstGeom>
          <a:noFill/>
        </p:spPr>
        <p:txBody>
          <a:bodyPr wrap="none" rtlCol="0">
            <a:spAutoFit/>
          </a:bodyPr>
          <a:lstStyle/>
          <a:p>
            <a:r>
              <a:rPr lang="en-US" dirty="0"/>
              <a:t>Having an effective team will help with:</a:t>
            </a:r>
          </a:p>
        </p:txBody>
      </p:sp>
    </p:spTree>
    <p:extLst>
      <p:ext uri="{BB962C8B-B14F-4D97-AF65-F5344CB8AC3E}">
        <p14:creationId xmlns:p14="http://schemas.microsoft.com/office/powerpoint/2010/main" val="34915191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Title 2"/>
          <p:cNvSpPr>
            <a:spLocks noGrp="1"/>
          </p:cNvSpPr>
          <p:nvPr>
            <p:ph type="title"/>
          </p:nvPr>
        </p:nvSpPr>
        <p:spPr>
          <a:xfrm>
            <a:off x="457200" y="171450"/>
            <a:ext cx="8229600" cy="1252538"/>
          </a:xfrm>
        </p:spPr>
        <p:txBody>
          <a:bodyPr/>
          <a:lstStyle/>
          <a:p>
            <a:pPr eaLnBrk="1" hangingPunct="1"/>
            <a:r>
              <a:rPr lang="en-US" altLang="en-US" sz="4000" dirty="0">
                <a:ea typeface="ＭＳ Ｐゴシック" charset="-128"/>
              </a:rPr>
              <a:t>Helpful Tool:</a:t>
            </a:r>
            <a:br>
              <a:rPr lang="en-US" altLang="en-US" sz="4000" dirty="0">
                <a:ea typeface="ＭＳ Ｐゴシック" charset="-128"/>
              </a:rPr>
            </a:br>
            <a:r>
              <a:rPr lang="en-US" altLang="en-US" sz="4000" dirty="0">
                <a:ea typeface="ＭＳ Ｐゴシック" charset="-128"/>
              </a:rPr>
              <a:t>“Working Smarter” Team Matrix</a:t>
            </a:r>
          </a:p>
        </p:txBody>
      </p:sp>
      <p:sp>
        <p:nvSpPr>
          <p:cNvPr id="258050" name="Content Placeholder 3"/>
          <p:cNvSpPr>
            <a:spLocks noGrp="1"/>
          </p:cNvSpPr>
          <p:nvPr>
            <p:ph idx="1"/>
          </p:nvPr>
        </p:nvSpPr>
        <p:spPr/>
        <p:txBody>
          <a:bodyPr/>
          <a:lstStyle/>
          <a:p>
            <a:pPr eaLnBrk="1" hangingPunct="1"/>
            <a:endParaRPr lang="en-US" altLang="en-US">
              <a:latin typeface="Arial" charset="0"/>
              <a:ea typeface="ＭＳ Ｐゴシック" charset="-128"/>
            </a:endParaRPr>
          </a:p>
        </p:txBody>
      </p:sp>
      <p:sp>
        <p:nvSpPr>
          <p:cNvPr id="25805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pPr>
            <a:fld id="{781A80E0-D441-E640-AE2F-806E4D82A3DF}" type="slidenum">
              <a:rPr lang="en-US" altLang="en-US" sz="1200">
                <a:solidFill>
                  <a:srgbClr val="898989"/>
                </a:solidFill>
              </a:rPr>
              <a:pPr>
                <a:spcBef>
                  <a:spcPct val="0"/>
                </a:spcBef>
                <a:buFontTx/>
                <a:buNone/>
              </a:pPr>
              <a:t>63</a:t>
            </a:fld>
            <a:endParaRPr lang="en-US" altLang="en-US" sz="1200">
              <a:solidFill>
                <a:srgbClr val="898989"/>
              </a:solidFill>
            </a:endParaRPr>
          </a:p>
        </p:txBody>
      </p:sp>
      <p:graphicFrame>
        <p:nvGraphicFramePr>
          <p:cNvPr id="42040" name="Group 56"/>
          <p:cNvGraphicFramePr>
            <a:graphicFrameLocks noGrp="1"/>
          </p:cNvGraphicFramePr>
          <p:nvPr/>
        </p:nvGraphicFramePr>
        <p:xfrm>
          <a:off x="273050" y="1514475"/>
          <a:ext cx="8686800" cy="5583239"/>
        </p:xfrm>
        <a:graphic>
          <a:graphicData uri="http://schemas.openxmlformats.org/drawingml/2006/table">
            <a:tbl>
              <a:tblPr/>
              <a:tblGrid>
                <a:gridCol w="2135188">
                  <a:extLst>
                    <a:ext uri="{9D8B030D-6E8A-4147-A177-3AD203B41FA5}">
                      <a16:colId xmlns:a16="http://schemas.microsoft.com/office/drawing/2014/main" val="20000"/>
                    </a:ext>
                  </a:extLst>
                </a:gridCol>
                <a:gridCol w="1768475">
                  <a:extLst>
                    <a:ext uri="{9D8B030D-6E8A-4147-A177-3AD203B41FA5}">
                      <a16:colId xmlns:a16="http://schemas.microsoft.com/office/drawing/2014/main" val="20001"/>
                    </a:ext>
                  </a:extLst>
                </a:gridCol>
                <a:gridCol w="1471612">
                  <a:extLst>
                    <a:ext uri="{9D8B030D-6E8A-4147-A177-3AD203B41FA5}">
                      <a16:colId xmlns:a16="http://schemas.microsoft.com/office/drawing/2014/main" val="20002"/>
                    </a:ext>
                  </a:extLst>
                </a:gridCol>
                <a:gridCol w="1393825">
                  <a:extLst>
                    <a:ext uri="{9D8B030D-6E8A-4147-A177-3AD203B41FA5}">
                      <a16:colId xmlns:a16="http://schemas.microsoft.com/office/drawing/2014/main" val="20003"/>
                    </a:ext>
                  </a:extLst>
                </a:gridCol>
                <a:gridCol w="1917700">
                  <a:extLst>
                    <a:ext uri="{9D8B030D-6E8A-4147-A177-3AD203B41FA5}">
                      <a16:colId xmlns:a16="http://schemas.microsoft.com/office/drawing/2014/main" val="20004"/>
                    </a:ext>
                  </a:extLst>
                </a:gridCol>
              </a:tblGrid>
              <a:tr h="1573212">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Team, Committee or Initiative </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Related to </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School Climate &amp; Student Behavior</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charset="0"/>
                        <a:ea typeface="ＭＳ Ｐゴシック" charset="-128"/>
                      </a:endParaRP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Purpose ~</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Intended</a:t>
                      </a: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Outcomes</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charset="0"/>
                        <a:ea typeface="ＭＳ Ｐゴシック" charset="-128"/>
                      </a:endParaRP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Target Group</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charset="0"/>
                        <a:ea typeface="ＭＳ Ｐゴシック" charset="-128"/>
                      </a:endParaRP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Staff Involved</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457200" rtl="0" eaLnBrk="1" fontAlgn="base" latinLnBrk="0" hangingPunct="1">
                        <a:lnSpc>
                          <a:spcPct val="100000"/>
                        </a:lnSpc>
                        <a:spcBef>
                          <a:spcPct val="20000"/>
                        </a:spcBef>
                        <a:spcAft>
                          <a:spcPct val="0"/>
                        </a:spcAft>
                        <a:buClrTx/>
                        <a:buSzTx/>
                        <a:buFontTx/>
                        <a:buNone/>
                        <a:tabLst/>
                      </a:pPr>
                      <a:endParaRPr kumimoji="0" lang="en-US" altLang="en-US" sz="1800" b="1" i="0" u="none" strike="noStrike" cap="none" normalizeH="0" baseline="0">
                        <a:ln>
                          <a:noFill/>
                        </a:ln>
                        <a:solidFill>
                          <a:schemeClr val="tx1"/>
                        </a:solidFill>
                        <a:effectLst/>
                        <a:latin typeface="Arial" charset="0"/>
                        <a:ea typeface="ＭＳ Ｐゴシック" charset="-128"/>
                      </a:endParaRPr>
                    </a:p>
                    <a:p>
                      <a:pPr marL="0" marR="0" lvl="0" indent="0" algn="ctr" defTabSz="457200" rtl="0" eaLnBrk="1" fontAlgn="base" latinLnBrk="0" hangingPunct="1">
                        <a:lnSpc>
                          <a:spcPct val="100000"/>
                        </a:lnSpc>
                        <a:spcBef>
                          <a:spcPct val="20000"/>
                        </a:spcBef>
                        <a:spcAft>
                          <a:spcPct val="0"/>
                        </a:spcAft>
                        <a:buClrTx/>
                        <a:buSzTx/>
                        <a:buFontTx/>
                        <a:buNone/>
                        <a:tabLst/>
                      </a:pPr>
                      <a:r>
                        <a:rPr kumimoji="0" lang="en-US" altLang="en-US" sz="1800" b="1" i="0" u="none" strike="noStrike" cap="none" normalizeH="0" baseline="0">
                          <a:ln>
                            <a:noFill/>
                          </a:ln>
                          <a:solidFill>
                            <a:schemeClr val="tx1"/>
                          </a:solidFill>
                          <a:effectLst/>
                          <a:latin typeface="Arial" charset="0"/>
                          <a:ea typeface="ＭＳ Ｐゴシック" charset="-128"/>
                        </a:rPr>
                        <a:t>What Action Plan goal does this address?</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3341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3500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36588">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76676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3413">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704850">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l" defTabSz="457200" rtl="0" eaLnBrk="1" fontAlgn="base" latinLnBrk="0" hangingPunct="1">
                        <a:lnSpc>
                          <a:spcPct val="100000"/>
                        </a:lnSpc>
                        <a:spcBef>
                          <a:spcPct val="20000"/>
                        </a:spcBef>
                        <a:spcAft>
                          <a:spcPct val="0"/>
                        </a:spcAft>
                        <a:buClrTx/>
                        <a:buSzTx/>
                        <a:buFontTx/>
                        <a:buNone/>
                        <a:tabLst/>
                      </a:pPr>
                      <a:endParaRPr kumimoji="0" lang="en-US" altLang="en-US" sz="2800" b="0" i="0" u="none" strike="noStrike" cap="none" normalizeH="0" baseline="0">
                        <a:ln>
                          <a:noFill/>
                        </a:ln>
                        <a:solidFill>
                          <a:schemeClr val="tx1"/>
                        </a:solidFill>
                        <a:effectLst/>
                        <a:latin typeface="Calibri" charset="0"/>
                        <a:ea typeface="ＭＳ Ｐゴシック" charset="-128"/>
                      </a:endParaRP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bl>
          </a:graphicData>
        </a:graphic>
      </p:graphicFrame>
      <p:sp>
        <p:nvSpPr>
          <p:cNvPr id="6" name="Rectangle 70"/>
          <p:cNvSpPr>
            <a:spLocks noChangeArrowheads="1"/>
          </p:cNvSpPr>
          <p:nvPr/>
        </p:nvSpPr>
        <p:spPr bwMode="auto">
          <a:xfrm>
            <a:off x="1752600" y="3133725"/>
            <a:ext cx="6205538" cy="3140075"/>
          </a:xfrm>
          <a:prstGeom prst="rect">
            <a:avLst/>
          </a:prstGeom>
          <a:solidFill>
            <a:schemeClr val="bg1"/>
          </a:solidFill>
          <a:ln w="19050">
            <a:solidFill>
              <a:schemeClr val="accent2"/>
            </a:solidFill>
            <a:miter lim="800000"/>
            <a:headEnd/>
            <a:tailEnd/>
          </a:ln>
        </p:spPr>
        <p:txBody>
          <a:bodyPr anchor="ctr">
            <a:spAutoFit/>
          </a:bodyPr>
          <a:lstStyle>
            <a:lvl1pPr marL="342900" indent="-34290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AutoNum type="arabicPeriod"/>
            </a:pPr>
            <a:r>
              <a:rPr lang="en-US" altLang="en-US" sz="1800" dirty="0">
                <a:latin typeface="+mn-lt"/>
              </a:rPr>
              <a:t>Eliminate all initiatives that do NOT have a defined purpose and outcome measure.</a:t>
            </a:r>
          </a:p>
          <a:p>
            <a:pPr eaLnBrk="1" hangingPunct="1">
              <a:spcBef>
                <a:spcPct val="0"/>
              </a:spcBef>
              <a:buFontTx/>
              <a:buAutoNum type="arabicPeriod"/>
            </a:pPr>
            <a:endParaRPr lang="en-US" altLang="en-US" sz="1800" dirty="0">
              <a:latin typeface="+mn-lt"/>
            </a:endParaRPr>
          </a:p>
          <a:p>
            <a:pPr eaLnBrk="1" hangingPunct="1">
              <a:spcBef>
                <a:spcPct val="0"/>
              </a:spcBef>
              <a:buFontTx/>
              <a:buNone/>
            </a:pPr>
            <a:r>
              <a:rPr lang="en-US" altLang="en-US" sz="1800" dirty="0">
                <a:latin typeface="+mn-lt"/>
              </a:rPr>
              <a:t>2. Combine initiatives that have the same outcome measure and same target group</a:t>
            </a:r>
          </a:p>
          <a:p>
            <a:pPr eaLnBrk="1" hangingPunct="1">
              <a:spcBef>
                <a:spcPct val="0"/>
              </a:spcBef>
              <a:buFontTx/>
              <a:buNone/>
            </a:pPr>
            <a:endParaRPr lang="en-US" altLang="en-US" sz="1800" dirty="0">
              <a:latin typeface="+mn-lt"/>
            </a:endParaRPr>
          </a:p>
          <a:p>
            <a:pPr eaLnBrk="1" hangingPunct="1">
              <a:spcBef>
                <a:spcPct val="0"/>
              </a:spcBef>
              <a:buFontTx/>
              <a:buNone/>
            </a:pPr>
            <a:r>
              <a:rPr lang="en-US" altLang="en-US" sz="1800" dirty="0">
                <a:latin typeface="+mn-lt"/>
              </a:rPr>
              <a:t>3. Combine initiatives that have 75% of the same staff</a:t>
            </a:r>
          </a:p>
          <a:p>
            <a:pPr eaLnBrk="1" hangingPunct="1">
              <a:spcBef>
                <a:spcPct val="0"/>
              </a:spcBef>
              <a:buFontTx/>
              <a:buNone/>
            </a:pPr>
            <a:endParaRPr lang="en-US" altLang="en-US" sz="1800" dirty="0">
              <a:latin typeface="+mn-lt"/>
            </a:endParaRPr>
          </a:p>
          <a:p>
            <a:pPr eaLnBrk="1" hangingPunct="1">
              <a:spcBef>
                <a:spcPct val="0"/>
              </a:spcBef>
              <a:buFontTx/>
              <a:buNone/>
            </a:pPr>
            <a:r>
              <a:rPr lang="en-US" altLang="en-US" sz="1800" dirty="0">
                <a:latin typeface="+mn-lt"/>
              </a:rPr>
              <a:t>4. Eliminate initiatives that are not tied to School Improvement Goals.</a:t>
            </a:r>
          </a:p>
          <a:p>
            <a:pPr algn="ctr" eaLnBrk="1" hangingPunct="1">
              <a:spcBef>
                <a:spcPct val="0"/>
              </a:spcBef>
              <a:buFontTx/>
              <a:buNone/>
            </a:pPr>
            <a:endParaRPr lang="en-US" altLang="en-US" sz="1800" dirty="0">
              <a:latin typeface="+mn-lt"/>
            </a:endParaRPr>
          </a:p>
        </p:txBody>
      </p:sp>
      <p:sp>
        <p:nvSpPr>
          <p:cNvPr id="7" name="TextBox 6">
            <a:extLst>
              <a:ext uri="{FF2B5EF4-FFF2-40B4-BE49-F238E27FC236}">
                <a16:creationId xmlns:a16="http://schemas.microsoft.com/office/drawing/2014/main" id="{27EA922F-5699-5F45-AE44-45440ED256AE}"/>
              </a:ext>
            </a:extLst>
          </p:cNvPr>
          <p:cNvSpPr txBox="1"/>
          <p:nvPr/>
        </p:nvSpPr>
        <p:spPr>
          <a:xfrm>
            <a:off x="0" y="5996226"/>
            <a:ext cx="9144000" cy="861774"/>
          </a:xfrm>
          <a:prstGeom prst="rect">
            <a:avLst/>
          </a:prstGeom>
          <a:solidFill>
            <a:schemeClr val="accent2">
              <a:lumMod val="60000"/>
              <a:lumOff val="40000"/>
            </a:schemeClr>
          </a:solidFill>
        </p:spPr>
        <p:txBody>
          <a:bodyPr wrap="square" rtlCol="0">
            <a:spAutoFit/>
          </a:bodyPr>
          <a:lstStyle/>
          <a:p>
            <a:pPr algn="ctr"/>
            <a:r>
              <a:rPr lang="en-US" sz="2500" b="1" dirty="0">
                <a:latin typeface="+mj-lt"/>
              </a:rPr>
              <a:t>Consider how you can align/integrate initiatives</a:t>
            </a:r>
          </a:p>
          <a:p>
            <a:pPr algn="ctr"/>
            <a:r>
              <a:rPr lang="en-US" sz="2500" b="1" dirty="0">
                <a:latin typeface="+mj-lt"/>
              </a:rPr>
              <a:t>*Remember, PBIS is framework that EBPs can fit into*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bg/>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6">
                                            <p:txEl>
                                              <p:pRg st="4" end="4"/>
                                            </p:txEl>
                                          </p:spTgt>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allAtOnce" animBg="1"/>
      <p:bldP spid="6" grpId="1" build="allAtOnce" animBg="1"/>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Title 1"/>
          <p:cNvSpPr>
            <a:spLocks noGrp="1"/>
          </p:cNvSpPr>
          <p:nvPr>
            <p:ph type="title"/>
          </p:nvPr>
        </p:nvSpPr>
        <p:spPr>
          <a:xfrm>
            <a:off x="444500" y="295275"/>
            <a:ext cx="7918450" cy="1143000"/>
          </a:xfrm>
          <a:solidFill>
            <a:schemeClr val="accent4">
              <a:lumMod val="60000"/>
              <a:lumOff val="40000"/>
            </a:schemeClr>
          </a:solidFill>
        </p:spPr>
        <p:txBody>
          <a:bodyPr/>
          <a:lstStyle/>
          <a:p>
            <a:pPr eaLnBrk="1" hangingPunct="1"/>
            <a:r>
              <a:rPr lang="en-US" altLang="en-US" dirty="0">
                <a:ea typeface="ＭＳ Ｐゴシック" charset="-128"/>
              </a:rPr>
              <a:t>Team Activity</a:t>
            </a:r>
          </a:p>
        </p:txBody>
      </p:sp>
      <p:sp>
        <p:nvSpPr>
          <p:cNvPr id="260098" name="Content Placeholder 2"/>
          <p:cNvSpPr>
            <a:spLocks noGrp="1"/>
          </p:cNvSpPr>
          <p:nvPr>
            <p:ph idx="1"/>
          </p:nvPr>
        </p:nvSpPr>
        <p:spPr>
          <a:xfrm>
            <a:off x="321425" y="1655791"/>
            <a:ext cx="8458200" cy="4886325"/>
          </a:xfrm>
        </p:spPr>
        <p:txBody>
          <a:bodyPr/>
          <a:lstStyle/>
          <a:p>
            <a:pPr marL="304800" lvl="1" indent="-304800" eaLnBrk="1" hangingPunct="1">
              <a:lnSpc>
                <a:spcPct val="80000"/>
              </a:lnSpc>
              <a:buFont typeface="Wingdings 2" charset="2"/>
              <a:buNone/>
            </a:pPr>
            <a:r>
              <a:rPr lang="en-US" altLang="en-US" sz="2400" dirty="0">
                <a:latin typeface="Calibri" charset="0"/>
                <a:ea typeface="Calibri" charset="0"/>
                <a:cs typeface="Calibri" charset="0"/>
              </a:rPr>
              <a:t>As a leadership team:</a:t>
            </a:r>
          </a:p>
          <a:p>
            <a:pPr marL="304800" lvl="1" indent="-304800" eaLnBrk="1" hangingPunct="1">
              <a:lnSpc>
                <a:spcPct val="80000"/>
              </a:lnSpc>
              <a:buFont typeface="Wingdings 2" charset="2"/>
              <a:buNone/>
            </a:pPr>
            <a:endParaRPr lang="en-US" altLang="en-US" sz="1200" dirty="0">
              <a:latin typeface="Calibri" charset="0"/>
              <a:ea typeface="Calibri" charset="0"/>
              <a:cs typeface="Calibri" charset="0"/>
            </a:endParaRPr>
          </a:p>
          <a:p>
            <a:pPr marL="815975" lvl="2" indent="-457200" eaLnBrk="1" hangingPunct="1">
              <a:lnSpc>
                <a:spcPct val="80000"/>
              </a:lnSpc>
              <a:buFontTx/>
              <a:buAutoNum type="arabicPeriod"/>
            </a:pPr>
            <a:r>
              <a:rPr lang="en-US" altLang="en-US" dirty="0">
                <a:latin typeface="Calibri" charset="0"/>
                <a:ea typeface="Calibri" charset="0"/>
                <a:cs typeface="Calibri" charset="0"/>
              </a:rPr>
              <a:t>Complete the </a:t>
            </a:r>
            <a:r>
              <a:rPr lang="en-US" altLang="en-US" b="1" dirty="0">
                <a:latin typeface="Calibri" charset="0"/>
                <a:ea typeface="Calibri" charset="0"/>
                <a:cs typeface="Calibri" charset="0"/>
                <a:hlinkClick r:id="rId3"/>
              </a:rPr>
              <a:t>Leadership Team Meeting Self-Assessment</a:t>
            </a:r>
            <a:r>
              <a:rPr lang="en-US" altLang="en-US" dirty="0">
                <a:latin typeface="Calibri" charset="0"/>
                <a:ea typeface="Calibri" charset="0"/>
                <a:cs typeface="Calibri" charset="0"/>
                <a:hlinkClick r:id="rId3"/>
              </a:rPr>
              <a:t> tool</a:t>
            </a:r>
            <a:r>
              <a:rPr lang="en-US" altLang="en-US" dirty="0">
                <a:latin typeface="Calibri" charset="0"/>
                <a:ea typeface="Calibri" charset="0"/>
                <a:cs typeface="Calibri" charset="0"/>
              </a:rPr>
              <a:t> (handout).</a:t>
            </a:r>
          </a:p>
          <a:p>
            <a:pPr marL="815975" lvl="2" indent="-457200" eaLnBrk="1" hangingPunct="1">
              <a:lnSpc>
                <a:spcPct val="80000"/>
              </a:lnSpc>
              <a:buFontTx/>
              <a:buAutoNum type="arabicPeriod"/>
            </a:pPr>
            <a:endParaRPr lang="en-US" altLang="en-US" dirty="0">
              <a:latin typeface="Calibri" charset="0"/>
              <a:ea typeface="Calibri" charset="0"/>
              <a:cs typeface="Calibri" charset="0"/>
            </a:endParaRPr>
          </a:p>
          <a:p>
            <a:pPr marL="815975" lvl="2" indent="-457200" eaLnBrk="1" hangingPunct="1">
              <a:lnSpc>
                <a:spcPct val="80000"/>
              </a:lnSpc>
              <a:buFont typeface="Corbel" charset="0"/>
              <a:buAutoNum type="arabicPeriod"/>
            </a:pPr>
            <a:r>
              <a:rPr lang="en-US" altLang="en-US" dirty="0">
                <a:latin typeface="Calibri" charset="0"/>
                <a:ea typeface="Calibri" charset="0"/>
                <a:cs typeface="Calibri" charset="0"/>
              </a:rPr>
              <a:t>Using the </a:t>
            </a:r>
            <a:r>
              <a:rPr lang="en-US" altLang="en-US" b="1" i="1" dirty="0">
                <a:latin typeface="Calibri" charset="0"/>
                <a:ea typeface="Calibri" charset="0"/>
                <a:cs typeface="Calibri" charset="0"/>
              </a:rPr>
              <a:t>Staff Handbook</a:t>
            </a:r>
            <a:r>
              <a:rPr lang="en-US" altLang="en-US" dirty="0">
                <a:latin typeface="Calibri" charset="0"/>
                <a:ea typeface="Calibri" charset="0"/>
                <a:cs typeface="Calibri" charset="0"/>
              </a:rPr>
              <a:t>, review and update the “</a:t>
            </a:r>
            <a:r>
              <a:rPr lang="en-US" altLang="en-US" b="1" dirty="0">
                <a:latin typeface="Calibri" charset="0"/>
                <a:ea typeface="Calibri" charset="0"/>
                <a:cs typeface="Calibri" charset="0"/>
              </a:rPr>
              <a:t>Team Profile and Meeting Schedule,” </a:t>
            </a:r>
            <a:r>
              <a:rPr lang="en-US" altLang="en-US" dirty="0">
                <a:latin typeface="Calibri" charset="0"/>
                <a:ea typeface="Calibri" charset="0"/>
                <a:cs typeface="Calibri" charset="0"/>
              </a:rPr>
              <a:t>if needed (at each level of implementation) </a:t>
            </a:r>
          </a:p>
          <a:p>
            <a:pPr marL="815975" lvl="2" indent="-457200" eaLnBrk="1" hangingPunct="1">
              <a:lnSpc>
                <a:spcPct val="80000"/>
              </a:lnSpc>
              <a:buFont typeface="Corbel" charset="0"/>
              <a:buAutoNum type="arabicPeriod"/>
            </a:pPr>
            <a:endParaRPr lang="en-US" altLang="en-US" dirty="0">
              <a:latin typeface="Calibri" charset="0"/>
              <a:ea typeface="Calibri" charset="0"/>
              <a:cs typeface="Calibri" charset="0"/>
            </a:endParaRPr>
          </a:p>
          <a:p>
            <a:pPr marL="815975" lvl="2" indent="-457200" eaLnBrk="1" hangingPunct="1">
              <a:lnSpc>
                <a:spcPct val="80000"/>
              </a:lnSpc>
              <a:buFont typeface="Corbel" charset="0"/>
              <a:buAutoNum type="arabicPeriod"/>
            </a:pPr>
            <a:r>
              <a:rPr lang="en-US" altLang="en-US" dirty="0">
                <a:latin typeface="Calibri" charset="0"/>
                <a:ea typeface="Calibri" charset="0"/>
                <a:cs typeface="Calibri" charset="0"/>
              </a:rPr>
              <a:t>Using the </a:t>
            </a:r>
            <a:r>
              <a:rPr lang="en-US" altLang="en-US" b="1" i="1" dirty="0">
                <a:latin typeface="Calibri" charset="0"/>
                <a:ea typeface="Calibri" charset="0"/>
                <a:cs typeface="Calibri" charset="0"/>
              </a:rPr>
              <a:t>Staff Handbook</a:t>
            </a:r>
            <a:r>
              <a:rPr lang="en-US" altLang="en-US" dirty="0">
                <a:latin typeface="Calibri" charset="0"/>
                <a:ea typeface="Calibri" charset="0"/>
                <a:cs typeface="Calibri" charset="0"/>
              </a:rPr>
              <a:t>, complete/revisit the </a:t>
            </a:r>
            <a:r>
              <a:rPr lang="en-US" altLang="en-US" b="1" dirty="0">
                <a:latin typeface="Calibri" charset="0"/>
                <a:ea typeface="Calibri" charset="0"/>
                <a:cs typeface="Calibri" charset="0"/>
              </a:rPr>
              <a:t>“Working Smarter, Not Harder Matrix,” </a:t>
            </a:r>
            <a:r>
              <a:rPr lang="en-US" altLang="en-US" dirty="0">
                <a:latin typeface="Calibri" charset="0"/>
                <a:ea typeface="Calibri" charset="0"/>
                <a:cs typeface="Calibri" charset="0"/>
              </a:rPr>
              <a:t>if needed.</a:t>
            </a:r>
          </a:p>
          <a:p>
            <a:pPr marL="815975" lvl="2" indent="-457200" eaLnBrk="1" hangingPunct="1">
              <a:lnSpc>
                <a:spcPct val="80000"/>
              </a:lnSpc>
              <a:buFont typeface="Corbel" charset="0"/>
              <a:buAutoNum type="arabicPeriod"/>
            </a:pPr>
            <a:endParaRPr lang="en-US" altLang="en-US" dirty="0">
              <a:latin typeface="Calibri" charset="0"/>
              <a:ea typeface="Calibri" charset="0"/>
              <a:cs typeface="Calibri" charset="0"/>
            </a:endParaRPr>
          </a:p>
          <a:p>
            <a:pPr marL="815975" lvl="2" indent="-457200" eaLnBrk="1" hangingPunct="1">
              <a:lnSpc>
                <a:spcPct val="80000"/>
              </a:lnSpc>
              <a:buFontTx/>
              <a:buAutoNum type="arabicPeriod"/>
            </a:pPr>
            <a:r>
              <a:rPr lang="en-US" altLang="en-US" dirty="0">
                <a:latin typeface="Calibri" charset="0"/>
                <a:ea typeface="Calibri" charset="0"/>
                <a:cs typeface="Calibri" charset="0"/>
              </a:rPr>
              <a:t>Identify and celebrate 2-3 team strengths and 2-3 action steps your team will take and note on </a:t>
            </a:r>
            <a:r>
              <a:rPr lang="en-US" altLang="en-US" dirty="0">
                <a:latin typeface="Calibri" charset="0"/>
                <a:ea typeface="Calibri" charset="0"/>
                <a:cs typeface="Calibri" charset="0"/>
                <a:hlinkClick r:id="rId4"/>
              </a:rPr>
              <a:t>TFI Action Plan</a:t>
            </a:r>
            <a:r>
              <a:rPr lang="en-US" altLang="en-US" dirty="0">
                <a:latin typeface="Calibri" charset="0"/>
                <a:ea typeface="Calibri" charset="0"/>
                <a:cs typeface="Calibri" charset="0"/>
              </a:rPr>
              <a:t>.</a:t>
            </a:r>
          </a:p>
          <a:p>
            <a:pPr marL="815975" lvl="2" indent="-457200" eaLnBrk="1" hangingPunct="1">
              <a:lnSpc>
                <a:spcPct val="80000"/>
              </a:lnSpc>
              <a:buFont typeface="Symbol" charset="2"/>
              <a:buNone/>
            </a:pPr>
            <a:endParaRPr lang="en-US" altLang="en-US" sz="2200" dirty="0">
              <a:latin typeface="Calibri" charset="0"/>
              <a:ea typeface="Calibri" charset="0"/>
              <a:cs typeface="Calibri" charset="0"/>
            </a:endParaRPr>
          </a:p>
          <a:p>
            <a:pPr marL="0" indent="0" eaLnBrk="1" hangingPunct="1">
              <a:lnSpc>
                <a:spcPct val="80000"/>
              </a:lnSpc>
              <a:buFont typeface="Symbol" charset="2"/>
              <a:buNone/>
            </a:pPr>
            <a:endParaRPr lang="en-US" altLang="en-US" sz="2000" dirty="0">
              <a:latin typeface="Calibri" charset="0"/>
              <a:ea typeface="Calibri" charset="0"/>
              <a:cs typeface="Calibri"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535924" y="2306320"/>
            <a:ext cx="5315585" cy="1560195"/>
          </a:xfrm>
          <a:prstGeom prst="rect">
            <a:avLst/>
          </a:prstGeom>
        </p:spPr>
        <p:txBody>
          <a:bodyPr vert="horz" wrap="square" lIns="0" tIns="0" rIns="0" bIns="0" rtlCol="0">
            <a:noAutofit/>
          </a:bodyPr>
          <a:lstStyle/>
          <a:p>
            <a:pPr marL="12700">
              <a:lnSpc>
                <a:spcPct val="100000"/>
              </a:lnSpc>
            </a:pPr>
            <a:r>
              <a:rPr sz="3200" spc="-15" dirty="0">
                <a:latin typeface="Calibri"/>
                <a:cs typeface="Calibri"/>
              </a:rPr>
              <a:t>Ta</a:t>
            </a:r>
            <a:r>
              <a:rPr sz="3200" spc="-20" dirty="0">
                <a:latin typeface="Calibri"/>
                <a:cs typeface="Calibri"/>
              </a:rPr>
              <a:t>ke 3</a:t>
            </a:r>
            <a:r>
              <a:rPr sz="3200" spc="10" dirty="0">
                <a:latin typeface="Calibri"/>
                <a:cs typeface="Calibri"/>
              </a:rPr>
              <a:t> </a:t>
            </a:r>
            <a:r>
              <a:rPr sz="3200" spc="-20" dirty="0">
                <a:latin typeface="Calibri"/>
                <a:cs typeface="Calibri"/>
              </a:rPr>
              <a:t>m</a:t>
            </a:r>
            <a:r>
              <a:rPr sz="3200" spc="-10" dirty="0">
                <a:latin typeface="Calibri"/>
                <a:cs typeface="Calibri"/>
              </a:rPr>
              <a:t>inu</a:t>
            </a:r>
            <a:r>
              <a:rPr sz="3200" spc="5" dirty="0">
                <a:latin typeface="Calibri"/>
                <a:cs typeface="Calibri"/>
              </a:rPr>
              <a:t>t</a:t>
            </a:r>
            <a:r>
              <a:rPr sz="3200" spc="-25" dirty="0">
                <a:latin typeface="Calibri"/>
                <a:cs typeface="Calibri"/>
              </a:rPr>
              <a:t>e</a:t>
            </a:r>
            <a:r>
              <a:rPr sz="3200" spc="-15" dirty="0">
                <a:latin typeface="Calibri"/>
                <a:cs typeface="Calibri"/>
              </a:rPr>
              <a:t>s </a:t>
            </a:r>
            <a:r>
              <a:rPr sz="3200" spc="5" dirty="0">
                <a:latin typeface="Calibri"/>
                <a:cs typeface="Calibri"/>
              </a:rPr>
              <a:t>t</a:t>
            </a:r>
            <a:r>
              <a:rPr sz="3200" spc="-20" dirty="0">
                <a:latin typeface="Calibri"/>
                <a:cs typeface="Calibri"/>
              </a:rPr>
              <a:t>o</a:t>
            </a:r>
            <a:r>
              <a:rPr sz="3200" spc="5" dirty="0">
                <a:latin typeface="Calibri"/>
                <a:cs typeface="Calibri"/>
              </a:rPr>
              <a:t> </a:t>
            </a:r>
            <a:r>
              <a:rPr sz="3200" spc="-10" dirty="0">
                <a:latin typeface="Calibri"/>
                <a:cs typeface="Calibri"/>
              </a:rPr>
              <a:t>p</a:t>
            </a:r>
            <a:r>
              <a:rPr sz="3200" spc="-15" dirty="0">
                <a:latin typeface="Calibri"/>
                <a:cs typeface="Calibri"/>
              </a:rPr>
              <a:t>os</a:t>
            </a:r>
            <a:r>
              <a:rPr sz="3200" spc="5" dirty="0">
                <a:latin typeface="Calibri"/>
                <a:cs typeface="Calibri"/>
              </a:rPr>
              <a:t>t</a:t>
            </a:r>
            <a:r>
              <a:rPr sz="3200" spc="-10" dirty="0">
                <a:latin typeface="Calibri"/>
                <a:cs typeface="Calibri"/>
              </a:rPr>
              <a:t>:</a:t>
            </a:r>
            <a:endParaRPr sz="3200">
              <a:latin typeface="Calibri"/>
              <a:cs typeface="Calibri"/>
            </a:endParaRPr>
          </a:p>
          <a:p>
            <a:pPr>
              <a:lnSpc>
                <a:spcPts val="550"/>
              </a:lnSpc>
              <a:spcBef>
                <a:spcPts val="49"/>
              </a:spcBef>
            </a:pPr>
            <a:endParaRPr sz="550"/>
          </a:p>
          <a:p>
            <a:pPr marL="469900" indent="-431800">
              <a:lnSpc>
                <a:spcPct val="100000"/>
              </a:lnSpc>
              <a:buFont typeface="Arial"/>
              <a:buChar char="•"/>
              <a:tabLst>
                <a:tab pos="469265" algn="l"/>
              </a:tabLst>
            </a:pPr>
            <a:r>
              <a:rPr sz="3200" spc="-25" dirty="0">
                <a:latin typeface="Calibri"/>
                <a:cs typeface="Calibri"/>
              </a:rPr>
              <a:t>Q</a:t>
            </a:r>
            <a:r>
              <a:rPr sz="3200" spc="-10" dirty="0">
                <a:latin typeface="Calibri"/>
                <a:cs typeface="Calibri"/>
              </a:rPr>
              <a:t>u</a:t>
            </a:r>
            <a:r>
              <a:rPr sz="3200" spc="-15" dirty="0">
                <a:latin typeface="Calibri"/>
                <a:cs typeface="Calibri"/>
              </a:rPr>
              <a:t>estio</a:t>
            </a:r>
            <a:r>
              <a:rPr sz="3200" spc="-10" dirty="0">
                <a:latin typeface="Calibri"/>
                <a:cs typeface="Calibri"/>
              </a:rPr>
              <a:t>n</a:t>
            </a:r>
            <a:r>
              <a:rPr sz="3200" spc="-15" dirty="0">
                <a:latin typeface="Calibri"/>
                <a:cs typeface="Calibri"/>
              </a:rPr>
              <a:t>s</a:t>
            </a:r>
            <a:endParaRPr sz="3200">
              <a:latin typeface="Calibri"/>
              <a:cs typeface="Calibri"/>
            </a:endParaRPr>
          </a:p>
          <a:p>
            <a:pPr marL="469900" indent="-431800">
              <a:lnSpc>
                <a:spcPct val="100000"/>
              </a:lnSpc>
              <a:buFont typeface="Arial"/>
              <a:buChar char="•"/>
              <a:tabLst>
                <a:tab pos="469265" algn="l"/>
              </a:tabLst>
            </a:pPr>
            <a:r>
              <a:rPr sz="3200" spc="-20" dirty="0">
                <a:latin typeface="Calibri"/>
                <a:cs typeface="Calibri"/>
              </a:rPr>
              <a:t>A</a:t>
            </a:r>
            <a:r>
              <a:rPr sz="3200" spc="-10" dirty="0">
                <a:latin typeface="Calibri"/>
                <a:cs typeface="Calibri"/>
              </a:rPr>
              <a:t>ddi</a:t>
            </a:r>
            <a:r>
              <a:rPr sz="3200" spc="5" dirty="0">
                <a:latin typeface="Calibri"/>
                <a:cs typeface="Calibri"/>
              </a:rPr>
              <a:t>t</a:t>
            </a:r>
            <a:r>
              <a:rPr sz="3200" spc="-15" dirty="0">
                <a:latin typeface="Calibri"/>
                <a:cs typeface="Calibri"/>
              </a:rPr>
              <a:t>io</a:t>
            </a:r>
            <a:r>
              <a:rPr sz="3200" spc="-10" dirty="0">
                <a:latin typeface="Calibri"/>
                <a:cs typeface="Calibri"/>
              </a:rPr>
              <a:t>n</a:t>
            </a:r>
            <a:r>
              <a:rPr sz="3200" spc="-15" dirty="0">
                <a:latin typeface="Calibri"/>
                <a:cs typeface="Calibri"/>
              </a:rPr>
              <a:t>a</a:t>
            </a:r>
            <a:r>
              <a:rPr sz="3200" spc="-10" dirty="0">
                <a:latin typeface="Calibri"/>
                <a:cs typeface="Calibri"/>
              </a:rPr>
              <a:t>l</a:t>
            </a:r>
            <a:r>
              <a:rPr sz="3200" spc="5" dirty="0">
                <a:latin typeface="Calibri"/>
                <a:cs typeface="Calibri"/>
              </a:rPr>
              <a:t> </a:t>
            </a:r>
            <a:r>
              <a:rPr sz="3200" spc="-15" dirty="0">
                <a:latin typeface="Calibri"/>
                <a:cs typeface="Calibri"/>
              </a:rPr>
              <a:t>Reso</a:t>
            </a:r>
            <a:r>
              <a:rPr sz="3200" spc="-10" dirty="0">
                <a:latin typeface="Calibri"/>
                <a:cs typeface="Calibri"/>
              </a:rPr>
              <a:t>u</a:t>
            </a:r>
            <a:r>
              <a:rPr sz="3200" spc="-20" dirty="0">
                <a:latin typeface="Calibri"/>
                <a:cs typeface="Calibri"/>
              </a:rPr>
              <a:t>rc</a:t>
            </a:r>
            <a:r>
              <a:rPr sz="3200" spc="-15" dirty="0">
                <a:latin typeface="Calibri"/>
                <a:cs typeface="Calibri"/>
              </a:rPr>
              <a:t>es </a:t>
            </a:r>
            <a:r>
              <a:rPr sz="3200" spc="-10" dirty="0">
                <a:latin typeface="Calibri"/>
                <a:cs typeface="Calibri"/>
              </a:rPr>
              <a:t>D</a:t>
            </a:r>
            <a:r>
              <a:rPr sz="3200" spc="-15" dirty="0">
                <a:latin typeface="Calibri"/>
                <a:cs typeface="Calibri"/>
              </a:rPr>
              <a:t>esi</a:t>
            </a:r>
            <a:r>
              <a:rPr sz="3200" spc="-20" dirty="0">
                <a:latin typeface="Calibri"/>
                <a:cs typeface="Calibri"/>
              </a:rPr>
              <a:t>red</a:t>
            </a:r>
            <a:endParaRPr sz="3200">
              <a:latin typeface="Calibri"/>
              <a:cs typeface="Calibri"/>
            </a:endParaRPr>
          </a:p>
        </p:txBody>
      </p:sp>
      <p:sp>
        <p:nvSpPr>
          <p:cNvPr id="6" name="Title 5">
            <a:extLst>
              <a:ext uri="{FF2B5EF4-FFF2-40B4-BE49-F238E27FC236}">
                <a16:creationId xmlns:a16="http://schemas.microsoft.com/office/drawing/2014/main" id="{7D98B5A0-DC76-A045-BCDC-21EC6C49913F}"/>
              </a:ext>
            </a:extLst>
          </p:cNvPr>
          <p:cNvSpPr>
            <a:spLocks noGrp="1"/>
          </p:cNvSpPr>
          <p:nvPr>
            <p:ph type="title"/>
          </p:nvPr>
        </p:nvSpPr>
        <p:spPr/>
        <p:txBody>
          <a:bodyPr/>
          <a:lstStyle/>
          <a:p>
            <a:r>
              <a:rPr lang="en-US" dirty="0"/>
              <a:t>Parking Lot</a:t>
            </a:r>
          </a:p>
        </p:txBody>
      </p:sp>
    </p:spTree>
    <p:extLst>
      <p:ext uri="{BB962C8B-B14F-4D97-AF65-F5344CB8AC3E}">
        <p14:creationId xmlns:p14="http://schemas.microsoft.com/office/powerpoint/2010/main" val="18116242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a:extLst>
              <a:ext uri="{FF2B5EF4-FFF2-40B4-BE49-F238E27FC236}">
                <a16:creationId xmlns:a16="http://schemas.microsoft.com/office/drawing/2014/main" id="{4974F328-4587-E943-83CB-F4A8E7FCB78B}"/>
              </a:ext>
            </a:extLst>
          </p:cNvPr>
          <p:cNvSpPr>
            <a:spLocks noChangeArrowheads="1"/>
          </p:cNvSpPr>
          <p:nvPr/>
        </p:nvSpPr>
        <p:spPr bwMode="auto">
          <a:xfrm>
            <a:off x="1325479" y="5534902"/>
            <a:ext cx="142875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latin typeface="Arial" panose="020B0604020202020204" pitchFamily="34" charset="0"/>
            </a:endParaRPr>
          </a:p>
        </p:txBody>
      </p:sp>
      <p:sp>
        <p:nvSpPr>
          <p:cNvPr id="24578" name="Rectangle 3">
            <a:extLst>
              <a:ext uri="{FF2B5EF4-FFF2-40B4-BE49-F238E27FC236}">
                <a16:creationId xmlns:a16="http://schemas.microsoft.com/office/drawing/2014/main" id="{F03FAED4-25EF-E748-AD75-3F1E55570A80}"/>
              </a:ext>
            </a:extLst>
          </p:cNvPr>
          <p:cNvSpPr>
            <a:spLocks noChangeArrowheads="1"/>
          </p:cNvSpPr>
          <p:nvPr/>
        </p:nvSpPr>
        <p:spPr bwMode="auto">
          <a:xfrm>
            <a:off x="3169758" y="5331306"/>
            <a:ext cx="2171700" cy="342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latin typeface="Arial" panose="020B0604020202020204" pitchFamily="34" charset="0"/>
            </a:endParaRPr>
          </a:p>
        </p:txBody>
      </p:sp>
      <p:sp>
        <p:nvSpPr>
          <p:cNvPr id="24579" name="Oval 4">
            <a:extLst>
              <a:ext uri="{FF2B5EF4-FFF2-40B4-BE49-F238E27FC236}">
                <a16:creationId xmlns:a16="http://schemas.microsoft.com/office/drawing/2014/main" id="{0F878F00-0332-CC4E-A734-EE1AF12D57A5}"/>
              </a:ext>
            </a:extLst>
          </p:cNvPr>
          <p:cNvSpPr>
            <a:spLocks noChangeArrowheads="1"/>
          </p:cNvSpPr>
          <p:nvPr/>
        </p:nvSpPr>
        <p:spPr bwMode="auto">
          <a:xfrm>
            <a:off x="2949492" y="1997557"/>
            <a:ext cx="3082529" cy="3083719"/>
          </a:xfrm>
          <a:prstGeom prst="ellipse">
            <a:avLst/>
          </a:prstGeom>
          <a:solidFill>
            <a:srgbClr val="FFFF00"/>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350">
              <a:latin typeface="Arial" panose="020B0604020202020204" pitchFamily="34" charset="0"/>
            </a:endParaRPr>
          </a:p>
        </p:txBody>
      </p:sp>
      <p:grpSp>
        <p:nvGrpSpPr>
          <p:cNvPr id="2" name="Group 23">
            <a:extLst>
              <a:ext uri="{FF2B5EF4-FFF2-40B4-BE49-F238E27FC236}">
                <a16:creationId xmlns:a16="http://schemas.microsoft.com/office/drawing/2014/main" id="{0FE149C7-F29D-3C44-832A-0D06B9238753}"/>
              </a:ext>
            </a:extLst>
          </p:cNvPr>
          <p:cNvGrpSpPr>
            <a:grpSpLocks/>
          </p:cNvGrpSpPr>
          <p:nvPr/>
        </p:nvGrpSpPr>
        <p:grpSpPr bwMode="auto">
          <a:xfrm>
            <a:off x="1921982" y="1874921"/>
            <a:ext cx="2719388" cy="2052638"/>
            <a:chOff x="1474788" y="1123950"/>
            <a:chExt cx="3625850" cy="2736850"/>
          </a:xfrm>
        </p:grpSpPr>
        <p:sp>
          <p:nvSpPr>
            <p:cNvPr id="24590" name="Oval 5">
              <a:extLst>
                <a:ext uri="{FF2B5EF4-FFF2-40B4-BE49-F238E27FC236}">
                  <a16:creationId xmlns:a16="http://schemas.microsoft.com/office/drawing/2014/main" id="{238C8F56-90AD-B141-BAD3-8B4FE826FA32}"/>
                </a:ext>
              </a:extLst>
            </p:cNvPr>
            <p:cNvSpPr>
              <a:spLocks noChangeArrowheads="1"/>
            </p:cNvSpPr>
            <p:nvPr/>
          </p:nvSpPr>
          <p:spPr bwMode="auto">
            <a:xfrm>
              <a:off x="3043238" y="1803400"/>
              <a:ext cx="2057400" cy="2057400"/>
            </a:xfrm>
            <a:prstGeom prst="ellipse">
              <a:avLst/>
            </a:prstGeom>
            <a:solidFill>
              <a:srgbClr val="00B050">
                <a:alpha val="50195"/>
              </a:srgbClr>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latin typeface="Arial" panose="020B0604020202020204" pitchFamily="34" charset="0"/>
                </a:rPr>
                <a:t>Systems</a:t>
              </a:r>
            </a:p>
          </p:txBody>
        </p:sp>
        <p:sp>
          <p:nvSpPr>
            <p:cNvPr id="24591" name="Rectangle 11">
              <a:extLst>
                <a:ext uri="{FF2B5EF4-FFF2-40B4-BE49-F238E27FC236}">
                  <a16:creationId xmlns:a16="http://schemas.microsoft.com/office/drawing/2014/main" id="{457D5C42-065F-6841-B8F6-4D746D9B0F71}"/>
                </a:ext>
              </a:extLst>
            </p:cNvPr>
            <p:cNvSpPr>
              <a:spLocks noChangeArrowheads="1"/>
            </p:cNvSpPr>
            <p:nvPr/>
          </p:nvSpPr>
          <p:spPr bwMode="auto">
            <a:xfrm>
              <a:off x="1474788" y="1123950"/>
              <a:ext cx="1885950"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dirty="0">
                  <a:latin typeface="Times New Roman" panose="02020603050405020304" pitchFamily="18" charset="0"/>
                </a:rPr>
                <a:t>Supporting</a:t>
              </a:r>
            </a:p>
            <a:p>
              <a:pPr>
                <a:spcBef>
                  <a:spcPct val="0"/>
                </a:spcBef>
                <a:buFontTx/>
                <a:buNone/>
              </a:pPr>
              <a:r>
                <a:rPr lang="en-US" altLang="en-US" sz="1800" dirty="0">
                  <a:latin typeface="Times New Roman" panose="02020603050405020304" pitchFamily="18" charset="0"/>
                </a:rPr>
                <a:t>Staff Behavior</a:t>
              </a:r>
            </a:p>
          </p:txBody>
        </p:sp>
        <p:sp>
          <p:nvSpPr>
            <p:cNvPr id="24592" name="Freeform 14">
              <a:extLst>
                <a:ext uri="{FF2B5EF4-FFF2-40B4-BE49-F238E27FC236}">
                  <a16:creationId xmlns:a16="http://schemas.microsoft.com/office/drawing/2014/main" id="{F80BFBCA-5647-294D-AFAF-132B7252933E}"/>
                </a:ext>
              </a:extLst>
            </p:cNvPr>
            <p:cNvSpPr>
              <a:spLocks/>
            </p:cNvSpPr>
            <p:nvPr/>
          </p:nvSpPr>
          <p:spPr bwMode="auto">
            <a:xfrm>
              <a:off x="1785938" y="2038350"/>
              <a:ext cx="731837" cy="782638"/>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sz="1050"/>
            </a:p>
          </p:txBody>
        </p:sp>
      </p:grpSp>
      <p:grpSp>
        <p:nvGrpSpPr>
          <p:cNvPr id="3" name="Group 22">
            <a:extLst>
              <a:ext uri="{FF2B5EF4-FFF2-40B4-BE49-F238E27FC236}">
                <a16:creationId xmlns:a16="http://schemas.microsoft.com/office/drawing/2014/main" id="{F036B1BB-6ADB-EF46-9337-B64FB62B103F}"/>
              </a:ext>
            </a:extLst>
          </p:cNvPr>
          <p:cNvGrpSpPr>
            <a:grpSpLocks/>
          </p:cNvGrpSpPr>
          <p:nvPr/>
        </p:nvGrpSpPr>
        <p:grpSpPr bwMode="auto">
          <a:xfrm>
            <a:off x="2550634" y="3360821"/>
            <a:ext cx="2970609" cy="2224088"/>
            <a:chOff x="2281238" y="3048000"/>
            <a:chExt cx="3960812" cy="2965450"/>
          </a:xfrm>
        </p:grpSpPr>
        <p:sp>
          <p:nvSpPr>
            <p:cNvPr id="24587" name="Oval 7">
              <a:extLst>
                <a:ext uri="{FF2B5EF4-FFF2-40B4-BE49-F238E27FC236}">
                  <a16:creationId xmlns:a16="http://schemas.microsoft.com/office/drawing/2014/main" id="{A9C287ED-9EE5-6845-BDD7-3747A3108D21}"/>
                </a:ext>
              </a:extLst>
            </p:cNvPr>
            <p:cNvSpPr>
              <a:spLocks noChangeArrowheads="1"/>
            </p:cNvSpPr>
            <p:nvPr/>
          </p:nvSpPr>
          <p:spPr bwMode="auto">
            <a:xfrm>
              <a:off x="3886200" y="3048000"/>
              <a:ext cx="2057400" cy="2057400"/>
            </a:xfrm>
            <a:prstGeom prst="ellipse">
              <a:avLst/>
            </a:prstGeom>
            <a:solidFill>
              <a:schemeClr val="bg1"/>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dirty="0">
                  <a:latin typeface="Arial" panose="020B0604020202020204" pitchFamily="34" charset="0"/>
                </a:rPr>
                <a:t>Practices</a:t>
              </a:r>
            </a:p>
          </p:txBody>
        </p:sp>
        <p:sp>
          <p:nvSpPr>
            <p:cNvPr id="24588" name="Rectangle 13">
              <a:extLst>
                <a:ext uri="{FF2B5EF4-FFF2-40B4-BE49-F238E27FC236}">
                  <a16:creationId xmlns:a16="http://schemas.microsoft.com/office/drawing/2014/main" id="{A761198F-2A5E-5A46-BCA5-1B541D783650}"/>
                </a:ext>
              </a:extLst>
            </p:cNvPr>
            <p:cNvSpPr>
              <a:spLocks noChangeArrowheads="1"/>
            </p:cNvSpPr>
            <p:nvPr/>
          </p:nvSpPr>
          <p:spPr bwMode="auto">
            <a:xfrm>
              <a:off x="2281238" y="5505450"/>
              <a:ext cx="3960812" cy="50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Supporting Student Behavior</a:t>
              </a:r>
            </a:p>
          </p:txBody>
        </p:sp>
        <p:sp>
          <p:nvSpPr>
            <p:cNvPr id="24589" name="Freeform 15">
              <a:extLst>
                <a:ext uri="{FF2B5EF4-FFF2-40B4-BE49-F238E27FC236}">
                  <a16:creationId xmlns:a16="http://schemas.microsoft.com/office/drawing/2014/main" id="{58C7E8C0-AE94-794A-ACCA-1678CBBF1FBC}"/>
                </a:ext>
              </a:extLst>
            </p:cNvPr>
            <p:cNvSpPr>
              <a:spLocks/>
            </p:cNvSpPr>
            <p:nvPr/>
          </p:nvSpPr>
          <p:spPr bwMode="auto">
            <a:xfrm>
              <a:off x="2814638" y="4724400"/>
              <a:ext cx="684212" cy="831850"/>
            </a:xfrm>
            <a:custGeom>
              <a:avLst/>
              <a:gdLst>
                <a:gd name="T0" fmla="*/ 2147483646 w 431"/>
                <a:gd name="T1" fmla="*/ 2147483646 h 524"/>
                <a:gd name="T2" fmla="*/ 2147483646 w 431"/>
                <a:gd name="T3" fmla="*/ 0 h 524"/>
                <a:gd name="T4" fmla="*/ 2147483646 w 431"/>
                <a:gd name="T5" fmla="*/ 2147483646 h 524"/>
                <a:gd name="T6" fmla="*/ 2147483646 w 431"/>
                <a:gd name="T7" fmla="*/ 2147483646 h 524"/>
                <a:gd name="T8" fmla="*/ 2147483646 w 431"/>
                <a:gd name="T9" fmla="*/ 2147483646 h 524"/>
                <a:gd name="T10" fmla="*/ 2147483646 w 431"/>
                <a:gd name="T11" fmla="*/ 2147483646 h 524"/>
                <a:gd name="T12" fmla="*/ 2147483646 w 431"/>
                <a:gd name="T13" fmla="*/ 2147483646 h 524"/>
                <a:gd name="T14" fmla="*/ 2147483646 w 431"/>
                <a:gd name="T15" fmla="*/ 2147483646 h 524"/>
                <a:gd name="T16" fmla="*/ 2147483646 w 431"/>
                <a:gd name="T17" fmla="*/ 2147483646 h 524"/>
                <a:gd name="T18" fmla="*/ 2147483646 w 431"/>
                <a:gd name="T19" fmla="*/ 2147483646 h 524"/>
                <a:gd name="T20" fmla="*/ 0 w 431"/>
                <a:gd name="T21" fmla="*/ 2147483646 h 524"/>
                <a:gd name="T22" fmla="*/ 2147483646 w 431"/>
                <a:gd name="T23" fmla="*/ 2147483646 h 524"/>
                <a:gd name="T24" fmla="*/ 2147483646 w 431"/>
                <a:gd name="T25" fmla="*/ 2147483646 h 524"/>
                <a:gd name="T26" fmla="*/ 2147483646 w 431"/>
                <a:gd name="T27" fmla="*/ 2147483646 h 524"/>
                <a:gd name="T28" fmla="*/ 2147483646 w 431"/>
                <a:gd name="T29" fmla="*/ 2147483646 h 524"/>
                <a:gd name="T30" fmla="*/ 2147483646 w 431"/>
                <a:gd name="T31" fmla="*/ 2147483646 h 524"/>
                <a:gd name="T32" fmla="*/ 2147483646 w 431"/>
                <a:gd name="T33" fmla="*/ 2147483646 h 524"/>
                <a:gd name="T34" fmla="*/ 2147483646 w 431"/>
                <a:gd name="T35" fmla="*/ 2147483646 h 524"/>
                <a:gd name="T36" fmla="*/ 2147483646 w 431"/>
                <a:gd name="T37" fmla="*/ 2147483646 h 524"/>
                <a:gd name="T38" fmla="*/ 2147483646 w 431"/>
                <a:gd name="T39" fmla="*/ 2147483646 h 524"/>
                <a:gd name="T40" fmla="*/ 2147483646 w 431"/>
                <a:gd name="T41" fmla="*/ 2147483646 h 524"/>
                <a:gd name="T42" fmla="*/ 2147483646 w 431"/>
                <a:gd name="T43" fmla="*/ 2147483646 h 524"/>
                <a:gd name="T44" fmla="*/ 2147483646 w 431"/>
                <a:gd name="T45" fmla="*/ 2147483646 h 52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431"/>
                <a:gd name="T70" fmla="*/ 0 h 524"/>
                <a:gd name="T71" fmla="*/ 431 w 431"/>
                <a:gd name="T72" fmla="*/ 524 h 52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431" h="524">
                  <a:moveTo>
                    <a:pt x="430" y="144"/>
                  </a:moveTo>
                  <a:lnTo>
                    <a:pt x="243" y="0"/>
                  </a:lnTo>
                  <a:lnTo>
                    <a:pt x="246" y="72"/>
                  </a:lnTo>
                  <a:lnTo>
                    <a:pt x="195" y="77"/>
                  </a:lnTo>
                  <a:lnTo>
                    <a:pt x="149" y="93"/>
                  </a:lnTo>
                  <a:lnTo>
                    <a:pt x="107" y="113"/>
                  </a:lnTo>
                  <a:lnTo>
                    <a:pt x="70" y="139"/>
                  </a:lnTo>
                  <a:lnTo>
                    <a:pt x="40" y="175"/>
                  </a:lnTo>
                  <a:lnTo>
                    <a:pt x="17" y="211"/>
                  </a:lnTo>
                  <a:lnTo>
                    <a:pt x="3" y="251"/>
                  </a:lnTo>
                  <a:lnTo>
                    <a:pt x="0" y="298"/>
                  </a:lnTo>
                  <a:lnTo>
                    <a:pt x="3" y="523"/>
                  </a:lnTo>
                  <a:lnTo>
                    <a:pt x="127" y="518"/>
                  </a:lnTo>
                  <a:lnTo>
                    <a:pt x="124" y="293"/>
                  </a:lnTo>
                  <a:lnTo>
                    <a:pt x="127" y="277"/>
                  </a:lnTo>
                  <a:lnTo>
                    <a:pt x="133" y="262"/>
                  </a:lnTo>
                  <a:lnTo>
                    <a:pt x="144" y="251"/>
                  </a:lnTo>
                  <a:lnTo>
                    <a:pt x="161" y="241"/>
                  </a:lnTo>
                  <a:lnTo>
                    <a:pt x="178" y="231"/>
                  </a:lnTo>
                  <a:lnTo>
                    <a:pt x="198" y="226"/>
                  </a:lnTo>
                  <a:lnTo>
                    <a:pt x="246" y="216"/>
                  </a:lnTo>
                  <a:lnTo>
                    <a:pt x="249" y="293"/>
                  </a:lnTo>
                  <a:lnTo>
                    <a:pt x="430" y="144"/>
                  </a:lnTo>
                </a:path>
              </a:pathLst>
            </a:custGeom>
            <a:solidFill>
              <a:srgbClr val="FFFF00"/>
            </a:solidFill>
            <a:ln w="12700" cap="rnd">
              <a:solidFill>
                <a:schemeClr val="tx1"/>
              </a:solidFill>
              <a:round/>
              <a:headEnd/>
              <a:tailEnd/>
            </a:ln>
          </p:spPr>
          <p:txBody>
            <a:bodyPr/>
            <a:lstStyle/>
            <a:p>
              <a:endParaRPr lang="en-US" sz="1050"/>
            </a:p>
          </p:txBody>
        </p:sp>
      </p:grpSp>
      <p:sp>
        <p:nvSpPr>
          <p:cNvPr id="24582" name="Rectangle 16">
            <a:extLst>
              <a:ext uri="{FF2B5EF4-FFF2-40B4-BE49-F238E27FC236}">
                <a16:creationId xmlns:a16="http://schemas.microsoft.com/office/drawing/2014/main" id="{DBFA9E1C-75B0-0F42-9F8A-8BC08AC582BE}"/>
              </a:ext>
            </a:extLst>
          </p:cNvPr>
          <p:cNvSpPr>
            <a:spLocks noChangeArrowheads="1"/>
          </p:cNvSpPr>
          <p:nvPr/>
        </p:nvSpPr>
        <p:spPr bwMode="auto">
          <a:xfrm>
            <a:off x="3804360" y="2098759"/>
            <a:ext cx="1257300" cy="30837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OUTCOMES</a:t>
            </a:r>
          </a:p>
        </p:txBody>
      </p:sp>
      <p:grpSp>
        <p:nvGrpSpPr>
          <p:cNvPr id="4" name="Group 24">
            <a:extLst>
              <a:ext uri="{FF2B5EF4-FFF2-40B4-BE49-F238E27FC236}">
                <a16:creationId xmlns:a16="http://schemas.microsoft.com/office/drawing/2014/main" id="{928EEB28-D7BB-4240-8719-47989D883A6D}"/>
              </a:ext>
            </a:extLst>
          </p:cNvPr>
          <p:cNvGrpSpPr>
            <a:grpSpLocks/>
          </p:cNvGrpSpPr>
          <p:nvPr/>
        </p:nvGrpSpPr>
        <p:grpSpPr bwMode="auto">
          <a:xfrm>
            <a:off x="4322283" y="1874922"/>
            <a:ext cx="2549128" cy="2069306"/>
            <a:chOff x="4719638" y="1212850"/>
            <a:chExt cx="3398837" cy="2759075"/>
          </a:xfrm>
        </p:grpSpPr>
        <p:sp>
          <p:nvSpPr>
            <p:cNvPr id="24584" name="Oval 6">
              <a:extLst>
                <a:ext uri="{FF2B5EF4-FFF2-40B4-BE49-F238E27FC236}">
                  <a16:creationId xmlns:a16="http://schemas.microsoft.com/office/drawing/2014/main" id="{93FB82D5-5DE3-D343-B23B-04B9DF0C5215}"/>
                </a:ext>
              </a:extLst>
            </p:cNvPr>
            <p:cNvSpPr>
              <a:spLocks noChangeArrowheads="1"/>
            </p:cNvSpPr>
            <p:nvPr/>
          </p:nvSpPr>
          <p:spPr bwMode="auto">
            <a:xfrm>
              <a:off x="4719638" y="1914525"/>
              <a:ext cx="2057400" cy="2057400"/>
            </a:xfrm>
            <a:prstGeom prst="ellipse">
              <a:avLst/>
            </a:prstGeom>
            <a:solidFill>
              <a:srgbClr val="FF0000">
                <a:alpha val="70979"/>
              </a:srgbClr>
            </a:solidFill>
            <a:ln w="12700">
              <a:solidFill>
                <a:schemeClr val="tx1"/>
              </a:solidFill>
              <a:round/>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800" b="1">
                  <a:latin typeface="Arial" panose="020B0604020202020204" pitchFamily="34" charset="0"/>
                </a:rPr>
                <a:t>     Data</a:t>
              </a:r>
            </a:p>
          </p:txBody>
        </p:sp>
        <p:sp>
          <p:nvSpPr>
            <p:cNvPr id="24585" name="Rectangle 12">
              <a:extLst>
                <a:ext uri="{FF2B5EF4-FFF2-40B4-BE49-F238E27FC236}">
                  <a16:creationId xmlns:a16="http://schemas.microsoft.com/office/drawing/2014/main" id="{E46D3DBC-EED1-6D44-A864-B43E3B7AFBFD}"/>
                </a:ext>
              </a:extLst>
            </p:cNvPr>
            <p:cNvSpPr>
              <a:spLocks noChangeArrowheads="1"/>
            </p:cNvSpPr>
            <p:nvPr/>
          </p:nvSpPr>
          <p:spPr bwMode="auto">
            <a:xfrm>
              <a:off x="6319838" y="1212850"/>
              <a:ext cx="1798637" cy="1065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67866" tIns="33338" rIns="67866" bIns="33338"/>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spcBef>
                  <a:spcPct val="0"/>
                </a:spcBef>
                <a:buFontTx/>
                <a:buNone/>
              </a:pPr>
              <a:r>
                <a:rPr lang="en-US" altLang="en-US" sz="1800">
                  <a:latin typeface="Times New Roman" panose="02020603050405020304" pitchFamily="18" charset="0"/>
                </a:rPr>
                <a:t>Supporting</a:t>
              </a:r>
            </a:p>
            <a:p>
              <a:pPr>
                <a:spcBef>
                  <a:spcPct val="0"/>
                </a:spcBef>
                <a:buFontTx/>
                <a:buNone/>
              </a:pPr>
              <a:r>
                <a:rPr lang="en-US" altLang="en-US" sz="1800">
                  <a:latin typeface="Times New Roman" panose="02020603050405020304" pitchFamily="18" charset="0"/>
                </a:rPr>
                <a:t>Decision Making</a:t>
              </a:r>
            </a:p>
          </p:txBody>
        </p:sp>
        <p:sp>
          <p:nvSpPr>
            <p:cNvPr id="24586" name="Freeform 19">
              <a:extLst>
                <a:ext uri="{FF2B5EF4-FFF2-40B4-BE49-F238E27FC236}">
                  <a16:creationId xmlns:a16="http://schemas.microsoft.com/office/drawing/2014/main" id="{2B8582DE-9CFA-B04B-B55C-E0CCD0C10243}"/>
                </a:ext>
              </a:extLst>
            </p:cNvPr>
            <p:cNvSpPr>
              <a:spLocks/>
            </p:cNvSpPr>
            <p:nvPr/>
          </p:nvSpPr>
          <p:spPr bwMode="auto">
            <a:xfrm rot="10800000" flipV="1">
              <a:off x="6929438" y="2114550"/>
              <a:ext cx="731837" cy="782638"/>
            </a:xfrm>
            <a:custGeom>
              <a:avLst/>
              <a:gdLst>
                <a:gd name="T0" fmla="*/ 2147483646 w 461"/>
                <a:gd name="T1" fmla="*/ 2147483646 h 493"/>
                <a:gd name="T2" fmla="*/ 2147483646 w 461"/>
                <a:gd name="T3" fmla="*/ 2147483646 h 493"/>
                <a:gd name="T4" fmla="*/ 2147483646 w 461"/>
                <a:gd name="T5" fmla="*/ 2147483646 h 493"/>
                <a:gd name="T6" fmla="*/ 2147483646 w 461"/>
                <a:gd name="T7" fmla="*/ 2147483646 h 493"/>
                <a:gd name="T8" fmla="*/ 2147483646 w 461"/>
                <a:gd name="T9" fmla="*/ 2147483646 h 493"/>
                <a:gd name="T10" fmla="*/ 2147483646 w 461"/>
                <a:gd name="T11" fmla="*/ 2147483646 h 493"/>
                <a:gd name="T12" fmla="*/ 2147483646 w 461"/>
                <a:gd name="T13" fmla="*/ 2147483646 h 493"/>
                <a:gd name="T14" fmla="*/ 2147483646 w 461"/>
                <a:gd name="T15" fmla="*/ 2147483646 h 493"/>
                <a:gd name="T16" fmla="*/ 2147483646 w 461"/>
                <a:gd name="T17" fmla="*/ 2147483646 h 493"/>
                <a:gd name="T18" fmla="*/ 2147483646 w 461"/>
                <a:gd name="T19" fmla="*/ 2147483646 h 493"/>
                <a:gd name="T20" fmla="*/ 2147483646 w 461"/>
                <a:gd name="T21" fmla="*/ 2147483646 h 493"/>
                <a:gd name="T22" fmla="*/ 2147483646 w 461"/>
                <a:gd name="T23" fmla="*/ 2147483646 h 493"/>
                <a:gd name="T24" fmla="*/ 2147483646 w 461"/>
                <a:gd name="T25" fmla="*/ 2147483646 h 493"/>
                <a:gd name="T26" fmla="*/ 2147483646 w 461"/>
                <a:gd name="T27" fmla="*/ 2147483646 h 493"/>
                <a:gd name="T28" fmla="*/ 2147483646 w 461"/>
                <a:gd name="T29" fmla="*/ 2147483646 h 493"/>
                <a:gd name="T30" fmla="*/ 0 w 461"/>
                <a:gd name="T31" fmla="*/ 2147483646 h 493"/>
                <a:gd name="T32" fmla="*/ 0 w 461"/>
                <a:gd name="T33" fmla="*/ 0 h 493"/>
                <a:gd name="T34" fmla="*/ 2147483646 w 461"/>
                <a:gd name="T35" fmla="*/ 0 h 493"/>
                <a:gd name="T36" fmla="*/ 2147483646 w 461"/>
                <a:gd name="T37" fmla="*/ 2147483646 h 493"/>
                <a:gd name="T38" fmla="*/ 2147483646 w 461"/>
                <a:gd name="T39" fmla="*/ 2147483646 h 493"/>
                <a:gd name="T40" fmla="*/ 2147483646 w 461"/>
                <a:gd name="T41" fmla="*/ 2147483646 h 493"/>
                <a:gd name="T42" fmla="*/ 2147483646 w 461"/>
                <a:gd name="T43" fmla="*/ 2147483646 h 493"/>
                <a:gd name="T44" fmla="*/ 2147483646 w 461"/>
                <a:gd name="T45" fmla="*/ 2147483646 h 493"/>
                <a:gd name="T46" fmla="*/ 2147483646 w 461"/>
                <a:gd name="T47" fmla="*/ 2147483646 h 493"/>
                <a:gd name="T48" fmla="*/ 2147483646 w 461"/>
                <a:gd name="T49" fmla="*/ 2147483646 h 493"/>
                <a:gd name="T50" fmla="*/ 2147483646 w 461"/>
                <a:gd name="T51" fmla="*/ 2147483646 h 493"/>
                <a:gd name="T52" fmla="*/ 2147483646 w 461"/>
                <a:gd name="T53" fmla="*/ 2147483646 h 493"/>
                <a:gd name="T54" fmla="*/ 2147483646 w 461"/>
                <a:gd name="T55" fmla="*/ 2147483646 h 493"/>
                <a:gd name="T56" fmla="*/ 2147483646 w 461"/>
                <a:gd name="T57" fmla="*/ 2147483646 h 493"/>
                <a:gd name="T58" fmla="*/ 2147483646 w 461"/>
                <a:gd name="T59" fmla="*/ 2147483646 h 49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61"/>
                <a:gd name="T91" fmla="*/ 0 h 493"/>
                <a:gd name="T92" fmla="*/ 461 w 461"/>
                <a:gd name="T93" fmla="*/ 493 h 493"/>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61" h="493">
                  <a:moveTo>
                    <a:pt x="460" y="352"/>
                  </a:moveTo>
                  <a:lnTo>
                    <a:pt x="321" y="492"/>
                  </a:lnTo>
                  <a:lnTo>
                    <a:pt x="321" y="425"/>
                  </a:lnTo>
                  <a:lnTo>
                    <a:pt x="265" y="425"/>
                  </a:lnTo>
                  <a:lnTo>
                    <a:pt x="212" y="422"/>
                  </a:lnTo>
                  <a:lnTo>
                    <a:pt x="161" y="408"/>
                  </a:lnTo>
                  <a:lnTo>
                    <a:pt x="117" y="390"/>
                  </a:lnTo>
                  <a:lnTo>
                    <a:pt x="78" y="363"/>
                  </a:lnTo>
                  <a:lnTo>
                    <a:pt x="60" y="348"/>
                  </a:lnTo>
                  <a:lnTo>
                    <a:pt x="46" y="331"/>
                  </a:lnTo>
                  <a:lnTo>
                    <a:pt x="32" y="313"/>
                  </a:lnTo>
                  <a:lnTo>
                    <a:pt x="21" y="296"/>
                  </a:lnTo>
                  <a:lnTo>
                    <a:pt x="12" y="278"/>
                  </a:lnTo>
                  <a:lnTo>
                    <a:pt x="5" y="258"/>
                  </a:lnTo>
                  <a:lnTo>
                    <a:pt x="2" y="234"/>
                  </a:lnTo>
                  <a:lnTo>
                    <a:pt x="0" y="214"/>
                  </a:lnTo>
                  <a:lnTo>
                    <a:pt x="0" y="0"/>
                  </a:lnTo>
                  <a:lnTo>
                    <a:pt x="139" y="0"/>
                  </a:lnTo>
                  <a:lnTo>
                    <a:pt x="139" y="214"/>
                  </a:lnTo>
                  <a:lnTo>
                    <a:pt x="140" y="229"/>
                  </a:lnTo>
                  <a:lnTo>
                    <a:pt x="149" y="240"/>
                  </a:lnTo>
                  <a:lnTo>
                    <a:pt x="159" y="252"/>
                  </a:lnTo>
                  <a:lnTo>
                    <a:pt x="176" y="261"/>
                  </a:lnTo>
                  <a:lnTo>
                    <a:pt x="194" y="270"/>
                  </a:lnTo>
                  <a:lnTo>
                    <a:pt x="215" y="275"/>
                  </a:lnTo>
                  <a:lnTo>
                    <a:pt x="240" y="282"/>
                  </a:lnTo>
                  <a:lnTo>
                    <a:pt x="265" y="282"/>
                  </a:lnTo>
                  <a:lnTo>
                    <a:pt x="321" y="282"/>
                  </a:lnTo>
                  <a:lnTo>
                    <a:pt x="321" y="214"/>
                  </a:lnTo>
                  <a:lnTo>
                    <a:pt x="460" y="352"/>
                  </a:lnTo>
                </a:path>
              </a:pathLst>
            </a:custGeom>
            <a:solidFill>
              <a:srgbClr val="FFFF00"/>
            </a:solidFill>
            <a:ln w="12700" cap="rnd">
              <a:solidFill>
                <a:schemeClr val="tx1"/>
              </a:solidFill>
              <a:round/>
              <a:headEnd/>
              <a:tailEnd/>
            </a:ln>
          </p:spPr>
          <p:txBody>
            <a:bodyPr/>
            <a:lstStyle/>
            <a:p>
              <a:endParaRPr lang="en-US" sz="1050"/>
            </a:p>
          </p:txBody>
        </p:sp>
      </p:grpSp>
      <p:sp>
        <p:nvSpPr>
          <p:cNvPr id="19" name="Title 7">
            <a:extLst>
              <a:ext uri="{FF2B5EF4-FFF2-40B4-BE49-F238E27FC236}">
                <a16:creationId xmlns:a16="http://schemas.microsoft.com/office/drawing/2014/main" id="{FA8FDE21-D78D-BE42-9B71-D64C3865F379}"/>
              </a:ext>
            </a:extLst>
          </p:cNvPr>
          <p:cNvSpPr>
            <a:spLocks noGrp="1"/>
          </p:cNvSpPr>
          <p:nvPr>
            <p:ph type="title"/>
          </p:nvPr>
        </p:nvSpPr>
        <p:spPr>
          <a:xfrm>
            <a:off x="457200" y="274638"/>
            <a:ext cx="8229600" cy="1143000"/>
          </a:xfrm>
        </p:spPr>
        <p:txBody>
          <a:bodyPr/>
          <a:lstStyle/>
          <a:p>
            <a:pPr eaLnBrk="1" hangingPunct="1"/>
            <a:r>
              <a:rPr lang="en-US" altLang="en-US" dirty="0">
                <a:ea typeface="ＭＳ Ｐゴシック" charset="-128"/>
              </a:rPr>
              <a:t>Refresher in PBIS Critical Features</a:t>
            </a:r>
          </a:p>
        </p:txBody>
      </p:sp>
    </p:spTree>
    <p:extLst>
      <p:ext uri="{BB962C8B-B14F-4D97-AF65-F5344CB8AC3E}">
        <p14:creationId xmlns:p14="http://schemas.microsoft.com/office/powerpoint/2010/main" val="316596778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mph" presetSubtype="0" fill="hold" nodeType="clickEffect">
                                  <p:stCondLst>
                                    <p:cond delay="0"/>
                                  </p:stCondLst>
                                  <p:childTnLst>
                                    <p:animScale>
                                      <p:cBhvr>
                                        <p:cTn id="6" dur="2000" fill="hold"/>
                                        <p:tgtEl>
                                          <p:spTgt spid="3"/>
                                        </p:tgtEl>
                                      </p:cBhvr>
                                      <p:by x="200000" y="200000"/>
                                    </p:animScale>
                                  </p:childTnLst>
                                </p:cTn>
                              </p:par>
                              <p:par>
                                <p:cTn id="7" presetID="9" presetClass="emph" presetSubtype="0" nodeType="withEffect">
                                  <p:stCondLst>
                                    <p:cond delay="0"/>
                                  </p:stCondLst>
                                  <p:childTnLst>
                                    <p:set>
                                      <p:cBhvr rctx="PPT">
                                        <p:cTn id="8" dur="indefinite"/>
                                        <p:tgtEl>
                                          <p:spTgt spid="4"/>
                                        </p:tgtEl>
                                        <p:attrNameLst>
                                          <p:attrName>style.opacity</p:attrName>
                                        </p:attrNameLst>
                                      </p:cBhvr>
                                      <p:to>
                                        <p:strVal val="0.5"/>
                                      </p:to>
                                    </p:set>
                                    <p:animEffect filter="image" prLst="opacity: 0.5">
                                      <p:cBhvr rctx="IE">
                                        <p:cTn id="9" dur="indefinite"/>
                                        <p:tgtEl>
                                          <p:spTgt spid="4"/>
                                        </p:tgtEl>
                                      </p:cBhvr>
                                    </p:animEffect>
                                  </p:childTnLst>
                                </p:cTn>
                              </p:par>
                              <p:par>
                                <p:cTn id="10" presetID="9" presetClass="emph" presetSubtype="0" nodeType="withEffect">
                                  <p:stCondLst>
                                    <p:cond delay="0"/>
                                  </p:stCondLst>
                                  <p:childTnLst>
                                    <p:set>
                                      <p:cBhvr rctx="PPT">
                                        <p:cTn id="11" dur="indefinite"/>
                                        <p:tgtEl>
                                          <p:spTgt spid="2"/>
                                        </p:tgtEl>
                                        <p:attrNameLst>
                                          <p:attrName>style.opacity</p:attrName>
                                        </p:attrNameLst>
                                      </p:cBhvr>
                                      <p:to>
                                        <p:strVal val="0.5"/>
                                      </p:to>
                                    </p:set>
                                    <p:animEffect filter="image" prLst="opacity: 0.5">
                                      <p:cBhvr rctx="IE">
                                        <p:cTn id="12" dur="indefinite"/>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Title 7"/>
          <p:cNvSpPr>
            <a:spLocks noGrp="1"/>
          </p:cNvSpPr>
          <p:nvPr>
            <p:ph type="title"/>
          </p:nvPr>
        </p:nvSpPr>
        <p:spPr/>
        <p:txBody>
          <a:bodyPr/>
          <a:lstStyle/>
          <a:p>
            <a:pPr eaLnBrk="1" hangingPunct="1"/>
            <a:r>
              <a:rPr lang="en-US" altLang="en-US" dirty="0">
                <a:ea typeface="ＭＳ Ｐゴシック" charset="-128"/>
              </a:rPr>
              <a:t>What is School-wide PBIS?</a:t>
            </a:r>
          </a:p>
        </p:txBody>
      </p:sp>
      <p:graphicFrame>
        <p:nvGraphicFramePr>
          <p:cNvPr id="6" name="Content Placeholder 5"/>
          <p:cNvGraphicFramePr>
            <a:graphicFrameLocks noGrp="1"/>
          </p:cNvGraphicFramePr>
          <p:nvPr>
            <p:ph idx="1"/>
          </p:nvPr>
        </p:nvGraphicFramePr>
        <p:xfrm>
          <a:off x="457200" y="1600200"/>
          <a:ext cx="8229600" cy="444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7"/>
          <p:cNvSpPr>
            <a:spLocks noGrp="1"/>
          </p:cNvSpPr>
          <p:nvPr>
            <p:ph type="title"/>
          </p:nvPr>
        </p:nvSpPr>
        <p:spPr>
          <a:xfrm>
            <a:off x="150813" y="333375"/>
            <a:ext cx="8801100" cy="1131888"/>
          </a:xfrm>
        </p:spPr>
        <p:txBody>
          <a:bodyPr/>
          <a:lstStyle/>
          <a:p>
            <a:pPr eaLnBrk="1" hangingPunct="1"/>
            <a:r>
              <a:rPr lang="en-US" altLang="en-US" dirty="0">
                <a:ea typeface="ＭＳ Ｐゴシック" charset="-128"/>
              </a:rPr>
              <a:t>Traditional Approaches Ineffective</a:t>
            </a:r>
          </a:p>
        </p:txBody>
      </p:sp>
      <p:graphicFrame>
        <p:nvGraphicFramePr>
          <p:cNvPr id="4" name="Content Placeholder 3"/>
          <p:cNvGraphicFramePr>
            <a:graphicFrameLocks noGrp="1"/>
          </p:cNvGraphicFramePr>
          <p:nvPr>
            <p:ph idx="1"/>
          </p:nvPr>
        </p:nvGraphicFramePr>
        <p:xfrm>
          <a:off x="457200" y="1600200"/>
          <a:ext cx="8229600" cy="4446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9314" name="Picture 4" descr="ms"/>
          <p:cNvPicPr>
            <a:picLocks noGrp="1" noChangeAspect="1" noChangeArrowheads="1"/>
          </p:cNvPicPr>
          <p:nvPr>
            <p:ph idx="4294967295"/>
          </p:nvPr>
        </p:nvPicPr>
        <p:blipFill rotWithShape="1">
          <a:blip r:embed="rId3">
            <a:extLst>
              <a:ext uri="{28A0092B-C50C-407E-A947-70E740481C1C}">
                <a14:useLocalDpi xmlns:a14="http://schemas.microsoft.com/office/drawing/2010/main" val="0"/>
              </a:ext>
            </a:extLst>
          </a:blip>
          <a:srcRect l="1" t="193" r="817" b="-193"/>
          <a:stretch/>
        </p:blipFill>
        <p:spPr>
          <a:xfrm>
            <a:off x="428625" y="0"/>
            <a:ext cx="8358188" cy="6840255"/>
          </a:xfrm>
        </p:spPr>
      </p:pic>
      <p:sp>
        <p:nvSpPr>
          <p:cNvPr id="5" name="&quot;No&quot; Symbol 4"/>
          <p:cNvSpPr/>
          <p:nvPr/>
        </p:nvSpPr>
        <p:spPr bwMode="auto">
          <a:xfrm>
            <a:off x="249238" y="152400"/>
            <a:ext cx="8537575" cy="6705600"/>
          </a:xfrm>
          <a:prstGeom prst="noSmoking">
            <a:avLst/>
          </a:prstGeom>
          <a:solidFill>
            <a:srgbClr val="FF0000">
              <a:alpha val="45000"/>
            </a:srgbClr>
          </a:solidFill>
          <a:ln w="9525" cap="flat" cmpd="sng" algn="ctr">
            <a:solidFill>
              <a:schemeClr val="tx1"/>
            </a:solidFill>
            <a:prstDash val="solid"/>
            <a:round/>
            <a:headEnd type="none" w="med" len="med"/>
            <a:tailEnd type="none" w="med" len="med"/>
          </a:ln>
          <a:effectLst/>
        </p:spPr>
        <p:txBody>
          <a:bodyPr/>
          <a:lstStyle/>
          <a:p>
            <a:pPr defTabSz="914400">
              <a:defRPr/>
            </a:pPr>
            <a:endParaRPr lang="en-US">
              <a:cs typeface="ＭＳ Ｐゴシック" charset="-128"/>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Title 1"/>
          <p:cNvSpPr>
            <a:spLocks noGrp="1"/>
          </p:cNvSpPr>
          <p:nvPr>
            <p:ph type="title"/>
          </p:nvPr>
        </p:nvSpPr>
        <p:spPr/>
        <p:txBody>
          <a:bodyPr/>
          <a:lstStyle/>
          <a:p>
            <a:r>
              <a:rPr lang="en-US" altLang="en-US" dirty="0">
                <a:ea typeface="ＭＳ Ｐゴシック" charset="-128"/>
              </a:rPr>
              <a:t>Agenda for the Week</a:t>
            </a:r>
            <a:r>
              <a:rPr lang="en-US" altLang="en-US" dirty="0">
                <a:solidFill>
                  <a:srgbClr val="FF0000"/>
                </a:solidFill>
                <a:ea typeface="ＭＳ Ｐゴシック" charset="-128"/>
              </a:rPr>
              <a:t>*</a:t>
            </a:r>
          </a:p>
        </p:txBody>
      </p:sp>
      <p:sp>
        <p:nvSpPr>
          <p:cNvPr id="3" name="Content Placeholder 2"/>
          <p:cNvSpPr>
            <a:spLocks noGrp="1"/>
          </p:cNvSpPr>
          <p:nvPr>
            <p:ph idx="1"/>
          </p:nvPr>
        </p:nvSpPr>
        <p:spPr>
          <a:xfrm>
            <a:off x="457200" y="1583575"/>
            <a:ext cx="8229600" cy="4808538"/>
          </a:xfrm>
        </p:spPr>
        <p:txBody>
          <a:bodyPr/>
          <a:lstStyle/>
          <a:p>
            <a:pPr>
              <a:lnSpc>
                <a:spcPct val="80000"/>
              </a:lnSpc>
              <a:defRPr/>
            </a:pPr>
            <a:r>
              <a:rPr lang="en-US" altLang="en-US" sz="2400" dirty="0"/>
              <a:t>Welcome and Intros</a:t>
            </a:r>
          </a:p>
          <a:p>
            <a:pPr>
              <a:lnSpc>
                <a:spcPct val="80000"/>
              </a:lnSpc>
              <a:defRPr/>
            </a:pPr>
            <a:r>
              <a:rPr lang="en-US" altLang="en-US" sz="2400" dirty="0"/>
              <a:t>Setting Up for Success</a:t>
            </a:r>
          </a:p>
          <a:p>
            <a:pPr>
              <a:lnSpc>
                <a:spcPct val="90000"/>
              </a:lnSpc>
              <a:defRPr/>
            </a:pPr>
            <a:r>
              <a:rPr lang="en-US" sz="2400" dirty="0"/>
              <a:t>Sustainability &amp; Implementation Science</a:t>
            </a:r>
          </a:p>
          <a:p>
            <a:pPr>
              <a:lnSpc>
                <a:spcPct val="90000"/>
              </a:lnSpc>
              <a:defRPr/>
            </a:pPr>
            <a:r>
              <a:rPr lang="en-US" sz="2400" dirty="0"/>
              <a:t>Team Structures</a:t>
            </a:r>
          </a:p>
          <a:p>
            <a:pPr>
              <a:lnSpc>
                <a:spcPct val="90000"/>
              </a:lnSpc>
              <a:defRPr/>
            </a:pPr>
            <a:r>
              <a:rPr lang="en-US" sz="2400" dirty="0"/>
              <a:t>Enhance Fluency in PBIS Features</a:t>
            </a:r>
          </a:p>
          <a:p>
            <a:pPr>
              <a:lnSpc>
                <a:spcPct val="90000"/>
              </a:lnSpc>
              <a:defRPr/>
            </a:pPr>
            <a:r>
              <a:rPr lang="en-US" sz="2400" dirty="0"/>
              <a:t>Identify Strategies for Analyzing Data</a:t>
            </a:r>
          </a:p>
          <a:p>
            <a:pPr>
              <a:lnSpc>
                <a:spcPct val="90000"/>
              </a:lnSpc>
              <a:defRPr/>
            </a:pPr>
            <a:r>
              <a:rPr lang="en-US" sz="2400" dirty="0"/>
              <a:t>Family Engagement</a:t>
            </a:r>
          </a:p>
          <a:p>
            <a:pPr>
              <a:lnSpc>
                <a:spcPct val="90000"/>
              </a:lnSpc>
              <a:defRPr/>
            </a:pPr>
            <a:r>
              <a:rPr lang="en-US" sz="2400" dirty="0"/>
              <a:t>Finalize Revitalization Plan and Staff Handbook</a:t>
            </a:r>
          </a:p>
          <a:p>
            <a:pPr>
              <a:lnSpc>
                <a:spcPct val="90000"/>
              </a:lnSpc>
              <a:defRPr/>
            </a:pPr>
            <a:r>
              <a:rPr lang="en-US" sz="2400" dirty="0"/>
              <a:t>Present and Share Ideas!    </a:t>
            </a:r>
          </a:p>
          <a:p>
            <a:pPr marL="0" indent="0">
              <a:lnSpc>
                <a:spcPct val="90000"/>
              </a:lnSpc>
              <a:buNone/>
              <a:defRPr/>
            </a:pPr>
            <a:r>
              <a:rPr lang="en-US" sz="2400" dirty="0">
                <a:solidFill>
                  <a:srgbClr val="FF0000"/>
                </a:solidFill>
              </a:rPr>
              <a:t>*This agenda is flexible and may change based on the needs of the group.</a:t>
            </a:r>
          </a:p>
          <a:p>
            <a:pPr marL="0" indent="0">
              <a:lnSpc>
                <a:spcPct val="90000"/>
              </a:lnSpc>
              <a:buFont typeface="Arial" charset="0"/>
              <a:buNone/>
              <a:defRPr/>
            </a:pPr>
            <a:endParaRPr lang="en-US" sz="2800" dirty="0"/>
          </a:p>
          <a:p>
            <a:pPr>
              <a:lnSpc>
                <a:spcPct val="90000"/>
              </a:lnSpc>
              <a:defRPr/>
            </a:pPr>
            <a:endParaRPr lang="en-US" sz="2800" b="1" dirty="0"/>
          </a:p>
          <a:p>
            <a:pPr>
              <a:lnSpc>
                <a:spcPct val="90000"/>
              </a:lnSpc>
              <a:defRPr/>
            </a:pPr>
            <a:endParaRPr lang="en-US" sz="2800" dirty="0"/>
          </a:p>
          <a:p>
            <a:pPr>
              <a:lnSpc>
                <a:spcPct val="80000"/>
              </a:lnSpc>
              <a:buFont typeface="Arial" charset="0"/>
              <a:buNone/>
              <a:defRPr/>
            </a:pPr>
            <a:endParaRPr lang="en-US" altLang="en-US" sz="3000" dirty="0">
              <a:solidFill>
                <a:srgbClr val="FF0000"/>
              </a:solidFill>
            </a:endParaRPr>
          </a:p>
          <a:p>
            <a:pPr>
              <a:lnSpc>
                <a:spcPct val="80000"/>
              </a:lnSpc>
              <a:buFont typeface="Arial" charset="0"/>
              <a:buNone/>
              <a:defRPr/>
            </a:pPr>
            <a:endParaRPr lang="en-US" altLang="en-US" sz="3000" dirty="0">
              <a:solidFill>
                <a:srgbClr val="FF0000"/>
              </a:solidFill>
            </a:endParaRPr>
          </a:p>
        </p:txBody>
      </p:sp>
    </p:spTree>
    <p:extLst>
      <p:ext uri="{BB962C8B-B14F-4D97-AF65-F5344CB8AC3E}">
        <p14:creationId xmlns:p14="http://schemas.microsoft.com/office/powerpoint/2010/main" val="2016764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accel="50000" decel="50000"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accel="50000" decel="5000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accel="50000" decel="5000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accel="50000" decel="50000"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accel="50000" decel="50000"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accel="50000" decel="50000" fill="hold" grpId="0" nodeType="click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additive="base">
                                        <p:cTn id="61" dur="500" fill="hold"/>
                                        <p:tgtEl>
                                          <p:spTgt spid="3">
                                            <p:txEl>
                                              <p:pRg st="9" end="9"/>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Title 1"/>
          <p:cNvSpPr>
            <a:spLocks noGrp="1"/>
          </p:cNvSpPr>
          <p:nvPr>
            <p:ph type="title"/>
          </p:nvPr>
        </p:nvSpPr>
        <p:spPr/>
        <p:txBody>
          <a:bodyPr/>
          <a:lstStyle/>
          <a:p>
            <a:r>
              <a:rPr lang="en-US" altLang="en-US" dirty="0">
                <a:ea typeface="ＭＳ Ｐゴシック" charset="-128"/>
              </a:rPr>
              <a:t>Embracing Person-First Language</a:t>
            </a:r>
          </a:p>
        </p:txBody>
      </p:sp>
      <p:sp>
        <p:nvSpPr>
          <p:cNvPr id="198658" name="Content Placeholder 2"/>
          <p:cNvSpPr>
            <a:spLocks noGrp="1"/>
          </p:cNvSpPr>
          <p:nvPr>
            <p:ph idx="1"/>
          </p:nvPr>
        </p:nvSpPr>
        <p:spPr>
          <a:xfrm>
            <a:off x="457200" y="1600200"/>
            <a:ext cx="5099050" cy="4525963"/>
          </a:xfrm>
        </p:spPr>
        <p:txBody>
          <a:bodyPr/>
          <a:lstStyle/>
          <a:p>
            <a:pPr marL="0" indent="0">
              <a:buFont typeface="Arial" charset="0"/>
              <a:buNone/>
            </a:pPr>
            <a:r>
              <a:rPr lang="en-US" altLang="en-US" sz="2800" u="sng" dirty="0">
                <a:ea typeface="ＭＳ Ｐゴシック" charset="-128"/>
              </a:rPr>
              <a:t>Do say…</a:t>
            </a:r>
          </a:p>
          <a:p>
            <a:r>
              <a:rPr lang="en-US" altLang="en-US" sz="2800" dirty="0">
                <a:ea typeface="ＭＳ Ｐゴシック" charset="-128"/>
              </a:rPr>
              <a:t>“students receiving intensive supports”</a:t>
            </a:r>
            <a:endParaRPr lang="en-US" altLang="en-US" sz="1100" dirty="0">
              <a:ea typeface="ＭＳ Ｐゴシック" charset="-128"/>
            </a:endParaRPr>
          </a:p>
          <a:p>
            <a:r>
              <a:rPr lang="en-US" altLang="en-US" sz="2800" dirty="0">
                <a:ea typeface="ＭＳ Ｐゴシック" charset="-128"/>
              </a:rPr>
              <a:t>“students needing targeted interventions”</a:t>
            </a:r>
          </a:p>
          <a:p>
            <a:r>
              <a:rPr lang="en-US" altLang="en-US" sz="2800" dirty="0">
                <a:ea typeface="ＭＳ Ｐゴシック" charset="-128"/>
              </a:rPr>
              <a:t>“student with autism”</a:t>
            </a:r>
          </a:p>
          <a:p>
            <a:r>
              <a:rPr lang="en-US" altLang="en-US" sz="2800" dirty="0">
                <a:ea typeface="ＭＳ Ｐゴシック" charset="-128"/>
              </a:rPr>
              <a:t>“student receiving specialize instruction”</a:t>
            </a:r>
          </a:p>
          <a:p>
            <a:r>
              <a:rPr lang="en-US" altLang="en-US" sz="2800" dirty="0">
                <a:ea typeface="ＭＳ Ｐゴシック" charset="-128"/>
              </a:rPr>
              <a:t>“children with disabilities”</a:t>
            </a:r>
          </a:p>
        </p:txBody>
      </p:sp>
      <p:sp>
        <p:nvSpPr>
          <p:cNvPr id="198659" name="Content Placeholder 3"/>
          <p:cNvSpPr>
            <a:spLocks noGrp="1"/>
          </p:cNvSpPr>
          <p:nvPr>
            <p:ph sz="half" idx="4294967295"/>
          </p:nvPr>
        </p:nvSpPr>
        <p:spPr>
          <a:xfrm>
            <a:off x="5556250" y="1631950"/>
            <a:ext cx="3587750" cy="4708525"/>
          </a:xfrm>
        </p:spPr>
        <p:txBody>
          <a:bodyPr/>
          <a:lstStyle/>
          <a:p>
            <a:pPr marL="0" indent="0">
              <a:buFont typeface="Arial" charset="0"/>
              <a:buNone/>
            </a:pPr>
            <a:r>
              <a:rPr lang="en-US" altLang="en-US" sz="2800" u="sng" dirty="0">
                <a:ea typeface="ＭＳ Ｐゴシック" charset="-128"/>
              </a:rPr>
              <a:t>Don’t say…</a:t>
            </a:r>
          </a:p>
          <a:p>
            <a:r>
              <a:rPr lang="en-US" altLang="en-US" sz="2800" dirty="0">
                <a:ea typeface="ＭＳ Ｐゴシック" charset="-128"/>
              </a:rPr>
              <a:t>“red zone kids”</a:t>
            </a:r>
          </a:p>
          <a:p>
            <a:pPr marL="0" indent="0"/>
            <a:endParaRPr lang="en-US" altLang="en-US" sz="1100" dirty="0">
              <a:ea typeface="ＭＳ Ｐゴシック" charset="-128"/>
            </a:endParaRPr>
          </a:p>
          <a:p>
            <a:pPr marL="0" indent="0"/>
            <a:endParaRPr lang="en-US" altLang="en-US" sz="1100" dirty="0">
              <a:ea typeface="ＭＳ Ｐゴシック" charset="-128"/>
            </a:endParaRPr>
          </a:p>
          <a:p>
            <a:pPr marL="0" indent="0"/>
            <a:endParaRPr lang="en-US" altLang="en-US" sz="500" dirty="0">
              <a:ea typeface="ＭＳ Ｐゴシック" charset="-128"/>
            </a:endParaRPr>
          </a:p>
          <a:p>
            <a:r>
              <a:rPr lang="en-US" altLang="en-US" sz="2800" dirty="0">
                <a:ea typeface="ＭＳ Ｐゴシック" charset="-128"/>
              </a:rPr>
              <a:t>“targeted kids”</a:t>
            </a:r>
          </a:p>
          <a:p>
            <a:endParaRPr lang="en-US" altLang="en-US" sz="2800" dirty="0">
              <a:ea typeface="ＭＳ Ｐゴシック" charset="-128"/>
            </a:endParaRPr>
          </a:p>
          <a:p>
            <a:r>
              <a:rPr lang="en-US" altLang="en-US" sz="2800" dirty="0">
                <a:ea typeface="ＭＳ Ｐゴシック" charset="-128"/>
              </a:rPr>
              <a:t>“the autistics”</a:t>
            </a:r>
            <a:endParaRPr lang="en-US" altLang="ja-JP" sz="2800" dirty="0">
              <a:ea typeface="ＭＳ Ｐゴシック" charset="-128"/>
            </a:endParaRPr>
          </a:p>
          <a:p>
            <a:r>
              <a:rPr lang="en-US" altLang="en-US" sz="2800" dirty="0">
                <a:ea typeface="ＭＳ Ｐゴシック" charset="-128"/>
              </a:rPr>
              <a:t>“sped students”</a:t>
            </a:r>
          </a:p>
          <a:p>
            <a:r>
              <a:rPr lang="en-US" altLang="en-US" sz="2800" dirty="0">
                <a:ea typeface="ＭＳ Ｐゴシック" charset="-128"/>
              </a:rPr>
              <a:t>“disabled kids or handicapped kids”</a:t>
            </a:r>
          </a:p>
        </p:txBody>
      </p:sp>
    </p:spTree>
    <p:extLst>
      <p:ext uri="{BB962C8B-B14F-4D97-AF65-F5344CB8AC3E}">
        <p14:creationId xmlns:p14="http://schemas.microsoft.com/office/powerpoint/2010/main" val="310242589"/>
      </p:ext>
    </p:extLst>
  </p:cSld>
  <p:clrMapOvr>
    <a:masterClrMapping/>
  </p:clrMapOvr>
  <p:transition spd="slow"/>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nvGraphicFramePr>
        <p:xfrm>
          <a:off x="1752600" y="1143000"/>
          <a:ext cx="6096000" cy="5638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p:cNvGraphicFramePr/>
          <p:nvPr/>
        </p:nvGraphicFramePr>
        <p:xfrm>
          <a:off x="-609600" y="889000"/>
          <a:ext cx="5181600" cy="61214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cxnSp>
        <p:nvCxnSpPr>
          <p:cNvPr id="196611" name="Straight Connector 19"/>
          <p:cNvCxnSpPr>
            <a:cxnSpLocks noChangeShapeType="1"/>
          </p:cNvCxnSpPr>
          <p:nvPr/>
        </p:nvCxnSpPr>
        <p:spPr bwMode="auto">
          <a:xfrm rot="16200000" flipH="1">
            <a:off x="2667000" y="5307013"/>
            <a:ext cx="1371600" cy="3048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2" name="Straight Connector 23"/>
          <p:cNvCxnSpPr>
            <a:cxnSpLocks noChangeShapeType="1"/>
          </p:cNvCxnSpPr>
          <p:nvPr/>
        </p:nvCxnSpPr>
        <p:spPr bwMode="auto">
          <a:xfrm rot="5400000" flipH="1" flipV="1">
            <a:off x="2400300" y="4583113"/>
            <a:ext cx="2667000" cy="457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3" name="Straight Connector 25"/>
          <p:cNvCxnSpPr>
            <a:cxnSpLocks noChangeShapeType="1"/>
          </p:cNvCxnSpPr>
          <p:nvPr/>
        </p:nvCxnSpPr>
        <p:spPr bwMode="auto">
          <a:xfrm rot="16200000" flipH="1">
            <a:off x="3695700" y="3744913"/>
            <a:ext cx="914400" cy="3810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4" name="Straight Connector 27"/>
          <p:cNvCxnSpPr>
            <a:cxnSpLocks noChangeShapeType="1"/>
          </p:cNvCxnSpPr>
          <p:nvPr/>
        </p:nvCxnSpPr>
        <p:spPr bwMode="auto">
          <a:xfrm rot="5400000" flipH="1" flipV="1">
            <a:off x="3238500" y="3135313"/>
            <a:ext cx="23622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5" name="Straight Connector 29"/>
          <p:cNvCxnSpPr>
            <a:cxnSpLocks noChangeShapeType="1"/>
          </p:cNvCxnSpPr>
          <p:nvPr/>
        </p:nvCxnSpPr>
        <p:spPr bwMode="auto">
          <a:xfrm rot="5400000" flipH="1" flipV="1">
            <a:off x="4533900" y="1638300"/>
            <a:ext cx="5334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6" name="Straight Connector 31"/>
          <p:cNvCxnSpPr>
            <a:cxnSpLocks noChangeShapeType="1"/>
          </p:cNvCxnSpPr>
          <p:nvPr/>
        </p:nvCxnSpPr>
        <p:spPr bwMode="auto">
          <a:xfrm rot="5400000">
            <a:off x="4305301" y="4811712"/>
            <a:ext cx="2362200" cy="3175"/>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7" name="Straight Connector 33"/>
          <p:cNvCxnSpPr>
            <a:cxnSpLocks noChangeShapeType="1"/>
          </p:cNvCxnSpPr>
          <p:nvPr/>
        </p:nvCxnSpPr>
        <p:spPr bwMode="auto">
          <a:xfrm rot="5400000" flipH="1" flipV="1">
            <a:off x="4800600" y="4849813"/>
            <a:ext cx="1828800" cy="457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8" name="Straight Connector 35"/>
          <p:cNvCxnSpPr>
            <a:cxnSpLocks noChangeShapeType="1"/>
          </p:cNvCxnSpPr>
          <p:nvPr/>
        </p:nvCxnSpPr>
        <p:spPr bwMode="auto">
          <a:xfrm rot="16200000" flipH="1">
            <a:off x="4991100" y="5116513"/>
            <a:ext cx="2438400" cy="533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19" name="Straight Connector 39"/>
          <p:cNvCxnSpPr>
            <a:cxnSpLocks noChangeShapeType="1"/>
          </p:cNvCxnSpPr>
          <p:nvPr/>
        </p:nvCxnSpPr>
        <p:spPr bwMode="auto">
          <a:xfrm rot="16200000" flipH="1">
            <a:off x="4076700" y="2830513"/>
            <a:ext cx="2209800" cy="1524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20" name="Straight Connector 45"/>
          <p:cNvCxnSpPr>
            <a:cxnSpLocks noChangeShapeType="1"/>
          </p:cNvCxnSpPr>
          <p:nvPr/>
        </p:nvCxnSpPr>
        <p:spPr bwMode="auto">
          <a:xfrm flipV="1">
            <a:off x="4495800" y="1981200"/>
            <a:ext cx="228600" cy="762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21" name="Straight Connector 47"/>
          <p:cNvCxnSpPr>
            <a:cxnSpLocks noChangeShapeType="1"/>
          </p:cNvCxnSpPr>
          <p:nvPr/>
        </p:nvCxnSpPr>
        <p:spPr bwMode="auto">
          <a:xfrm rot="5400000" flipH="1" flipV="1">
            <a:off x="5181600" y="3706813"/>
            <a:ext cx="38100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cxnSp>
        <p:nvCxnSpPr>
          <p:cNvPr id="196622" name="Straight Connector 49"/>
          <p:cNvCxnSpPr>
            <a:cxnSpLocks noChangeShapeType="1"/>
          </p:cNvCxnSpPr>
          <p:nvPr/>
        </p:nvCxnSpPr>
        <p:spPr bwMode="auto">
          <a:xfrm rot="16200000" flipV="1">
            <a:off x="4800600" y="1497013"/>
            <a:ext cx="381000" cy="228600"/>
          </a:xfrm>
          <a:prstGeom prst="line">
            <a:avLst/>
          </a:prstGeom>
          <a:noFill/>
          <a:ln w="31750">
            <a:solidFill>
              <a:schemeClr val="tx1"/>
            </a:solidFill>
            <a:round/>
            <a:headEnd/>
            <a:tailEnd/>
          </a:ln>
          <a:extLst>
            <a:ext uri="{909E8E84-426E-40DD-AFC4-6F175D3DCCD1}">
              <a14:hiddenFill xmlns:a14="http://schemas.microsoft.com/office/drawing/2010/main">
                <a:noFill/>
              </a14:hiddenFill>
            </a:ext>
          </a:extLst>
        </p:spPr>
      </p:cxnSp>
      <p:sp>
        <p:nvSpPr>
          <p:cNvPr id="196623" name="TextBox 21"/>
          <p:cNvSpPr txBox="1">
            <a:spLocks noChangeArrowheads="1"/>
          </p:cNvSpPr>
          <p:nvPr/>
        </p:nvSpPr>
        <p:spPr bwMode="auto">
          <a:xfrm>
            <a:off x="3949700" y="1954213"/>
            <a:ext cx="8588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Math</a:t>
            </a:r>
          </a:p>
        </p:txBody>
      </p:sp>
      <p:sp>
        <p:nvSpPr>
          <p:cNvPr id="196624" name="TextBox 22"/>
          <p:cNvSpPr txBox="1">
            <a:spLocks noChangeArrowheads="1"/>
          </p:cNvSpPr>
          <p:nvPr/>
        </p:nvSpPr>
        <p:spPr bwMode="auto">
          <a:xfrm>
            <a:off x="3028950" y="5992813"/>
            <a:ext cx="12096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Reading</a:t>
            </a:r>
          </a:p>
        </p:txBody>
      </p:sp>
      <p:sp>
        <p:nvSpPr>
          <p:cNvPr id="196625" name="TextBox 24"/>
          <p:cNvSpPr txBox="1">
            <a:spLocks noChangeArrowheads="1"/>
          </p:cNvSpPr>
          <p:nvPr/>
        </p:nvSpPr>
        <p:spPr bwMode="auto">
          <a:xfrm>
            <a:off x="2949575" y="4087813"/>
            <a:ext cx="2625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Adult relationships</a:t>
            </a:r>
          </a:p>
        </p:txBody>
      </p:sp>
      <p:sp>
        <p:nvSpPr>
          <p:cNvPr id="196626" name="TextBox 26"/>
          <p:cNvSpPr txBox="1">
            <a:spLocks noChangeArrowheads="1"/>
          </p:cNvSpPr>
          <p:nvPr/>
        </p:nvSpPr>
        <p:spPr bwMode="auto">
          <a:xfrm>
            <a:off x="4054475" y="1066800"/>
            <a:ext cx="16351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Anger Mgt.</a:t>
            </a:r>
          </a:p>
        </p:txBody>
      </p:sp>
      <p:sp>
        <p:nvSpPr>
          <p:cNvPr id="196627" name="TextBox 28"/>
          <p:cNvSpPr txBox="1">
            <a:spLocks noChangeArrowheads="1"/>
          </p:cNvSpPr>
          <p:nvPr/>
        </p:nvSpPr>
        <p:spPr bwMode="auto">
          <a:xfrm>
            <a:off x="5083175" y="5002213"/>
            <a:ext cx="17224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Attendance</a:t>
            </a:r>
          </a:p>
        </p:txBody>
      </p:sp>
      <p:sp>
        <p:nvSpPr>
          <p:cNvPr id="196628" name="TextBox 30"/>
          <p:cNvSpPr txBox="1">
            <a:spLocks noChangeArrowheads="1"/>
          </p:cNvSpPr>
          <p:nvPr/>
        </p:nvSpPr>
        <p:spPr bwMode="auto">
          <a:xfrm>
            <a:off x="5332413" y="6319838"/>
            <a:ext cx="22034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Peer Interaction</a:t>
            </a:r>
          </a:p>
        </p:txBody>
      </p:sp>
      <p:sp>
        <p:nvSpPr>
          <p:cNvPr id="196629" name="TextBox 32"/>
          <p:cNvSpPr txBox="1">
            <a:spLocks noChangeArrowheads="1"/>
          </p:cNvSpPr>
          <p:nvPr/>
        </p:nvSpPr>
        <p:spPr bwMode="auto">
          <a:xfrm>
            <a:off x="4967288" y="3287713"/>
            <a:ext cx="11414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2400">
                <a:solidFill>
                  <a:srgbClr val="000000"/>
                </a:solidFill>
              </a:rPr>
              <a:t>Science</a:t>
            </a:r>
          </a:p>
        </p:txBody>
      </p:sp>
      <p:sp>
        <p:nvSpPr>
          <p:cNvPr id="196630" name="Title 1"/>
          <p:cNvSpPr>
            <a:spLocks noGrp="1"/>
          </p:cNvSpPr>
          <p:nvPr>
            <p:ph type="title"/>
          </p:nvPr>
        </p:nvSpPr>
        <p:spPr>
          <a:xfrm>
            <a:off x="533400" y="0"/>
            <a:ext cx="8229600" cy="1143000"/>
          </a:xfrm>
        </p:spPr>
        <p:txBody>
          <a:bodyPr/>
          <a:lstStyle/>
          <a:p>
            <a:br>
              <a:rPr lang="en-US" altLang="en-US" sz="3300">
                <a:ea typeface="ＭＳ Ｐゴシック" charset="-128"/>
              </a:rPr>
            </a:br>
            <a:r>
              <a:rPr lang="en-US" altLang="en-US" sz="3300">
                <a:ea typeface="ＭＳ Ｐゴシック" charset="-128"/>
              </a:rPr>
              <a:t>Continuum of Support for “Dylan” within MTSS-B/PBIS &amp; MTSS-A</a:t>
            </a:r>
            <a:br>
              <a:rPr lang="en-US" altLang="en-US" sz="3300">
                <a:ea typeface="ＭＳ Ｐゴシック" charset="-128"/>
              </a:rPr>
            </a:br>
            <a:endParaRPr lang="en-US" altLang="en-US" sz="3300">
              <a:ea typeface="ＭＳ Ｐゴシック" charset="-128"/>
            </a:endParaRPr>
          </a:p>
        </p:txBody>
      </p:sp>
      <p:sp>
        <p:nvSpPr>
          <p:cNvPr id="35" name="TextBox 34"/>
          <p:cNvSpPr txBox="1">
            <a:spLocks noChangeArrowheads="1"/>
          </p:cNvSpPr>
          <p:nvPr/>
        </p:nvSpPr>
        <p:spPr bwMode="auto">
          <a:xfrm rot="1727287">
            <a:off x="5214938" y="2673350"/>
            <a:ext cx="43894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2400" dirty="0">
                <a:latin typeface="Arial" charset="0"/>
              </a:rPr>
              <a:t>Label Behavior, Not Students!</a:t>
            </a:r>
          </a:p>
        </p:txBody>
      </p:sp>
    </p:spTree>
    <p:extLst>
      <p:ext uri="{BB962C8B-B14F-4D97-AF65-F5344CB8AC3E}">
        <p14:creationId xmlns:p14="http://schemas.microsoft.com/office/powerpoint/2010/main" val="12117213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Title 2"/>
          <p:cNvSpPr>
            <a:spLocks noGrp="1"/>
          </p:cNvSpPr>
          <p:nvPr>
            <p:ph type="title"/>
          </p:nvPr>
        </p:nvSpPr>
        <p:spPr>
          <a:xfrm>
            <a:off x="457200" y="274638"/>
            <a:ext cx="8229600" cy="1554162"/>
          </a:xfrm>
        </p:spPr>
        <p:txBody>
          <a:bodyPr/>
          <a:lstStyle/>
          <a:p>
            <a:pPr eaLnBrk="1" hangingPunct="1"/>
            <a:r>
              <a:rPr lang="en-US" altLang="en-US" dirty="0">
                <a:ea typeface="ＭＳ Ｐゴシック" charset="-128"/>
              </a:rPr>
              <a:t>Questions to Consider When Refreshing PBIS</a:t>
            </a:r>
            <a:r>
              <a:rPr lang="is-IS" altLang="en-US" dirty="0">
                <a:ea typeface="ＭＳ Ｐゴシック" charset="-128"/>
              </a:rPr>
              <a:t>…</a:t>
            </a:r>
            <a:endParaRPr lang="en-US" altLang="en-US" dirty="0">
              <a:ea typeface="ＭＳ Ｐゴシック" charset="-128"/>
            </a:endParaRPr>
          </a:p>
        </p:txBody>
      </p:sp>
      <p:sp>
        <p:nvSpPr>
          <p:cNvPr id="275458" name="Content Placeholder 1"/>
          <p:cNvSpPr>
            <a:spLocks noGrp="1"/>
          </p:cNvSpPr>
          <p:nvPr>
            <p:ph idx="1"/>
          </p:nvPr>
        </p:nvSpPr>
        <p:spPr>
          <a:xfrm>
            <a:off x="457200" y="2394065"/>
            <a:ext cx="8229600" cy="3732098"/>
          </a:xfrm>
        </p:spPr>
        <p:txBody>
          <a:bodyPr/>
          <a:lstStyle/>
          <a:p>
            <a:pPr marL="742950" indent="-742950" eaLnBrk="1" hangingPunct="1">
              <a:buFont typeface="+mj-lt"/>
              <a:buAutoNum type="arabicPeriod"/>
            </a:pPr>
            <a:r>
              <a:rPr lang="en-US" altLang="en-US" sz="4400" dirty="0">
                <a:latin typeface="Calibri" charset="0"/>
                <a:ea typeface="Calibri" charset="0"/>
                <a:cs typeface="Calibri" charset="0"/>
              </a:rPr>
              <a:t>Why is it important?</a:t>
            </a:r>
          </a:p>
          <a:p>
            <a:pPr marL="742950" indent="-742950" eaLnBrk="1" hangingPunct="1">
              <a:buFont typeface="+mj-lt"/>
              <a:buAutoNum type="arabicPeriod"/>
            </a:pPr>
            <a:r>
              <a:rPr lang="en-US" altLang="en-US" sz="4400" dirty="0">
                <a:latin typeface="Calibri" charset="0"/>
                <a:ea typeface="Calibri" charset="0"/>
                <a:cs typeface="Calibri" charset="0"/>
              </a:rPr>
              <a:t>What does is look like?</a:t>
            </a:r>
          </a:p>
          <a:p>
            <a:pPr marL="742950" indent="-742950" eaLnBrk="1" hangingPunct="1">
              <a:buFont typeface="+mj-lt"/>
              <a:buAutoNum type="arabicPeriod"/>
            </a:pPr>
            <a:r>
              <a:rPr lang="en-US" altLang="en-US" sz="4400" dirty="0">
                <a:latin typeface="Calibri" charset="0"/>
                <a:ea typeface="Calibri" charset="0"/>
                <a:cs typeface="Calibri" charset="0"/>
              </a:rPr>
              <a:t>How do we differentiate?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E9BF8-273A-EF48-9D11-B0613D6EE6B9}"/>
              </a:ext>
            </a:extLst>
          </p:cNvPr>
          <p:cNvSpPr>
            <a:spLocks noGrp="1"/>
          </p:cNvSpPr>
          <p:nvPr>
            <p:ph type="title"/>
          </p:nvPr>
        </p:nvSpPr>
        <p:spPr>
          <a:xfrm>
            <a:off x="457200" y="1631950"/>
            <a:ext cx="8229600" cy="2940050"/>
          </a:xfrm>
        </p:spPr>
        <p:txBody>
          <a:bodyPr/>
          <a:lstStyle/>
          <a:p>
            <a:r>
              <a:rPr lang="en-US" dirty="0"/>
              <a:t>Example School Refresher Presentation: Charlotte</a:t>
            </a:r>
            <a:br>
              <a:rPr lang="en-US" dirty="0"/>
            </a:br>
            <a:br>
              <a:rPr lang="en-US" dirty="0"/>
            </a:br>
            <a:r>
              <a:rPr lang="en-US" dirty="0"/>
              <a:t>(can be found in Materials)</a:t>
            </a:r>
          </a:p>
        </p:txBody>
      </p:sp>
    </p:spTree>
    <p:extLst>
      <p:ext uri="{BB962C8B-B14F-4D97-AF65-F5344CB8AC3E}">
        <p14:creationId xmlns:p14="http://schemas.microsoft.com/office/powerpoint/2010/main" val="149765156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06FFC07-B719-C243-850A-28A9586EADF8}"/>
              </a:ext>
            </a:extLst>
          </p:cNvPr>
          <p:cNvPicPr>
            <a:picLocks noChangeAspect="1"/>
          </p:cNvPicPr>
          <p:nvPr/>
        </p:nvPicPr>
        <p:blipFill rotWithShape="1">
          <a:blip r:embed="rId3"/>
          <a:srcRect l="12045" r="27777" b="-1"/>
          <a:stretch/>
        </p:blipFill>
        <p:spPr>
          <a:xfrm>
            <a:off x="3840480" y="1904281"/>
            <a:ext cx="4674870" cy="4272681"/>
          </a:xfrm>
          <a:prstGeom prst="rect">
            <a:avLst/>
          </a:prstGeom>
        </p:spPr>
      </p:pic>
      <p:sp>
        <p:nvSpPr>
          <p:cNvPr id="273409" name="Title 2"/>
          <p:cNvSpPr>
            <a:spLocks noGrp="1"/>
          </p:cNvSpPr>
          <p:nvPr>
            <p:ph type="title"/>
          </p:nvPr>
        </p:nvSpPr>
        <p:spPr>
          <a:xfrm>
            <a:off x="628650" y="365125"/>
            <a:ext cx="7886700" cy="1325563"/>
          </a:xfrm>
        </p:spPr>
        <p:txBody>
          <a:bodyPr>
            <a:normAutofit/>
          </a:bodyPr>
          <a:lstStyle/>
          <a:p>
            <a:pPr eaLnBrk="1" hangingPunct="1">
              <a:lnSpc>
                <a:spcPct val="90000"/>
              </a:lnSpc>
            </a:pPr>
            <a:r>
              <a:rPr lang="en-US" altLang="en-US" dirty="0">
                <a:ea typeface="ＭＳ Ｐゴシック" charset="-128"/>
              </a:rPr>
              <a:t>PBIS Critical Features</a:t>
            </a:r>
          </a:p>
        </p:txBody>
      </p:sp>
      <p:sp>
        <p:nvSpPr>
          <p:cNvPr id="36865" name="Content Placeholder 3"/>
          <p:cNvSpPr>
            <a:spLocks noGrp="1"/>
          </p:cNvSpPr>
          <p:nvPr>
            <p:ph idx="1"/>
          </p:nvPr>
        </p:nvSpPr>
        <p:spPr>
          <a:xfrm>
            <a:off x="161366" y="1825625"/>
            <a:ext cx="3576916" cy="4351338"/>
          </a:xfrm>
        </p:spPr>
        <p:txBody>
          <a:bodyPr>
            <a:normAutofit fontScale="92500" lnSpcReduction="20000"/>
          </a:bodyPr>
          <a:lstStyle/>
          <a:p>
            <a:pPr marL="0" indent="0" eaLnBrk="1" hangingPunct="1">
              <a:buFont typeface="Symbol" charset="0"/>
              <a:buNone/>
              <a:defRPr/>
            </a:pPr>
            <a:endParaRPr lang="en-US" sz="2400" dirty="0">
              <a:latin typeface="Calibri" charset="0"/>
              <a:ea typeface="Calibri" charset="0"/>
              <a:cs typeface="Calibri" charset="0"/>
            </a:endParaRPr>
          </a:p>
          <a:p>
            <a:pPr marL="514350" indent="-514350" eaLnBrk="1" hangingPunct="1">
              <a:buFont typeface="Calibri" charset="0"/>
              <a:buAutoNum type="arabicPeriod"/>
              <a:defRPr/>
            </a:pPr>
            <a:r>
              <a:rPr lang="en-US" sz="2400" dirty="0">
                <a:latin typeface="Calibri" charset="0"/>
                <a:ea typeface="Calibri" charset="0"/>
                <a:cs typeface="Calibri" charset="0"/>
              </a:rPr>
              <a:t>Purpose Statement</a:t>
            </a:r>
          </a:p>
          <a:p>
            <a:pPr marL="514350" indent="-514350" eaLnBrk="1" hangingPunct="1">
              <a:buFont typeface="Calibri" charset="0"/>
              <a:buAutoNum type="arabicPeriod"/>
              <a:defRPr/>
            </a:pPr>
            <a:r>
              <a:rPr lang="en-US" sz="2400" dirty="0">
                <a:latin typeface="Calibri" charset="0"/>
                <a:ea typeface="Calibri" charset="0"/>
                <a:cs typeface="Calibri" charset="0"/>
              </a:rPr>
              <a:t>Defining behavior expectations</a:t>
            </a:r>
          </a:p>
          <a:p>
            <a:pPr marL="514350" indent="-514350" eaLnBrk="1" hangingPunct="1">
              <a:buFont typeface="Calibri" charset="0"/>
              <a:buAutoNum type="arabicPeriod"/>
              <a:defRPr/>
            </a:pPr>
            <a:r>
              <a:rPr lang="en-US" sz="2400" dirty="0">
                <a:latin typeface="Calibri" charset="0"/>
                <a:ea typeface="Calibri" charset="0"/>
                <a:cs typeface="Calibri" charset="0"/>
              </a:rPr>
              <a:t>Teaching expected behavior</a:t>
            </a:r>
          </a:p>
          <a:p>
            <a:pPr marL="514350" indent="-514350" eaLnBrk="1" hangingPunct="1">
              <a:buFont typeface="Calibri" charset="0"/>
              <a:buAutoNum type="arabicPeriod"/>
              <a:defRPr/>
            </a:pPr>
            <a:r>
              <a:rPr lang="en-US" sz="2400" dirty="0">
                <a:latin typeface="Calibri" charset="0"/>
                <a:ea typeface="Calibri" charset="0"/>
                <a:cs typeface="Calibri" charset="0"/>
              </a:rPr>
              <a:t>Acknowledging expected behavior</a:t>
            </a:r>
          </a:p>
          <a:p>
            <a:pPr marL="514350" indent="-514350" eaLnBrk="1" hangingPunct="1">
              <a:buFont typeface="Calibri" charset="0"/>
              <a:buAutoNum type="arabicPeriod"/>
              <a:defRPr/>
            </a:pPr>
            <a:r>
              <a:rPr lang="en-US" sz="2400" dirty="0">
                <a:latin typeface="Calibri" charset="0"/>
                <a:ea typeface="Calibri" charset="0"/>
                <a:cs typeface="Calibri" charset="0"/>
              </a:rPr>
              <a:t>Discouraging problem behaviors</a:t>
            </a:r>
          </a:p>
          <a:p>
            <a:pPr marL="514350" indent="-514350" eaLnBrk="1" hangingPunct="1">
              <a:buFont typeface="Calibri" charset="0"/>
              <a:buAutoNum type="arabicPeriod"/>
              <a:defRPr/>
            </a:pPr>
            <a:r>
              <a:rPr lang="en-US" sz="2400" dirty="0">
                <a:latin typeface="Calibri" charset="0"/>
                <a:ea typeface="Calibri" charset="0"/>
                <a:cs typeface="Calibri" charset="0"/>
              </a:rPr>
              <a:t>Creating procedures for record-keeping and decision making</a:t>
            </a:r>
          </a:p>
        </p:txBody>
      </p:sp>
    </p:spTree>
    <p:extLst>
      <p:ext uri="{BB962C8B-B14F-4D97-AF65-F5344CB8AC3E}">
        <p14:creationId xmlns:p14="http://schemas.microsoft.com/office/powerpoint/2010/main" val="511025770"/>
      </p:ext>
    </p:extLst>
  </p:cSld>
  <p:clrMapOvr>
    <a:masterClrMapping/>
  </p:clrMapOvr>
  <p:transition spd="slow"/>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62"/>
            <a:ext cx="8229600" cy="831900"/>
          </a:xfrm>
          <a:custGeom>
            <a:avLst/>
            <a:gdLst/>
            <a:ahLst/>
            <a:cxnLst/>
            <a:rect l="l" t="t" r="r" b="b"/>
            <a:pathLst>
              <a:path w="8229600" h="831900">
                <a:moveTo>
                  <a:pt x="0" y="831900"/>
                </a:moveTo>
                <a:lnTo>
                  <a:pt x="8229600" y="831900"/>
                </a:lnTo>
                <a:lnTo>
                  <a:pt x="8229600" y="0"/>
                </a:lnTo>
                <a:lnTo>
                  <a:pt x="0" y="0"/>
                </a:lnTo>
                <a:lnTo>
                  <a:pt x="0" y="8319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288874" y="1712067"/>
            <a:ext cx="8528685" cy="4862467"/>
          </a:xfrm>
          <a:prstGeom prst="rect">
            <a:avLst/>
          </a:prstGeom>
        </p:spPr>
        <p:txBody>
          <a:bodyPr vert="horz" wrap="square" lIns="0" tIns="0" rIns="0" bIns="0" rtlCol="0">
            <a:noAutofit/>
          </a:bodyPr>
          <a:lstStyle/>
          <a:p>
            <a:pPr marL="12700"/>
            <a:r>
              <a:rPr sz="2150" b="1" spc="-5" dirty="0">
                <a:solidFill>
                  <a:srgbClr val="212121"/>
                </a:solidFill>
                <a:latin typeface="Calibri" panose="020F0502020204030204" pitchFamily="34" charset="0"/>
                <a:cs typeface="Calibri" panose="020F0502020204030204" pitchFamily="34" charset="0"/>
              </a:rPr>
              <a:t>D</a:t>
            </a:r>
            <a:r>
              <a:rPr sz="2150" b="1" spc="-10" dirty="0">
                <a:solidFill>
                  <a:srgbClr val="212121"/>
                </a:solidFill>
                <a:latin typeface="Calibri" panose="020F0502020204030204" pitchFamily="34" charset="0"/>
                <a:cs typeface="Calibri" panose="020F0502020204030204" pitchFamily="34" charset="0"/>
              </a:rPr>
              <a:t>E</a:t>
            </a:r>
            <a:r>
              <a:rPr sz="2150" b="1" spc="-15" dirty="0">
                <a:solidFill>
                  <a:srgbClr val="212121"/>
                </a:solidFill>
                <a:latin typeface="Calibri" panose="020F0502020204030204" pitchFamily="34" charset="0"/>
                <a:cs typeface="Calibri" panose="020F0502020204030204" pitchFamily="34" charset="0"/>
              </a:rPr>
              <a:t>S</a:t>
            </a:r>
            <a:r>
              <a:rPr lang="en-US" sz="2150" b="1" dirty="0">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Our</a:t>
            </a:r>
            <a:r>
              <a:rPr sz="2150" i="1" spc="-10" dirty="0">
                <a:solidFill>
                  <a:srgbClr val="212121"/>
                </a:solidFill>
                <a:latin typeface="Calibri" panose="020F0502020204030204" pitchFamily="34" charset="0"/>
                <a:cs typeface="Calibri" panose="020F0502020204030204" pitchFamily="34" charset="0"/>
              </a:rPr>
              <a:t> </a:t>
            </a:r>
            <a:r>
              <a:rPr sz="2150" i="1" spc="-20" dirty="0">
                <a:solidFill>
                  <a:srgbClr val="212121"/>
                </a:solidFill>
                <a:latin typeface="Calibri" panose="020F0502020204030204" pitchFamily="34" charset="0"/>
                <a:cs typeface="Calibri" panose="020F0502020204030204" pitchFamily="34" charset="0"/>
              </a:rPr>
              <a:t>m</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ss</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on</a:t>
            </a:r>
            <a:r>
              <a:rPr sz="2150" i="1" spc="-5" dirty="0">
                <a:solidFill>
                  <a:srgbClr val="212121"/>
                </a:solidFill>
                <a:latin typeface="Calibri" panose="020F0502020204030204" pitchFamily="34" charset="0"/>
                <a:cs typeface="Calibri" panose="020F0502020204030204" pitchFamily="34" charset="0"/>
              </a:rPr>
              <a:t> </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s </a:t>
            </a:r>
            <a:r>
              <a:rPr sz="2150" i="1" spc="-15" dirty="0">
                <a:solidFill>
                  <a:srgbClr val="212121"/>
                </a:solidFill>
                <a:latin typeface="Calibri" panose="020F0502020204030204" pitchFamily="34" charset="0"/>
                <a:cs typeface="Calibri" panose="020F0502020204030204" pitchFamily="34" charset="0"/>
              </a:rPr>
              <a:t>to</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prov</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de</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a</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qua</a:t>
            </a:r>
            <a:r>
              <a:rPr sz="2150" i="1" spc="0" dirty="0">
                <a:solidFill>
                  <a:srgbClr val="212121"/>
                </a:solidFill>
                <a:latin typeface="Calibri" panose="020F0502020204030204" pitchFamily="34" charset="0"/>
                <a:cs typeface="Calibri" panose="020F0502020204030204" pitchFamily="34" charset="0"/>
              </a:rPr>
              <a:t>li</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y </a:t>
            </a:r>
            <a:r>
              <a:rPr sz="2150" i="1" spc="-15" dirty="0">
                <a:solidFill>
                  <a:srgbClr val="212121"/>
                </a:solidFill>
                <a:latin typeface="Calibri" panose="020F0502020204030204" pitchFamily="34" charset="0"/>
                <a:cs typeface="Calibri" panose="020F0502020204030204" pitchFamily="34" charset="0"/>
              </a:rPr>
              <a:t>educat</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on</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through</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shared</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respons</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b</a:t>
            </a:r>
            <a:r>
              <a:rPr sz="2150" i="1" spc="0" dirty="0">
                <a:solidFill>
                  <a:srgbClr val="212121"/>
                </a:solidFill>
                <a:latin typeface="Calibri" panose="020F0502020204030204" pitchFamily="34" charset="0"/>
                <a:cs typeface="Calibri" panose="020F0502020204030204" pitchFamily="34" charset="0"/>
              </a:rPr>
              <a:t>ili</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y  </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n a </a:t>
            </a:r>
            <a:r>
              <a:rPr sz="2150" i="1" spc="-10" dirty="0">
                <a:solidFill>
                  <a:srgbClr val="212121"/>
                </a:solidFill>
                <a:latin typeface="Calibri" panose="020F0502020204030204" pitchFamily="34" charset="0"/>
                <a:cs typeface="Calibri" panose="020F0502020204030204" pitchFamily="34" charset="0"/>
              </a:rPr>
              <a:t>sa</a:t>
            </a:r>
            <a:r>
              <a:rPr sz="2150" i="1" spc="-15" dirty="0">
                <a:solidFill>
                  <a:srgbClr val="212121"/>
                </a:solidFill>
                <a:latin typeface="Calibri" panose="020F0502020204030204" pitchFamily="34" charset="0"/>
                <a:cs typeface="Calibri" panose="020F0502020204030204" pitchFamily="34" charset="0"/>
              </a:rPr>
              <a:t>fe </a:t>
            </a:r>
            <a:r>
              <a:rPr sz="2150" i="1" spc="-10" dirty="0">
                <a:solidFill>
                  <a:srgbClr val="212121"/>
                </a:solidFill>
                <a:latin typeface="Calibri" panose="020F0502020204030204" pitchFamily="34" charset="0"/>
                <a:cs typeface="Calibri" panose="020F0502020204030204" pitchFamily="34" charset="0"/>
              </a:rPr>
              <a:t>suppo</a:t>
            </a:r>
            <a:r>
              <a:rPr sz="2150" i="1" spc="-15" dirty="0">
                <a:solidFill>
                  <a:srgbClr val="212121"/>
                </a:solidFill>
                <a:latin typeface="Calibri" panose="020F0502020204030204" pitchFamily="34" charset="0"/>
                <a:cs typeface="Calibri" panose="020F0502020204030204" pitchFamily="34" charset="0"/>
              </a:rPr>
              <a:t>rt</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ve </a:t>
            </a:r>
            <a:r>
              <a:rPr sz="2150" i="1" spc="-10" dirty="0">
                <a:solidFill>
                  <a:srgbClr val="212121"/>
                </a:solidFill>
                <a:latin typeface="Calibri" panose="020F0502020204030204" pitchFamily="34" charset="0"/>
                <a:cs typeface="Calibri" panose="020F0502020204030204" pitchFamily="34" charset="0"/>
              </a:rPr>
              <a:t>env</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r</a:t>
            </a:r>
            <a:r>
              <a:rPr sz="2150" i="1" spc="-10" dirty="0">
                <a:solidFill>
                  <a:srgbClr val="212121"/>
                </a:solidFill>
                <a:latin typeface="Calibri" panose="020F0502020204030204" pitchFamily="34" charset="0"/>
                <a:cs typeface="Calibri" panose="020F0502020204030204" pitchFamily="34" charset="0"/>
              </a:rPr>
              <a:t>on</a:t>
            </a:r>
            <a:r>
              <a:rPr sz="2150" i="1" spc="-20" dirty="0">
                <a:solidFill>
                  <a:srgbClr val="212121"/>
                </a:solidFill>
                <a:latin typeface="Calibri" panose="020F0502020204030204" pitchFamily="34" charset="0"/>
                <a:cs typeface="Calibri" panose="020F0502020204030204" pitchFamily="34" charset="0"/>
              </a:rPr>
              <a:t>m</a:t>
            </a:r>
            <a:r>
              <a:rPr sz="2150" i="1" spc="-10" dirty="0">
                <a:solidFill>
                  <a:srgbClr val="212121"/>
                </a:solidFill>
                <a:latin typeface="Calibri" panose="020F0502020204030204" pitchFamily="34" charset="0"/>
                <a:cs typeface="Calibri" panose="020F0502020204030204" pitchFamily="34" charset="0"/>
              </a:rPr>
              <a:t>ent </a:t>
            </a:r>
            <a:r>
              <a:rPr sz="2150" i="1" spc="-15" dirty="0">
                <a:solidFill>
                  <a:srgbClr val="212121"/>
                </a:solidFill>
                <a:latin typeface="Calibri" panose="020F0502020204030204" pitchFamily="34" charset="0"/>
                <a:cs typeface="Calibri" panose="020F0502020204030204" pitchFamily="34" charset="0"/>
              </a:rPr>
              <a:t>f</a:t>
            </a:r>
            <a:r>
              <a:rPr sz="2150" i="1" spc="-10" dirty="0">
                <a:solidFill>
                  <a:srgbClr val="212121"/>
                </a:solidFill>
                <a:latin typeface="Calibri" panose="020F0502020204030204" pitchFamily="34" charset="0"/>
                <a:cs typeface="Calibri" panose="020F0502020204030204" pitchFamily="34" charset="0"/>
              </a:rPr>
              <a:t>or</a:t>
            </a:r>
            <a:r>
              <a:rPr sz="2150" i="1" spc="-5" dirty="0">
                <a:solidFill>
                  <a:srgbClr val="212121"/>
                </a:solidFill>
                <a:latin typeface="Calibri" panose="020F0502020204030204" pitchFamily="34" charset="0"/>
                <a:cs typeface="Calibri" panose="020F0502020204030204" pitchFamily="34" charset="0"/>
              </a:rPr>
              <a:t> all </a:t>
            </a:r>
            <a:r>
              <a:rPr sz="2150" i="1" spc="-10" dirty="0">
                <a:solidFill>
                  <a:srgbClr val="212121"/>
                </a:solidFill>
                <a:latin typeface="Calibri" panose="020F0502020204030204" pitchFamily="34" charset="0"/>
                <a:cs typeface="Calibri" panose="020F0502020204030204" pitchFamily="34" charset="0"/>
              </a:rPr>
              <a:t>s</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uden</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s</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to </a:t>
            </a:r>
            <a:r>
              <a:rPr sz="2150" i="1" spc="-20" dirty="0">
                <a:solidFill>
                  <a:srgbClr val="212121"/>
                </a:solidFill>
                <a:latin typeface="Calibri" panose="020F0502020204030204" pitchFamily="34" charset="0"/>
                <a:cs typeface="Calibri" panose="020F0502020204030204" pitchFamily="34" charset="0"/>
              </a:rPr>
              <a:t>m</a:t>
            </a:r>
            <a:r>
              <a:rPr sz="2150" i="1" spc="-10" dirty="0">
                <a:solidFill>
                  <a:srgbClr val="212121"/>
                </a:solidFill>
                <a:latin typeface="Calibri" panose="020F0502020204030204" pitchFamily="34" charset="0"/>
                <a:cs typeface="Calibri" panose="020F0502020204030204" pitchFamily="34" charset="0"/>
              </a:rPr>
              <a:t>eet </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h</a:t>
            </a:r>
            <a:r>
              <a:rPr sz="2150" i="1" spc="-15" dirty="0">
                <a:solidFill>
                  <a:srgbClr val="212121"/>
                </a:solidFill>
                <a:latin typeface="Calibri" panose="020F0502020204030204" pitchFamily="34" charset="0"/>
                <a:cs typeface="Calibri" panose="020F0502020204030204" pitchFamily="34" charset="0"/>
              </a:rPr>
              <a:t>e </a:t>
            </a:r>
            <a:r>
              <a:rPr sz="2150" i="1" spc="-10" dirty="0">
                <a:solidFill>
                  <a:srgbClr val="212121"/>
                </a:solidFill>
                <a:latin typeface="Calibri" panose="020F0502020204030204" pitchFamily="34" charset="0"/>
                <a:cs typeface="Calibri" panose="020F0502020204030204" pitchFamily="34" charset="0"/>
              </a:rPr>
              <a:t>ch</a:t>
            </a:r>
            <a:r>
              <a:rPr sz="2150" i="1" spc="-5" dirty="0">
                <a:solidFill>
                  <a:srgbClr val="212121"/>
                </a:solidFill>
                <a:latin typeface="Calibri" panose="020F0502020204030204" pitchFamily="34" charset="0"/>
                <a:cs typeface="Calibri" panose="020F0502020204030204" pitchFamily="34" charset="0"/>
              </a:rPr>
              <a:t>all</a:t>
            </a:r>
            <a:r>
              <a:rPr sz="2150" i="1" spc="-15" dirty="0">
                <a:solidFill>
                  <a:srgbClr val="212121"/>
                </a:solidFill>
                <a:latin typeface="Calibri" panose="020F0502020204030204" pitchFamily="34" charset="0"/>
                <a:cs typeface="Calibri" panose="020F0502020204030204" pitchFamily="34" charset="0"/>
              </a:rPr>
              <a:t>e</a:t>
            </a:r>
            <a:r>
              <a:rPr sz="2150" i="1" spc="-10" dirty="0">
                <a:solidFill>
                  <a:srgbClr val="212121"/>
                </a:solidFill>
                <a:latin typeface="Calibri" panose="020F0502020204030204" pitchFamily="34" charset="0"/>
                <a:cs typeface="Calibri" panose="020F0502020204030204" pitchFamily="34" charset="0"/>
              </a:rPr>
              <a:t>nges</a:t>
            </a:r>
            <a:r>
              <a:rPr sz="2150" i="1" spc="-5" dirty="0">
                <a:solidFill>
                  <a:srgbClr val="212121"/>
                </a:solidFill>
                <a:latin typeface="Calibri" panose="020F0502020204030204" pitchFamily="34" charset="0"/>
                <a:cs typeface="Calibri" panose="020F0502020204030204" pitchFamily="34" charset="0"/>
              </a:rPr>
              <a:t> </a:t>
            </a:r>
            <a:r>
              <a:rPr sz="2150" i="1" spc="-10" dirty="0">
                <a:solidFill>
                  <a:srgbClr val="212121"/>
                </a:solidFill>
                <a:latin typeface="Calibri" panose="020F0502020204030204" pitchFamily="34" charset="0"/>
                <a:cs typeface="Calibri" panose="020F0502020204030204" pitchFamily="34" charset="0"/>
              </a:rPr>
              <a:t>of </a:t>
            </a:r>
            <a:r>
              <a:rPr sz="2150" i="1" spc="-15" dirty="0">
                <a:solidFill>
                  <a:srgbClr val="212121"/>
                </a:solidFill>
                <a:latin typeface="Calibri" panose="020F0502020204030204" pitchFamily="34" charset="0"/>
                <a:cs typeface="Calibri" panose="020F0502020204030204" pitchFamily="34" charset="0"/>
              </a:rPr>
              <a:t>a</a:t>
            </a:r>
            <a:r>
              <a:rPr sz="2150" i="1" spc="-10" dirty="0">
                <a:solidFill>
                  <a:srgbClr val="212121"/>
                </a:solidFill>
                <a:latin typeface="Calibri" panose="020F0502020204030204" pitchFamily="34" charset="0"/>
                <a:cs typeface="Calibri" panose="020F0502020204030204" pitchFamily="34" charset="0"/>
              </a:rPr>
              <a:t> </a:t>
            </a:r>
            <a:r>
              <a:rPr sz="2150" i="1" spc="-5" dirty="0">
                <a:solidFill>
                  <a:srgbClr val="212121"/>
                </a:solidFill>
                <a:latin typeface="Calibri" panose="020F0502020204030204" pitchFamily="34" charset="0"/>
                <a:cs typeface="Calibri" panose="020F0502020204030204" pitchFamily="34" charset="0"/>
              </a:rPr>
              <a:t>global </a:t>
            </a:r>
            <a:r>
              <a:rPr sz="2150" i="1" spc="-10" dirty="0">
                <a:solidFill>
                  <a:srgbClr val="212121"/>
                </a:solidFill>
                <a:latin typeface="Calibri" panose="020F0502020204030204" pitchFamily="34" charset="0"/>
                <a:cs typeface="Calibri" panose="020F0502020204030204" pitchFamily="34" charset="0"/>
              </a:rPr>
              <a:t>soc</a:t>
            </a:r>
            <a:r>
              <a:rPr sz="2150" i="1" spc="-5" dirty="0">
                <a:solidFill>
                  <a:srgbClr val="212121"/>
                </a:solidFill>
                <a:latin typeface="Calibri" panose="020F0502020204030204" pitchFamily="34" charset="0"/>
                <a:cs typeface="Calibri" panose="020F0502020204030204" pitchFamily="34" charset="0"/>
              </a:rPr>
              <a:t>ie</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y.</a:t>
            </a:r>
            <a:endParaRPr sz="2150" dirty="0">
              <a:latin typeface="Calibri" panose="020F0502020204030204" pitchFamily="34" charset="0"/>
              <a:cs typeface="Calibri" panose="020F0502020204030204" pitchFamily="34" charset="0"/>
            </a:endParaRPr>
          </a:p>
          <a:p>
            <a:pPr>
              <a:spcBef>
                <a:spcPts val="3"/>
              </a:spcBef>
            </a:pPr>
            <a:endParaRPr sz="2150" dirty="0">
              <a:latin typeface="Calibri" panose="020F0502020204030204" pitchFamily="34" charset="0"/>
              <a:cs typeface="Calibri" panose="020F0502020204030204" pitchFamily="34" charset="0"/>
            </a:endParaRPr>
          </a:p>
          <a:p>
            <a:pPr marL="12700"/>
            <a:r>
              <a:rPr sz="2150" b="1" spc="-5" dirty="0">
                <a:latin typeface="Calibri" panose="020F0502020204030204" pitchFamily="34" charset="0"/>
                <a:cs typeface="Calibri" panose="020F0502020204030204" pitchFamily="34" charset="0"/>
              </a:rPr>
              <a:t>B</a:t>
            </a:r>
            <a:r>
              <a:rPr sz="2150" b="1" spc="-10" dirty="0">
                <a:latin typeface="Calibri" panose="020F0502020204030204" pitchFamily="34" charset="0"/>
                <a:cs typeface="Calibri" panose="020F0502020204030204" pitchFamily="34" charset="0"/>
              </a:rPr>
              <a:t>E</a:t>
            </a:r>
            <a:r>
              <a:rPr sz="2150" b="1" spc="-15" dirty="0">
                <a:latin typeface="Calibri" panose="020F0502020204030204" pitchFamily="34" charset="0"/>
                <a:cs typeface="Calibri" panose="020F0502020204030204" pitchFamily="34" charset="0"/>
              </a:rPr>
              <a:t>S</a:t>
            </a:r>
            <a:r>
              <a:rPr lang="en-US" sz="2150" b="1" dirty="0">
                <a:latin typeface="Calibri" panose="020F0502020204030204" pitchFamily="34" charset="0"/>
                <a:cs typeface="Calibri" panose="020F0502020204030204" pitchFamily="34" charset="0"/>
              </a:rPr>
              <a:t>: </a:t>
            </a:r>
            <a:r>
              <a:rPr lang="en-US" sz="2150" dirty="0">
                <a:latin typeface="Calibri" panose="020F0502020204030204" pitchFamily="34" charset="0"/>
                <a:cs typeface="Calibri" panose="020F0502020204030204" pitchFamily="34" charset="0"/>
              </a:rPr>
              <a:t>W</a:t>
            </a:r>
            <a:r>
              <a:rPr sz="2150" i="1" spc="-15" dirty="0">
                <a:solidFill>
                  <a:srgbClr val="212121"/>
                </a:solidFill>
                <a:latin typeface="Calibri" panose="020F0502020204030204" pitchFamily="34" charset="0"/>
                <a:cs typeface="Calibri" panose="020F0502020204030204" pitchFamily="34" charset="0"/>
              </a:rPr>
              <a:t>e be</a:t>
            </a:r>
            <a:r>
              <a:rPr sz="2150" i="1" spc="0" dirty="0">
                <a:solidFill>
                  <a:srgbClr val="212121"/>
                </a:solidFill>
                <a:latin typeface="Calibri" panose="020F0502020204030204" pitchFamily="34" charset="0"/>
                <a:cs typeface="Calibri" panose="020F0502020204030204" pitchFamily="34" charset="0"/>
              </a:rPr>
              <a:t>li</a:t>
            </a:r>
            <a:r>
              <a:rPr sz="2150" i="1" spc="-15" dirty="0">
                <a:solidFill>
                  <a:srgbClr val="212121"/>
                </a:solidFill>
                <a:latin typeface="Calibri" panose="020F0502020204030204" pitchFamily="34" charset="0"/>
                <a:cs typeface="Calibri" panose="020F0502020204030204" pitchFamily="34" charset="0"/>
              </a:rPr>
              <a:t>eve </a:t>
            </a:r>
            <a:r>
              <a:rPr sz="2150" i="1" spc="-10" dirty="0">
                <a:solidFill>
                  <a:srgbClr val="212121"/>
                </a:solidFill>
                <a:latin typeface="Calibri" panose="020F0502020204030204" pitchFamily="34" charset="0"/>
                <a:cs typeface="Calibri" panose="020F0502020204030204" pitchFamily="34" charset="0"/>
              </a:rPr>
              <a:t>our</a:t>
            </a:r>
            <a:r>
              <a:rPr sz="2150" i="1" spc="-5" dirty="0">
                <a:solidFill>
                  <a:srgbClr val="212121"/>
                </a:solidFill>
                <a:latin typeface="Calibri" panose="020F0502020204030204" pitchFamily="34" charset="0"/>
                <a:cs typeface="Calibri" panose="020F0502020204030204" pitchFamily="34" charset="0"/>
              </a:rPr>
              <a:t> </a:t>
            </a:r>
            <a:r>
              <a:rPr sz="2150" i="1" spc="-20" dirty="0">
                <a:solidFill>
                  <a:srgbClr val="212121"/>
                </a:solidFill>
                <a:latin typeface="Calibri" panose="020F0502020204030204" pitchFamily="34" charset="0"/>
                <a:cs typeface="Calibri" panose="020F0502020204030204" pitchFamily="34" charset="0"/>
              </a:rPr>
              <a:t>m</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ss</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on </a:t>
            </a:r>
            <a:r>
              <a:rPr sz="2150" i="1" spc="-10" dirty="0">
                <a:solidFill>
                  <a:srgbClr val="212121"/>
                </a:solidFill>
                <a:latin typeface="Calibri" panose="020F0502020204030204" pitchFamily="34" charset="0"/>
                <a:cs typeface="Calibri" panose="020F0502020204030204" pitchFamily="34" charset="0"/>
              </a:rPr>
              <a:t>at B</a:t>
            </a:r>
            <a:r>
              <a:rPr sz="2150" i="1" spc="-15" dirty="0">
                <a:solidFill>
                  <a:srgbClr val="212121"/>
                </a:solidFill>
                <a:latin typeface="Calibri" panose="020F0502020204030204" pitchFamily="34" charset="0"/>
                <a:cs typeface="Calibri" panose="020F0502020204030204" pitchFamily="34" charset="0"/>
              </a:rPr>
              <a:t>r</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ghton </a:t>
            </a:r>
            <a:r>
              <a:rPr sz="2150" i="1" spc="-5" dirty="0">
                <a:solidFill>
                  <a:srgbClr val="212121"/>
                </a:solidFill>
                <a:latin typeface="Calibri" panose="020F0502020204030204" pitchFamily="34" charset="0"/>
                <a:cs typeface="Calibri" panose="020F0502020204030204" pitchFamily="34" charset="0"/>
              </a:rPr>
              <a:t>El</a:t>
            </a:r>
            <a:r>
              <a:rPr sz="2150" i="1" spc="-15" dirty="0">
                <a:solidFill>
                  <a:srgbClr val="212121"/>
                </a:solidFill>
                <a:latin typeface="Calibri" panose="020F0502020204030204" pitchFamily="34" charset="0"/>
                <a:cs typeface="Calibri" panose="020F0502020204030204" pitchFamily="34" charset="0"/>
              </a:rPr>
              <a:t>ementar</a:t>
            </a:r>
            <a:r>
              <a:rPr sz="2150" i="1" spc="-10" dirty="0">
                <a:solidFill>
                  <a:srgbClr val="212121"/>
                </a:solidFill>
                <a:latin typeface="Calibri" panose="020F0502020204030204" pitchFamily="34" charset="0"/>
                <a:cs typeface="Calibri" panose="020F0502020204030204" pitchFamily="34" charset="0"/>
              </a:rPr>
              <a:t>y</a:t>
            </a:r>
            <a:r>
              <a:rPr sz="2150" i="1" spc="-5" dirty="0">
                <a:solidFill>
                  <a:srgbClr val="212121"/>
                </a:solidFill>
                <a:latin typeface="Calibri" panose="020F0502020204030204" pitchFamily="34" charset="0"/>
                <a:cs typeface="Calibri" panose="020F0502020204030204" pitchFamily="34" charset="0"/>
              </a:rPr>
              <a:t> </a:t>
            </a:r>
            <a:r>
              <a:rPr sz="2150" i="1" spc="-10" dirty="0">
                <a:solidFill>
                  <a:srgbClr val="212121"/>
                </a:solidFill>
                <a:latin typeface="Calibri" panose="020F0502020204030204" pitchFamily="34" charset="0"/>
                <a:cs typeface="Calibri" panose="020F0502020204030204" pitchFamily="34" charset="0"/>
              </a:rPr>
              <a:t>School </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s</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to engage</a:t>
            </a:r>
            <a:endParaRPr sz="2150" dirty="0">
              <a:latin typeface="Calibri" panose="020F0502020204030204" pitchFamily="34" charset="0"/>
              <a:cs typeface="Calibri" panose="020F0502020204030204" pitchFamily="34" charset="0"/>
            </a:endParaRPr>
          </a:p>
          <a:p>
            <a:pPr marL="12700" marR="78740"/>
            <a:r>
              <a:rPr sz="2150" i="1" spc="-10" dirty="0">
                <a:solidFill>
                  <a:srgbClr val="212121"/>
                </a:solidFill>
                <a:latin typeface="Calibri" panose="020F0502020204030204" pitchFamily="34" charset="0"/>
                <a:cs typeface="Calibri" panose="020F0502020204030204" pitchFamily="34" charset="0"/>
              </a:rPr>
              <a:t>s</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uden</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s</a:t>
            </a:r>
            <a:r>
              <a:rPr sz="2150" i="1" spc="-5" dirty="0">
                <a:solidFill>
                  <a:srgbClr val="212121"/>
                </a:solidFill>
                <a:latin typeface="Calibri" panose="020F0502020204030204" pitchFamily="34" charset="0"/>
                <a:cs typeface="Calibri" panose="020F0502020204030204" pitchFamily="34" charset="0"/>
              </a:rPr>
              <a:t> </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n </a:t>
            </a:r>
            <a:r>
              <a:rPr sz="2150" i="1" spc="-10" dirty="0">
                <a:solidFill>
                  <a:srgbClr val="212121"/>
                </a:solidFill>
                <a:latin typeface="Calibri" panose="020F0502020204030204" pitchFamily="34" charset="0"/>
                <a:cs typeface="Calibri" panose="020F0502020204030204" pitchFamily="34" charset="0"/>
              </a:rPr>
              <a:t>acqu</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r</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n</a:t>
            </a:r>
            <a:r>
              <a:rPr sz="2150" i="1" spc="-15" dirty="0">
                <a:solidFill>
                  <a:srgbClr val="212121"/>
                </a:solidFill>
                <a:latin typeface="Calibri" panose="020F0502020204030204" pitchFamily="34" charset="0"/>
                <a:cs typeface="Calibri" panose="020F0502020204030204" pitchFamily="34" charset="0"/>
              </a:rPr>
              <a:t>g </a:t>
            </a:r>
            <a:r>
              <a:rPr sz="2150" i="1" spc="-10" dirty="0">
                <a:solidFill>
                  <a:srgbClr val="212121"/>
                </a:solidFill>
                <a:latin typeface="Calibri" panose="020F0502020204030204" pitchFamily="34" charset="0"/>
                <a:cs typeface="Calibri" panose="020F0502020204030204" pitchFamily="34" charset="0"/>
              </a:rPr>
              <a:t>sk</a:t>
            </a:r>
            <a:r>
              <a:rPr sz="2150" i="1" spc="0" dirty="0">
                <a:solidFill>
                  <a:srgbClr val="212121"/>
                </a:solidFill>
                <a:latin typeface="Calibri" panose="020F0502020204030204" pitchFamily="34" charset="0"/>
                <a:cs typeface="Calibri" panose="020F0502020204030204" pitchFamily="34" charset="0"/>
              </a:rPr>
              <a:t>ill</a:t>
            </a:r>
            <a:r>
              <a:rPr sz="2150" i="1" spc="-10" dirty="0">
                <a:solidFill>
                  <a:srgbClr val="212121"/>
                </a:solidFill>
                <a:latin typeface="Calibri" panose="020F0502020204030204" pitchFamily="34" charset="0"/>
                <a:cs typeface="Calibri" panose="020F0502020204030204" pitchFamily="34" charset="0"/>
              </a:rPr>
              <a:t>s</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hat pro</a:t>
            </a:r>
            <a:r>
              <a:rPr sz="2150" i="1" spc="-20" dirty="0">
                <a:solidFill>
                  <a:srgbClr val="212121"/>
                </a:solidFill>
                <a:latin typeface="Calibri" panose="020F0502020204030204" pitchFamily="34" charset="0"/>
                <a:cs typeface="Calibri" panose="020F0502020204030204" pitchFamily="34" charset="0"/>
              </a:rPr>
              <a:t>m</a:t>
            </a:r>
            <a:r>
              <a:rPr sz="2150" i="1" spc="-10" dirty="0">
                <a:solidFill>
                  <a:srgbClr val="212121"/>
                </a:solidFill>
                <a:latin typeface="Calibri" panose="020F0502020204030204" pitchFamily="34" charset="0"/>
                <a:cs typeface="Calibri" panose="020F0502020204030204" pitchFamily="34" charset="0"/>
              </a:rPr>
              <a:t>o</a:t>
            </a:r>
            <a:r>
              <a:rPr sz="2150" i="1" spc="-15" dirty="0">
                <a:solidFill>
                  <a:srgbClr val="212121"/>
                </a:solidFill>
                <a:latin typeface="Calibri" panose="020F0502020204030204" pitchFamily="34" charset="0"/>
                <a:cs typeface="Calibri" panose="020F0502020204030204" pitchFamily="34" charset="0"/>
              </a:rPr>
              <a:t>te </a:t>
            </a:r>
            <a:r>
              <a:rPr sz="2150" i="1" spc="0" dirty="0">
                <a:solidFill>
                  <a:srgbClr val="212121"/>
                </a:solidFill>
                <a:latin typeface="Calibri" panose="020F0502020204030204" pitchFamily="34" charset="0"/>
                <a:cs typeface="Calibri" panose="020F0502020204030204" pitchFamily="34" charset="0"/>
              </a:rPr>
              <a:t>li</a:t>
            </a:r>
            <a:r>
              <a:rPr sz="2150" i="1" spc="-15" dirty="0">
                <a:solidFill>
                  <a:srgbClr val="212121"/>
                </a:solidFill>
                <a:latin typeface="Calibri" panose="020F0502020204030204" pitchFamily="34" charset="0"/>
                <a:cs typeface="Calibri" panose="020F0502020204030204" pitchFamily="34" charset="0"/>
              </a:rPr>
              <a:t>f</a:t>
            </a:r>
            <a:r>
              <a:rPr sz="2150" i="1" spc="-10" dirty="0">
                <a:solidFill>
                  <a:srgbClr val="212121"/>
                </a:solidFill>
                <a:latin typeface="Calibri" panose="020F0502020204030204" pitchFamily="34" charset="0"/>
                <a:cs typeface="Calibri" panose="020F0502020204030204" pitchFamily="34" charset="0"/>
              </a:rPr>
              <a:t>e</a:t>
            </a:r>
            <a:r>
              <a:rPr sz="2150" i="1" spc="0" dirty="0">
                <a:solidFill>
                  <a:srgbClr val="212121"/>
                </a:solidFill>
                <a:latin typeface="Calibri" panose="020F0502020204030204" pitchFamily="34" charset="0"/>
                <a:cs typeface="Calibri" panose="020F0502020204030204" pitchFamily="34" charset="0"/>
              </a:rPr>
              <a:t>l</a:t>
            </a:r>
            <a:r>
              <a:rPr sz="2150" i="1" spc="-10" dirty="0">
                <a:solidFill>
                  <a:srgbClr val="212121"/>
                </a:solidFill>
                <a:latin typeface="Calibri" panose="020F0502020204030204" pitchFamily="34" charset="0"/>
                <a:cs typeface="Calibri" panose="020F0502020204030204" pitchFamily="34" charset="0"/>
              </a:rPr>
              <a:t>on</a:t>
            </a:r>
            <a:r>
              <a:rPr sz="2150" i="1" spc="-15" dirty="0">
                <a:solidFill>
                  <a:srgbClr val="212121"/>
                </a:solidFill>
                <a:latin typeface="Calibri" panose="020F0502020204030204" pitchFamily="34" charset="0"/>
                <a:cs typeface="Calibri" panose="020F0502020204030204" pitchFamily="34" charset="0"/>
              </a:rPr>
              <a:t>g </a:t>
            </a:r>
            <a:r>
              <a:rPr sz="2150" i="1" spc="0" dirty="0">
                <a:solidFill>
                  <a:srgbClr val="212121"/>
                </a:solidFill>
                <a:latin typeface="Calibri" panose="020F0502020204030204" pitchFamily="34" charset="0"/>
                <a:cs typeface="Calibri" panose="020F0502020204030204" pitchFamily="34" charset="0"/>
              </a:rPr>
              <a:t>l</a:t>
            </a:r>
            <a:r>
              <a:rPr sz="2150" i="1" spc="-10" dirty="0">
                <a:solidFill>
                  <a:srgbClr val="212121"/>
                </a:solidFill>
                <a:latin typeface="Calibri" panose="020F0502020204030204" pitchFamily="34" charset="0"/>
                <a:cs typeface="Calibri" panose="020F0502020204030204" pitchFamily="34" charset="0"/>
              </a:rPr>
              <a:t>earn</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ng, engage</a:t>
            </a:r>
            <a:r>
              <a:rPr sz="2150" i="1" spc="-15" dirty="0">
                <a:solidFill>
                  <a:srgbClr val="212121"/>
                </a:solidFill>
                <a:latin typeface="Calibri" panose="020F0502020204030204" pitchFamily="34" charset="0"/>
                <a:cs typeface="Calibri" panose="020F0502020204030204" pitchFamily="34" charset="0"/>
              </a:rPr>
              <a:t>d </a:t>
            </a:r>
            <a:r>
              <a:rPr sz="2150" i="1" spc="-10" dirty="0">
                <a:solidFill>
                  <a:srgbClr val="212121"/>
                </a:solidFill>
                <a:latin typeface="Calibri" panose="020F0502020204030204" pitchFamily="34" charset="0"/>
                <a:cs typeface="Calibri" panose="020F0502020204030204" pitchFamily="34" charset="0"/>
              </a:rPr>
              <a:t>an</a:t>
            </a:r>
            <a:r>
              <a:rPr sz="2150" i="1" spc="-15" dirty="0">
                <a:solidFill>
                  <a:srgbClr val="212121"/>
                </a:solidFill>
                <a:latin typeface="Calibri" panose="020F0502020204030204" pitchFamily="34" charset="0"/>
                <a:cs typeface="Calibri" panose="020F0502020204030204" pitchFamily="34" charset="0"/>
              </a:rPr>
              <a:t>d</a:t>
            </a:r>
            <a:r>
              <a:rPr sz="2150" i="1" spc="-10"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respons</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b</a:t>
            </a:r>
            <a:r>
              <a:rPr sz="2150" i="1" spc="0" dirty="0">
                <a:solidFill>
                  <a:srgbClr val="212121"/>
                </a:solidFill>
                <a:latin typeface="Calibri" panose="020F0502020204030204" pitchFamily="34" charset="0"/>
                <a:cs typeface="Calibri" panose="020F0502020204030204" pitchFamily="34" charset="0"/>
              </a:rPr>
              <a:t>l</a:t>
            </a:r>
            <a:r>
              <a:rPr sz="2150" i="1" spc="-15" dirty="0">
                <a:solidFill>
                  <a:srgbClr val="212121"/>
                </a:solidFill>
                <a:latin typeface="Calibri" panose="020F0502020204030204" pitchFamily="34" charset="0"/>
                <a:cs typeface="Calibri" panose="020F0502020204030204" pitchFamily="34" charset="0"/>
              </a:rPr>
              <a:t>e</a:t>
            </a:r>
            <a:r>
              <a:rPr sz="2150" i="1" spc="-5" dirty="0">
                <a:solidFill>
                  <a:srgbClr val="212121"/>
                </a:solidFill>
                <a:latin typeface="Calibri" panose="020F0502020204030204" pitchFamily="34" charset="0"/>
                <a:cs typeface="Calibri" panose="020F0502020204030204" pitchFamily="34" charset="0"/>
              </a:rPr>
              <a:t> </a:t>
            </a:r>
            <a:r>
              <a:rPr sz="2150" i="1" spc="-10" dirty="0">
                <a:solidFill>
                  <a:srgbClr val="212121"/>
                </a:solidFill>
                <a:latin typeface="Calibri" panose="020F0502020204030204" pitchFamily="34" charset="0"/>
                <a:cs typeface="Calibri" panose="020F0502020204030204" pitchFamily="34" charset="0"/>
              </a:rPr>
              <a:t>c</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t</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zensh</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p, c</a:t>
            </a:r>
            <a:r>
              <a:rPr sz="2150" i="1" spc="-15" dirty="0">
                <a:solidFill>
                  <a:srgbClr val="212121"/>
                </a:solidFill>
                <a:latin typeface="Calibri" panose="020F0502020204030204" pitchFamily="34" charset="0"/>
                <a:cs typeface="Calibri" panose="020F0502020204030204" pitchFamily="34" charset="0"/>
              </a:rPr>
              <a:t>r</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t</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cal </a:t>
            </a:r>
            <a:r>
              <a:rPr sz="2150" i="1" spc="-15" dirty="0">
                <a:solidFill>
                  <a:srgbClr val="212121"/>
                </a:solidFill>
                <a:latin typeface="Calibri" panose="020F0502020204030204" pitchFamily="34" charset="0"/>
                <a:cs typeface="Calibri" panose="020F0502020204030204" pitchFamily="34" charset="0"/>
              </a:rPr>
              <a:t>th</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nk</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ng, </a:t>
            </a:r>
            <a:r>
              <a:rPr sz="2150" i="1" spc="-15" dirty="0">
                <a:solidFill>
                  <a:srgbClr val="212121"/>
                </a:solidFill>
                <a:latin typeface="Calibri" panose="020F0502020204030204" pitchFamily="34" charset="0"/>
                <a:cs typeface="Calibri" panose="020F0502020204030204" pitchFamily="34" charset="0"/>
              </a:rPr>
              <a:t>commun</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cat</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on, </a:t>
            </a:r>
            <a:r>
              <a:rPr sz="2150" i="1" spc="-15" dirty="0">
                <a:solidFill>
                  <a:srgbClr val="212121"/>
                </a:solidFill>
                <a:latin typeface="Calibri" panose="020F0502020204030204" pitchFamily="34" charset="0"/>
                <a:cs typeface="Calibri" panose="020F0502020204030204" pitchFamily="34" charset="0"/>
              </a:rPr>
              <a:t>and</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apprec</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at</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on</a:t>
            </a:r>
            <a:r>
              <a:rPr sz="2150" i="1" spc="-10"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f</a:t>
            </a:r>
            <a:r>
              <a:rPr sz="2150" i="1" spc="-10" dirty="0">
                <a:solidFill>
                  <a:srgbClr val="212121"/>
                </a:solidFill>
                <a:latin typeface="Calibri" panose="020F0502020204030204" pitchFamily="34" charset="0"/>
                <a:cs typeface="Calibri" panose="020F0502020204030204" pitchFamily="34" charset="0"/>
              </a:rPr>
              <a:t>or</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d</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vers</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y. </a:t>
            </a:r>
            <a:r>
              <a:rPr sz="2150" i="1" spc="-15" dirty="0">
                <a:solidFill>
                  <a:srgbClr val="212121"/>
                </a:solidFill>
                <a:latin typeface="Calibri" panose="020F0502020204030204" pitchFamily="34" charset="0"/>
                <a:cs typeface="Calibri" panose="020F0502020204030204" pitchFamily="34" charset="0"/>
              </a:rPr>
              <a:t>We</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comm</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t ourse</a:t>
            </a:r>
            <a:r>
              <a:rPr sz="2150" i="1" spc="0" dirty="0">
                <a:solidFill>
                  <a:srgbClr val="212121"/>
                </a:solidFill>
                <a:latin typeface="Calibri" panose="020F0502020204030204" pitchFamily="34" charset="0"/>
                <a:cs typeface="Calibri" panose="020F0502020204030204" pitchFamily="34" charset="0"/>
              </a:rPr>
              <a:t>l</a:t>
            </a:r>
            <a:r>
              <a:rPr sz="2150" i="1" spc="-15" dirty="0">
                <a:solidFill>
                  <a:srgbClr val="212121"/>
                </a:solidFill>
                <a:latin typeface="Calibri" panose="020F0502020204030204" pitchFamily="34" charset="0"/>
                <a:cs typeface="Calibri" panose="020F0502020204030204" pitchFamily="34" charset="0"/>
              </a:rPr>
              <a:t>ves to the</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co</a:t>
            </a:r>
            <a:r>
              <a:rPr sz="2150" i="1" spc="0" dirty="0">
                <a:solidFill>
                  <a:srgbClr val="212121"/>
                </a:solidFill>
                <a:latin typeface="Calibri" panose="020F0502020204030204" pitchFamily="34" charset="0"/>
                <a:cs typeface="Calibri" panose="020F0502020204030204" pitchFamily="34" charset="0"/>
              </a:rPr>
              <a:t>ll</a:t>
            </a:r>
            <a:r>
              <a:rPr sz="2150" i="1" spc="-15" dirty="0">
                <a:solidFill>
                  <a:srgbClr val="212121"/>
                </a:solidFill>
                <a:latin typeface="Calibri" panose="020F0502020204030204" pitchFamily="34" charset="0"/>
                <a:cs typeface="Calibri" panose="020F0502020204030204" pitchFamily="34" charset="0"/>
              </a:rPr>
              <a:t>ect</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ve</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respons</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b</a:t>
            </a:r>
            <a:r>
              <a:rPr sz="2150" i="1" spc="0" dirty="0">
                <a:solidFill>
                  <a:srgbClr val="212121"/>
                </a:solidFill>
                <a:latin typeface="Calibri" panose="020F0502020204030204" pitchFamily="34" charset="0"/>
                <a:cs typeface="Calibri" panose="020F0502020204030204" pitchFamily="34" charset="0"/>
              </a:rPr>
              <a:t>ili</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y of </a:t>
            </a:r>
            <a:r>
              <a:rPr sz="2150" i="1" spc="-5" dirty="0">
                <a:solidFill>
                  <a:srgbClr val="212121"/>
                </a:solidFill>
                <a:latin typeface="Calibri" panose="020F0502020204030204" pitchFamily="34" charset="0"/>
                <a:cs typeface="Calibri" panose="020F0502020204030204" pitchFamily="34" charset="0"/>
              </a:rPr>
              <a:t>upholdin</a:t>
            </a:r>
            <a:r>
              <a:rPr sz="2150" i="1" spc="-15" dirty="0">
                <a:solidFill>
                  <a:srgbClr val="212121"/>
                </a:solidFill>
                <a:latin typeface="Calibri" panose="020F0502020204030204" pitchFamily="34" charset="0"/>
                <a:cs typeface="Calibri" panose="020F0502020204030204" pitchFamily="34" charset="0"/>
              </a:rPr>
              <a:t>g </a:t>
            </a:r>
            <a:r>
              <a:rPr sz="2150" i="1" spc="-5" dirty="0">
                <a:solidFill>
                  <a:srgbClr val="212121"/>
                </a:solidFill>
                <a:latin typeface="Calibri" panose="020F0502020204030204" pitchFamily="34" charset="0"/>
                <a:cs typeface="Calibri" panose="020F0502020204030204" pitchFamily="34" charset="0"/>
              </a:rPr>
              <a:t>high</a:t>
            </a:r>
            <a:r>
              <a:rPr sz="2150" i="1" spc="-10" dirty="0">
                <a:solidFill>
                  <a:srgbClr val="212121"/>
                </a:solidFill>
                <a:latin typeface="Calibri" panose="020F0502020204030204" pitchFamily="34" charset="0"/>
                <a:cs typeface="Calibri" panose="020F0502020204030204" pitchFamily="34" charset="0"/>
              </a:rPr>
              <a:t>, a</a:t>
            </a:r>
            <a:r>
              <a:rPr sz="2150" i="1" spc="-15" dirty="0">
                <a:solidFill>
                  <a:srgbClr val="212121"/>
                </a:solidFill>
                <a:latin typeface="Calibri" panose="020F0502020204030204" pitchFamily="34" charset="0"/>
                <a:cs typeface="Calibri" panose="020F0502020204030204" pitchFamily="34" charset="0"/>
              </a:rPr>
              <a:t>tt</a:t>
            </a:r>
            <a:r>
              <a:rPr sz="2150" i="1" spc="-5" dirty="0">
                <a:solidFill>
                  <a:srgbClr val="212121"/>
                </a:solidFill>
                <a:latin typeface="Calibri" panose="020F0502020204030204" pitchFamily="34" charset="0"/>
                <a:cs typeface="Calibri" panose="020F0502020204030204" pitchFamily="34" charset="0"/>
              </a:rPr>
              <a:t>ainable</a:t>
            </a:r>
            <a:r>
              <a:rPr sz="2150" i="1" spc="-10" dirty="0">
                <a:solidFill>
                  <a:srgbClr val="212121"/>
                </a:solidFill>
                <a:latin typeface="Calibri" panose="020F0502020204030204" pitchFamily="34" charset="0"/>
                <a:cs typeface="Calibri" panose="020F0502020204030204" pitchFamily="34" charset="0"/>
              </a:rPr>
              <a:t>, an</a:t>
            </a:r>
            <a:r>
              <a:rPr sz="2150" i="1" spc="-15" dirty="0">
                <a:solidFill>
                  <a:srgbClr val="212121"/>
                </a:solidFill>
                <a:latin typeface="Calibri" panose="020F0502020204030204" pitchFamily="34" charset="0"/>
                <a:cs typeface="Calibri" panose="020F0502020204030204" pitchFamily="34" charset="0"/>
              </a:rPr>
              <a:t>d </a:t>
            </a:r>
            <a:r>
              <a:rPr sz="2150" i="1" spc="-10" dirty="0">
                <a:solidFill>
                  <a:srgbClr val="212121"/>
                </a:solidFill>
                <a:latin typeface="Calibri" panose="020F0502020204030204" pitchFamily="34" charset="0"/>
                <a:cs typeface="Calibri" panose="020F0502020204030204" pitchFamily="34" charset="0"/>
              </a:rPr>
              <a:t>cons</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s</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ent expec</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a</a:t>
            </a:r>
            <a:r>
              <a:rPr sz="2150" i="1" spc="-15" dirty="0">
                <a:solidFill>
                  <a:srgbClr val="212121"/>
                </a:solidFill>
                <a:latin typeface="Calibri" panose="020F0502020204030204" pitchFamily="34" charset="0"/>
                <a:cs typeface="Calibri" panose="020F0502020204030204" pitchFamily="34" charset="0"/>
              </a:rPr>
              <a:t>t</a:t>
            </a:r>
            <a:r>
              <a:rPr sz="2150" i="1" spc="-5" dirty="0">
                <a:solidFill>
                  <a:srgbClr val="212121"/>
                </a:solidFill>
                <a:latin typeface="Calibri" panose="020F0502020204030204" pitchFamily="34" charset="0"/>
                <a:cs typeface="Calibri" panose="020F0502020204030204" pitchFamily="34" charset="0"/>
              </a:rPr>
              <a:t>ion</a:t>
            </a:r>
            <a:r>
              <a:rPr sz="2150" i="1" spc="-10" dirty="0">
                <a:solidFill>
                  <a:srgbClr val="212121"/>
                </a:solidFill>
                <a:latin typeface="Calibri" panose="020F0502020204030204" pitchFamily="34" charset="0"/>
                <a:cs typeface="Calibri" panose="020F0502020204030204" pitchFamily="34" charset="0"/>
              </a:rPr>
              <a:t>s</a:t>
            </a:r>
            <a:r>
              <a:rPr sz="2150" i="1" spc="-5" dirty="0">
                <a:solidFill>
                  <a:srgbClr val="212121"/>
                </a:solidFill>
                <a:latin typeface="Calibri" panose="020F0502020204030204" pitchFamily="34" charset="0"/>
                <a:cs typeface="Calibri" panose="020F0502020204030204" pitchFamily="34" charset="0"/>
              </a:rPr>
              <a:t> </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n a </a:t>
            </a:r>
            <a:r>
              <a:rPr sz="2150" i="1" spc="-5" dirty="0">
                <a:solidFill>
                  <a:srgbClr val="212121"/>
                </a:solidFill>
                <a:latin typeface="Calibri" panose="020F0502020204030204" pitchFamily="34" charset="0"/>
                <a:cs typeface="Calibri" panose="020F0502020204030204" pitchFamily="34" charset="0"/>
              </a:rPr>
              <a:t>lea</a:t>
            </a:r>
            <a:r>
              <a:rPr sz="2150" i="1" spc="-15" dirty="0">
                <a:solidFill>
                  <a:srgbClr val="212121"/>
                </a:solidFill>
                <a:latin typeface="Calibri" panose="020F0502020204030204" pitchFamily="34" charset="0"/>
                <a:cs typeface="Calibri" panose="020F0502020204030204" pitchFamily="34" charset="0"/>
              </a:rPr>
              <a:t>r</a:t>
            </a:r>
            <a:r>
              <a:rPr sz="2150" i="1" spc="-5" dirty="0">
                <a:solidFill>
                  <a:srgbClr val="212121"/>
                </a:solidFill>
                <a:latin typeface="Calibri" panose="020F0502020204030204" pitchFamily="34" charset="0"/>
                <a:cs typeface="Calibri" panose="020F0502020204030204" pitchFamily="34" charset="0"/>
              </a:rPr>
              <a:t>ning en</a:t>
            </a:r>
            <a:r>
              <a:rPr sz="2150" i="1" spc="-10" dirty="0">
                <a:solidFill>
                  <a:srgbClr val="212121"/>
                </a:solidFill>
                <a:latin typeface="Calibri" panose="020F0502020204030204" pitchFamily="34" charset="0"/>
                <a:cs typeface="Calibri" panose="020F0502020204030204" pitchFamily="34" charset="0"/>
              </a:rPr>
              <a:t>v</a:t>
            </a:r>
            <a:r>
              <a:rPr sz="2150" i="1" spc="0" dirty="0">
                <a:solidFill>
                  <a:srgbClr val="212121"/>
                </a:solidFill>
                <a:latin typeface="Calibri" panose="020F0502020204030204" pitchFamily="34" charset="0"/>
                <a:cs typeface="Calibri" panose="020F0502020204030204" pitchFamily="34" charset="0"/>
              </a:rPr>
              <a:t>i</a:t>
            </a:r>
            <a:r>
              <a:rPr sz="2150" i="1" spc="-15" dirty="0">
                <a:solidFill>
                  <a:srgbClr val="212121"/>
                </a:solidFill>
                <a:latin typeface="Calibri" panose="020F0502020204030204" pitchFamily="34" charset="0"/>
                <a:cs typeface="Calibri" panose="020F0502020204030204" pitchFamily="34" charset="0"/>
              </a:rPr>
              <a:t>r</a:t>
            </a:r>
            <a:r>
              <a:rPr sz="2150" i="1" spc="-10" dirty="0">
                <a:solidFill>
                  <a:srgbClr val="212121"/>
                </a:solidFill>
                <a:latin typeface="Calibri" panose="020F0502020204030204" pitchFamily="34" charset="0"/>
                <a:cs typeface="Calibri" panose="020F0502020204030204" pitchFamily="34" charset="0"/>
              </a:rPr>
              <a:t>on</a:t>
            </a:r>
            <a:r>
              <a:rPr sz="2150" i="1" spc="-20" dirty="0">
                <a:solidFill>
                  <a:srgbClr val="212121"/>
                </a:solidFill>
                <a:latin typeface="Calibri" panose="020F0502020204030204" pitchFamily="34" charset="0"/>
                <a:cs typeface="Calibri" panose="020F0502020204030204" pitchFamily="34" charset="0"/>
              </a:rPr>
              <a:t>m</a:t>
            </a:r>
            <a:r>
              <a:rPr sz="2150" i="1" spc="-10" dirty="0">
                <a:solidFill>
                  <a:srgbClr val="212121"/>
                </a:solidFill>
                <a:latin typeface="Calibri" panose="020F0502020204030204" pitchFamily="34" charset="0"/>
                <a:cs typeface="Calibri" panose="020F0502020204030204" pitchFamily="34" charset="0"/>
              </a:rPr>
              <a:t>ent </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hat suppo</a:t>
            </a:r>
            <a:r>
              <a:rPr sz="2150" i="1" spc="-15" dirty="0">
                <a:solidFill>
                  <a:srgbClr val="212121"/>
                </a:solidFill>
                <a:latin typeface="Calibri" panose="020F0502020204030204" pitchFamily="34" charset="0"/>
                <a:cs typeface="Calibri" panose="020F0502020204030204" pitchFamily="34" charset="0"/>
              </a:rPr>
              <a:t>rt</a:t>
            </a:r>
            <a:r>
              <a:rPr sz="2150" i="1" spc="-10" dirty="0">
                <a:solidFill>
                  <a:srgbClr val="212121"/>
                </a:solidFill>
                <a:latin typeface="Calibri" panose="020F0502020204030204" pitchFamily="34" charset="0"/>
                <a:cs typeface="Calibri" panose="020F0502020204030204" pitchFamily="34" charset="0"/>
              </a:rPr>
              <a:t>s</a:t>
            </a:r>
            <a:r>
              <a:rPr sz="2150" i="1" spc="-5" dirty="0">
                <a:solidFill>
                  <a:srgbClr val="212121"/>
                </a:solidFill>
                <a:latin typeface="Calibri" panose="020F0502020204030204" pitchFamily="34" charset="0"/>
                <a:cs typeface="Calibri" panose="020F0502020204030204" pitchFamily="34" charset="0"/>
              </a:rPr>
              <a:t> </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h</a:t>
            </a:r>
            <a:r>
              <a:rPr sz="2150" i="1" spc="-15" dirty="0">
                <a:solidFill>
                  <a:srgbClr val="212121"/>
                </a:solidFill>
                <a:latin typeface="Calibri" panose="020F0502020204030204" pitchFamily="34" charset="0"/>
                <a:cs typeface="Calibri" panose="020F0502020204030204" pitchFamily="34" charset="0"/>
              </a:rPr>
              <a:t>e </a:t>
            </a:r>
            <a:r>
              <a:rPr sz="2150" i="1" spc="-10" dirty="0">
                <a:solidFill>
                  <a:srgbClr val="212121"/>
                </a:solidFill>
                <a:latin typeface="Calibri" panose="020F0502020204030204" pitchFamily="34" charset="0"/>
                <a:cs typeface="Calibri" panose="020F0502020204030204" pitchFamily="34" charset="0"/>
              </a:rPr>
              <a:t>acade</a:t>
            </a:r>
            <a:r>
              <a:rPr sz="2150" i="1" spc="-20" dirty="0">
                <a:solidFill>
                  <a:srgbClr val="212121"/>
                </a:solidFill>
                <a:latin typeface="Calibri" panose="020F0502020204030204" pitchFamily="34" charset="0"/>
                <a:cs typeface="Calibri" panose="020F0502020204030204" pitchFamily="34" charset="0"/>
              </a:rPr>
              <a:t>m</a:t>
            </a:r>
            <a:r>
              <a:rPr sz="2150" i="1" spc="0" dirty="0">
                <a:solidFill>
                  <a:srgbClr val="212121"/>
                </a:solidFill>
                <a:latin typeface="Calibri" panose="020F0502020204030204" pitchFamily="34" charset="0"/>
                <a:cs typeface="Calibri" panose="020F0502020204030204" pitchFamily="34" charset="0"/>
              </a:rPr>
              <a:t>i</a:t>
            </a:r>
            <a:r>
              <a:rPr sz="2150" i="1" spc="-10" dirty="0">
                <a:solidFill>
                  <a:srgbClr val="212121"/>
                </a:solidFill>
                <a:latin typeface="Calibri" panose="020F0502020204030204" pitchFamily="34" charset="0"/>
                <a:cs typeface="Calibri" panose="020F0502020204030204" pitchFamily="34" charset="0"/>
              </a:rPr>
              <a:t>c</a:t>
            </a:r>
            <a:r>
              <a:rPr sz="2150" i="1" spc="-5" dirty="0">
                <a:solidFill>
                  <a:srgbClr val="212121"/>
                </a:solidFill>
                <a:latin typeface="Calibri" panose="020F0502020204030204" pitchFamily="34" charset="0"/>
                <a:cs typeface="Calibri" panose="020F0502020204030204" pitchFamily="34" charset="0"/>
              </a:rPr>
              <a:t> </a:t>
            </a:r>
            <a:r>
              <a:rPr sz="2150" i="1" spc="-10" dirty="0">
                <a:solidFill>
                  <a:srgbClr val="212121"/>
                </a:solidFill>
                <a:latin typeface="Calibri" panose="020F0502020204030204" pitchFamily="34" charset="0"/>
                <a:cs typeface="Calibri" panose="020F0502020204030204" pitchFamily="34" charset="0"/>
              </a:rPr>
              <a:t>an</a:t>
            </a:r>
            <a:r>
              <a:rPr sz="2150" i="1" spc="-15" dirty="0">
                <a:solidFill>
                  <a:srgbClr val="212121"/>
                </a:solidFill>
                <a:latin typeface="Calibri" panose="020F0502020204030204" pitchFamily="34" charset="0"/>
                <a:cs typeface="Calibri" panose="020F0502020204030204" pitchFamily="34" charset="0"/>
              </a:rPr>
              <a:t>d </a:t>
            </a:r>
            <a:r>
              <a:rPr sz="2150" i="1" spc="-10" dirty="0">
                <a:solidFill>
                  <a:srgbClr val="212121"/>
                </a:solidFill>
                <a:latin typeface="Calibri" panose="020F0502020204030204" pitchFamily="34" charset="0"/>
                <a:cs typeface="Calibri" panose="020F0502020204030204" pitchFamily="34" charset="0"/>
              </a:rPr>
              <a:t>soc</a:t>
            </a:r>
            <a:r>
              <a:rPr sz="2150" i="1" spc="-5" dirty="0">
                <a:solidFill>
                  <a:srgbClr val="212121"/>
                </a:solidFill>
                <a:latin typeface="Calibri" panose="020F0502020204030204" pitchFamily="34" charset="0"/>
                <a:cs typeface="Calibri" panose="020F0502020204030204" pitchFamily="34" charset="0"/>
              </a:rPr>
              <a:t>ial</a:t>
            </a:r>
            <a:r>
              <a:rPr sz="2150" i="1" spc="-15" dirty="0">
                <a:solidFill>
                  <a:srgbClr val="212121"/>
                </a:solidFill>
                <a:latin typeface="Calibri" panose="020F0502020204030204" pitchFamily="34" charset="0"/>
                <a:cs typeface="Calibri" panose="020F0502020204030204" pitchFamily="34" charset="0"/>
              </a:rPr>
              <a:t>-</a:t>
            </a:r>
            <a:r>
              <a:rPr sz="2150" i="1" spc="-10" dirty="0">
                <a:solidFill>
                  <a:srgbClr val="212121"/>
                </a:solidFill>
                <a:latin typeface="Calibri" panose="020F0502020204030204" pitchFamily="34" charset="0"/>
                <a:cs typeface="Calibri" panose="020F0502020204030204" pitchFamily="34" charset="0"/>
              </a:rPr>
              <a:t>e</a:t>
            </a:r>
            <a:r>
              <a:rPr sz="2150" i="1" spc="-20" dirty="0">
                <a:solidFill>
                  <a:srgbClr val="212121"/>
                </a:solidFill>
                <a:latin typeface="Calibri" panose="020F0502020204030204" pitchFamily="34" charset="0"/>
                <a:cs typeface="Calibri" panose="020F0502020204030204" pitchFamily="34" charset="0"/>
              </a:rPr>
              <a:t>m</a:t>
            </a:r>
            <a:r>
              <a:rPr sz="2150" i="1" spc="-10" dirty="0">
                <a:solidFill>
                  <a:srgbClr val="212121"/>
                </a:solidFill>
                <a:latin typeface="Calibri" panose="020F0502020204030204" pitchFamily="34" charset="0"/>
                <a:cs typeface="Calibri" panose="020F0502020204030204" pitchFamily="34" charset="0"/>
              </a:rPr>
              <a:t>o</a:t>
            </a:r>
            <a:r>
              <a:rPr sz="2150" i="1" spc="-15" dirty="0">
                <a:solidFill>
                  <a:srgbClr val="212121"/>
                </a:solidFill>
                <a:latin typeface="Calibri" panose="020F0502020204030204" pitchFamily="34" charset="0"/>
                <a:cs typeface="Calibri" panose="020F0502020204030204" pitchFamily="34" charset="0"/>
              </a:rPr>
              <a:t>t</a:t>
            </a:r>
            <a:r>
              <a:rPr sz="2150" i="1" spc="-5" dirty="0">
                <a:solidFill>
                  <a:srgbClr val="212121"/>
                </a:solidFill>
                <a:latin typeface="Calibri" panose="020F0502020204030204" pitchFamily="34" charset="0"/>
                <a:cs typeface="Calibri" panose="020F0502020204030204" pitchFamily="34" charset="0"/>
              </a:rPr>
              <a:t>ional </a:t>
            </a:r>
            <a:r>
              <a:rPr sz="2150" i="1" spc="-10" dirty="0">
                <a:solidFill>
                  <a:srgbClr val="212121"/>
                </a:solidFill>
                <a:latin typeface="Calibri" panose="020F0502020204030204" pitchFamily="34" charset="0"/>
                <a:cs typeface="Calibri" panose="020F0502020204030204" pitchFamily="34" charset="0"/>
              </a:rPr>
              <a:t>dev</a:t>
            </a:r>
            <a:r>
              <a:rPr sz="2150" i="1" spc="-5" dirty="0">
                <a:solidFill>
                  <a:srgbClr val="212121"/>
                </a:solidFill>
                <a:latin typeface="Calibri" panose="020F0502020204030204" pitchFamily="34" charset="0"/>
                <a:cs typeface="Calibri" panose="020F0502020204030204" pitchFamily="34" charset="0"/>
              </a:rPr>
              <a:t>elop</a:t>
            </a:r>
            <a:r>
              <a:rPr sz="2150" i="1" spc="-20" dirty="0">
                <a:solidFill>
                  <a:srgbClr val="212121"/>
                </a:solidFill>
                <a:latin typeface="Calibri" panose="020F0502020204030204" pitchFamily="34" charset="0"/>
                <a:cs typeface="Calibri" panose="020F0502020204030204" pitchFamily="34" charset="0"/>
              </a:rPr>
              <a:t>m</a:t>
            </a:r>
            <a:r>
              <a:rPr sz="2150" i="1" spc="-5" dirty="0">
                <a:solidFill>
                  <a:srgbClr val="212121"/>
                </a:solidFill>
                <a:latin typeface="Calibri" panose="020F0502020204030204" pitchFamily="34" charset="0"/>
                <a:cs typeface="Calibri" panose="020F0502020204030204" pitchFamily="34" charset="0"/>
              </a:rPr>
              <a:t>ent o</a:t>
            </a:r>
            <a:r>
              <a:rPr sz="2150" i="1" spc="-10" dirty="0">
                <a:solidFill>
                  <a:srgbClr val="212121"/>
                </a:solidFill>
                <a:latin typeface="Calibri" panose="020F0502020204030204" pitchFamily="34" charset="0"/>
                <a:cs typeface="Calibri" panose="020F0502020204030204" pitchFamily="34" charset="0"/>
              </a:rPr>
              <a:t>f </a:t>
            </a:r>
            <a:r>
              <a:rPr sz="2150" i="1" spc="-5" dirty="0">
                <a:solidFill>
                  <a:srgbClr val="212121"/>
                </a:solidFill>
                <a:latin typeface="Calibri" panose="020F0502020204030204" pitchFamily="34" charset="0"/>
                <a:cs typeface="Calibri" panose="020F0502020204030204" pitchFamily="34" charset="0"/>
              </a:rPr>
              <a:t>all </a:t>
            </a:r>
            <a:r>
              <a:rPr sz="2150" i="1" spc="-10" dirty="0">
                <a:solidFill>
                  <a:srgbClr val="212121"/>
                </a:solidFill>
                <a:latin typeface="Calibri" panose="020F0502020204030204" pitchFamily="34" charset="0"/>
                <a:cs typeface="Calibri" panose="020F0502020204030204" pitchFamily="34" charset="0"/>
              </a:rPr>
              <a:t>s</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uden</a:t>
            </a:r>
            <a:r>
              <a:rPr sz="2150" i="1" spc="-15" dirty="0">
                <a:solidFill>
                  <a:srgbClr val="212121"/>
                </a:solidFill>
                <a:latin typeface="Calibri" panose="020F0502020204030204" pitchFamily="34" charset="0"/>
                <a:cs typeface="Calibri" panose="020F0502020204030204" pitchFamily="34" charset="0"/>
              </a:rPr>
              <a:t>t</a:t>
            </a:r>
            <a:r>
              <a:rPr sz="2150" i="1" spc="-10" dirty="0">
                <a:solidFill>
                  <a:srgbClr val="212121"/>
                </a:solidFill>
                <a:latin typeface="Calibri" panose="020F0502020204030204" pitchFamily="34" charset="0"/>
                <a:cs typeface="Calibri" panose="020F0502020204030204" pitchFamily="34" charset="0"/>
              </a:rPr>
              <a:t>s.</a:t>
            </a:r>
            <a:endParaRPr lang="en-US" sz="2150" i="1" spc="-10" dirty="0">
              <a:solidFill>
                <a:srgbClr val="212121"/>
              </a:solidFill>
              <a:latin typeface="Calibri" panose="020F0502020204030204" pitchFamily="34" charset="0"/>
              <a:cs typeface="Calibri" panose="020F0502020204030204" pitchFamily="34" charset="0"/>
            </a:endParaRPr>
          </a:p>
          <a:p>
            <a:pPr marL="12700" marR="78740"/>
            <a:endParaRPr lang="en-US" sz="2150" i="1" spc="-10" dirty="0">
              <a:solidFill>
                <a:srgbClr val="212121"/>
              </a:solidFill>
              <a:latin typeface="Calibri" panose="020F0502020204030204" pitchFamily="34" charset="0"/>
              <a:cs typeface="Calibri" panose="020F0502020204030204" pitchFamily="34" charset="0"/>
            </a:endParaRPr>
          </a:p>
          <a:p>
            <a:pPr marL="0" indent="0" eaLnBrk="1" hangingPunct="1">
              <a:buFont typeface="Symbol" charset="2"/>
              <a:buNone/>
            </a:pPr>
            <a:r>
              <a:rPr lang="en-US" altLang="en-US" sz="2150" b="1" dirty="0">
                <a:latin typeface="Calibri" panose="020F0502020204030204" pitchFamily="34" charset="0"/>
                <a:cs typeface="Calibri" panose="020F0502020204030204" pitchFamily="34" charset="0"/>
              </a:rPr>
              <a:t>ABS: </a:t>
            </a:r>
            <a:r>
              <a:rPr lang="en-US" altLang="en-US" sz="2150" i="1" dirty="0">
                <a:latin typeface="Calibri" panose="020F0502020204030204" pitchFamily="34" charset="0"/>
                <a:cs typeface="Calibri" panose="020F0502020204030204" pitchFamily="34" charset="0"/>
              </a:rPr>
              <a:t>The purpose of our PBIS team is to teach and promote positive behaviors through consistent responses, common language, and data driven decisions.</a:t>
            </a:r>
            <a:endParaRPr sz="2150" i="1" dirty="0">
              <a:latin typeface="Calibri" panose="020F0502020204030204" pitchFamily="34" charset="0"/>
              <a:cs typeface="Calibri" panose="020F0502020204030204" pitchFamily="34" charset="0"/>
            </a:endParaRPr>
          </a:p>
        </p:txBody>
      </p:sp>
      <p:sp>
        <p:nvSpPr>
          <p:cNvPr id="6" name="Title 5">
            <a:extLst>
              <a:ext uri="{FF2B5EF4-FFF2-40B4-BE49-F238E27FC236}">
                <a16:creationId xmlns:a16="http://schemas.microsoft.com/office/drawing/2014/main" id="{7C989C09-98CD-8B46-8899-ACBC29352499}"/>
              </a:ext>
            </a:extLst>
          </p:cNvPr>
          <p:cNvSpPr>
            <a:spLocks noGrp="1"/>
          </p:cNvSpPr>
          <p:nvPr>
            <p:ph type="title"/>
          </p:nvPr>
        </p:nvSpPr>
        <p:spPr/>
        <p:txBody>
          <a:bodyPr/>
          <a:lstStyle/>
          <a:p>
            <a:r>
              <a:rPr lang="en-US" dirty="0"/>
              <a:t>1. Purpose Statement Examples</a:t>
            </a:r>
          </a:p>
        </p:txBody>
      </p:sp>
    </p:spTree>
    <p:extLst>
      <p:ext uri="{BB962C8B-B14F-4D97-AF65-F5344CB8AC3E}">
        <p14:creationId xmlns:p14="http://schemas.microsoft.com/office/powerpoint/2010/main" val="60939418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Title 2"/>
          <p:cNvSpPr>
            <a:spLocks noGrp="1"/>
          </p:cNvSpPr>
          <p:nvPr>
            <p:ph type="title"/>
          </p:nvPr>
        </p:nvSpPr>
        <p:spPr>
          <a:xfrm>
            <a:off x="457200" y="274638"/>
            <a:ext cx="8229600" cy="1325562"/>
          </a:xfrm>
        </p:spPr>
        <p:txBody>
          <a:bodyPr/>
          <a:lstStyle/>
          <a:p>
            <a:pPr eaLnBrk="1" hangingPunct="1"/>
            <a:r>
              <a:rPr lang="en-US" altLang="en-US" dirty="0">
                <a:latin typeface="Calibri" panose="020F0502020204030204" pitchFamily="34" charset="0"/>
                <a:ea typeface="ＭＳ Ｐゴシック" charset="-128"/>
                <a:cs typeface="Calibri" panose="020F0502020204030204" pitchFamily="34" charset="0"/>
              </a:rPr>
              <a:t>1. Purpose Statement Status</a:t>
            </a:r>
          </a:p>
        </p:txBody>
      </p:sp>
      <p:sp>
        <p:nvSpPr>
          <p:cNvPr id="4" name="object 6">
            <a:extLst>
              <a:ext uri="{FF2B5EF4-FFF2-40B4-BE49-F238E27FC236}">
                <a16:creationId xmlns:a16="http://schemas.microsoft.com/office/drawing/2014/main" id="{B43DA16C-8EFE-9B40-9092-38804577662B}"/>
              </a:ext>
            </a:extLst>
          </p:cNvPr>
          <p:cNvSpPr/>
          <p:nvPr/>
        </p:nvSpPr>
        <p:spPr>
          <a:xfrm>
            <a:off x="888523" y="3071669"/>
            <a:ext cx="682751" cy="682751"/>
          </a:xfrm>
          <a:prstGeom prst="rect">
            <a:avLst/>
          </a:prstGeom>
          <a:blipFill>
            <a:blip r:embed="rId3" cstate="print"/>
            <a:stretch>
              <a:fillRect/>
            </a:stretch>
          </a:blipFill>
        </p:spPr>
        <p:txBody>
          <a:bodyPr wrap="square" lIns="0" tIns="0" rIns="0" bIns="0" rtlCol="0">
            <a:noAutofit/>
          </a:bodyPr>
          <a:lstStyle/>
          <a:p>
            <a:endParaRPr/>
          </a:p>
        </p:txBody>
      </p:sp>
      <p:sp>
        <p:nvSpPr>
          <p:cNvPr id="5" name="object 7">
            <a:extLst>
              <a:ext uri="{FF2B5EF4-FFF2-40B4-BE49-F238E27FC236}">
                <a16:creationId xmlns:a16="http://schemas.microsoft.com/office/drawing/2014/main" id="{57CC905D-3E01-FF4F-8B31-5A6FBEA6434F}"/>
              </a:ext>
            </a:extLst>
          </p:cNvPr>
          <p:cNvSpPr txBox="1"/>
          <p:nvPr/>
        </p:nvSpPr>
        <p:spPr>
          <a:xfrm>
            <a:off x="1726917" y="3200701"/>
            <a:ext cx="6684645" cy="1473200"/>
          </a:xfrm>
          <a:prstGeom prst="rect">
            <a:avLst/>
          </a:prstGeom>
        </p:spPr>
        <p:txBody>
          <a:bodyPr vert="horz" wrap="square" lIns="0" tIns="0" rIns="0" bIns="0" rtlCol="0">
            <a:noAutofit/>
          </a:bodyPr>
          <a:lstStyle/>
          <a:p>
            <a:pPr marL="12700">
              <a:lnSpc>
                <a:spcPct val="100000"/>
              </a:lnSpc>
            </a:pPr>
            <a:r>
              <a:rPr sz="2400" spc="-5" dirty="0">
                <a:latin typeface="Calibri" panose="020F0502020204030204" pitchFamily="34" charset="0"/>
                <a:cs typeface="Calibri" panose="020F0502020204030204" pitchFamily="34" charset="0"/>
              </a:rPr>
              <a:t>O</a:t>
            </a:r>
            <a:r>
              <a:rPr sz="2400" spc="0" dirty="0">
                <a:latin typeface="Calibri" panose="020F0502020204030204" pitchFamily="34" charset="0"/>
                <a:cs typeface="Calibri" panose="020F0502020204030204" pitchFamily="34" charset="0"/>
              </a:rPr>
              <a:t>ur</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purpose s</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a</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ement</a:t>
            </a:r>
            <a:r>
              <a:rPr sz="2400" spc="-10"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is</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comple</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ed.</a:t>
            </a:r>
            <a:endParaRPr sz="2400" dirty="0">
              <a:latin typeface="Calibri" panose="020F0502020204030204" pitchFamily="34" charset="0"/>
              <a:cs typeface="Calibri" panose="020F0502020204030204" pitchFamily="34" charset="0"/>
            </a:endParaRPr>
          </a:p>
          <a:p>
            <a:pPr>
              <a:lnSpc>
                <a:spcPts val="850"/>
              </a:lnSpc>
              <a:spcBef>
                <a:spcPts val="29"/>
              </a:spcBef>
            </a:pPr>
            <a:endParaRPr sz="850" dirty="0">
              <a:latin typeface="Calibri" panose="020F0502020204030204" pitchFamily="34" charset="0"/>
              <a:cs typeface="Calibri" panose="020F0502020204030204" pitchFamily="34" charset="0"/>
            </a:endParaRPr>
          </a:p>
          <a:p>
            <a:pPr>
              <a:lnSpc>
                <a:spcPts val="1000"/>
              </a:lnSpc>
            </a:pPr>
            <a:endParaRPr sz="1000" dirty="0">
              <a:latin typeface="Calibri" panose="020F0502020204030204" pitchFamily="34" charset="0"/>
              <a:cs typeface="Calibri" panose="020F0502020204030204" pitchFamily="34" charset="0"/>
            </a:endParaRPr>
          </a:p>
          <a:p>
            <a:pPr>
              <a:lnSpc>
                <a:spcPts val="1000"/>
              </a:lnSpc>
            </a:pPr>
            <a:endParaRPr sz="1000" dirty="0">
              <a:latin typeface="Calibri" panose="020F0502020204030204" pitchFamily="34" charset="0"/>
              <a:cs typeface="Calibri" panose="020F0502020204030204" pitchFamily="34" charset="0"/>
            </a:endParaRPr>
          </a:p>
          <a:p>
            <a:pPr marL="12700" marR="12700">
              <a:lnSpc>
                <a:spcPct val="100000"/>
              </a:lnSpc>
            </a:pPr>
            <a:r>
              <a:rPr sz="2400" spc="-5" dirty="0">
                <a:latin typeface="Calibri" panose="020F0502020204030204" pitchFamily="34" charset="0"/>
                <a:cs typeface="Calibri" panose="020F0502020204030204" pitchFamily="34" charset="0"/>
              </a:rPr>
              <a:t>I</a:t>
            </a:r>
            <a:r>
              <a:rPr sz="2400" spc="0" dirty="0">
                <a:latin typeface="Calibri" panose="020F0502020204030204" pitchFamily="34" charset="0"/>
                <a:cs typeface="Calibri" panose="020F0502020204030204" pitchFamily="34" charset="0"/>
              </a:rPr>
              <a:t>t</a:t>
            </a:r>
            <a:r>
              <a:rPr sz="2400" spc="-10"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has</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been</a:t>
            </a:r>
            <a:r>
              <a:rPr sz="2400" spc="-5" dirty="0">
                <a:latin typeface="Calibri" panose="020F0502020204030204" pitchFamily="34" charset="0"/>
                <a:cs typeface="Calibri" panose="020F0502020204030204" pitchFamily="34" charset="0"/>
              </a:rPr>
              <a:t>/</a:t>
            </a:r>
            <a:r>
              <a:rPr sz="2400" spc="0" dirty="0">
                <a:latin typeface="Calibri" panose="020F0502020204030204" pitchFamily="34" charset="0"/>
                <a:cs typeface="Calibri" panose="020F0502020204030204" pitchFamily="34" charset="0"/>
              </a:rPr>
              <a:t>will be shared wi</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h s</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a</a:t>
            </a:r>
            <a:r>
              <a:rPr sz="2400" spc="-5" dirty="0">
                <a:latin typeface="Calibri" panose="020F0502020204030204" pitchFamily="34" charset="0"/>
                <a:cs typeface="Calibri" panose="020F0502020204030204" pitchFamily="34" charset="0"/>
              </a:rPr>
              <a:t>ff</a:t>
            </a:r>
            <a:r>
              <a:rPr sz="2400" spc="0" dirty="0">
                <a:latin typeface="Calibri" panose="020F0502020204030204" pitchFamily="34" charset="0"/>
                <a:cs typeface="Calibri" panose="020F0502020204030204" pitchFamily="34" charset="0"/>
              </a:rPr>
              <a:t>,</a:t>
            </a:r>
            <a:r>
              <a:rPr sz="2400" spc="-10"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s</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uden</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s</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and </a:t>
            </a:r>
            <a:r>
              <a:rPr sz="2400" spc="-5" dirty="0">
                <a:latin typeface="Calibri" panose="020F0502020204030204" pitchFamily="34" charset="0"/>
                <a:cs typeface="Calibri" panose="020F0502020204030204" pitchFamily="34" charset="0"/>
              </a:rPr>
              <a:t>f</a:t>
            </a:r>
            <a:r>
              <a:rPr sz="2400" spc="0" dirty="0">
                <a:latin typeface="Calibri" panose="020F0502020204030204" pitchFamily="34" charset="0"/>
                <a:cs typeface="Calibri" panose="020F0502020204030204" pitchFamily="34" charset="0"/>
              </a:rPr>
              <a:t>amilies</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(roll-ou</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a:t>
            </a:r>
            <a:r>
              <a:rPr sz="2400" spc="-10"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websi</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e,</a:t>
            </a:r>
            <a:r>
              <a:rPr sz="2400" spc="-10"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pamphle</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a:t>
            </a:r>
            <a:r>
              <a:rPr sz="2400" spc="-10"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e</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c</a:t>
            </a:r>
            <a:r>
              <a:rPr sz="2400" spc="-5" dirty="0">
                <a:latin typeface="Calibri" panose="020F0502020204030204" pitchFamily="34" charset="0"/>
                <a:cs typeface="Calibri" panose="020F0502020204030204" pitchFamily="34" charset="0"/>
              </a:rPr>
              <a:t>.</a:t>
            </a:r>
            <a:r>
              <a:rPr sz="2400" spc="0" dirty="0">
                <a:latin typeface="Calibri" panose="020F0502020204030204" pitchFamily="34" charset="0"/>
                <a:cs typeface="Calibri" panose="020F0502020204030204" pitchFamily="34" charset="0"/>
              </a:rPr>
              <a:t>)</a:t>
            </a:r>
            <a:endParaRPr sz="2400" dirty="0">
              <a:latin typeface="Calibri" panose="020F0502020204030204" pitchFamily="34" charset="0"/>
              <a:cs typeface="Calibri" panose="020F0502020204030204" pitchFamily="34" charset="0"/>
            </a:endParaRPr>
          </a:p>
        </p:txBody>
      </p:sp>
      <p:sp>
        <p:nvSpPr>
          <p:cNvPr id="6" name="object 8">
            <a:extLst>
              <a:ext uri="{FF2B5EF4-FFF2-40B4-BE49-F238E27FC236}">
                <a16:creationId xmlns:a16="http://schemas.microsoft.com/office/drawing/2014/main" id="{F38F6A7D-E885-C446-B3F4-5DDB79BFA8AA}"/>
              </a:ext>
            </a:extLst>
          </p:cNvPr>
          <p:cNvSpPr/>
          <p:nvPr/>
        </p:nvSpPr>
        <p:spPr>
          <a:xfrm>
            <a:off x="888523" y="3937301"/>
            <a:ext cx="682751" cy="682751"/>
          </a:xfrm>
          <a:prstGeom prst="rect">
            <a:avLst/>
          </a:prstGeom>
          <a:blipFill>
            <a:blip r:embed="rId4" cstate="print"/>
            <a:stretch>
              <a:fillRect/>
            </a:stretch>
          </a:blipFill>
        </p:spPr>
        <p:txBody>
          <a:bodyPr wrap="square" lIns="0" tIns="0" rIns="0" bIns="0" rtlCol="0">
            <a:noAutofit/>
          </a:bodyPr>
          <a:lstStyle/>
          <a:p>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ED037-89BF-D142-86D4-13D70CBA4521}"/>
              </a:ext>
            </a:extLst>
          </p:cNvPr>
          <p:cNvSpPr>
            <a:spLocks noGrp="1"/>
          </p:cNvSpPr>
          <p:nvPr>
            <p:ph type="title"/>
          </p:nvPr>
        </p:nvSpPr>
        <p:spPr>
          <a:xfrm>
            <a:off x="457200" y="274638"/>
            <a:ext cx="8229600" cy="1325562"/>
          </a:xfrm>
        </p:spPr>
        <p:txBody>
          <a:bodyPr/>
          <a:lstStyle/>
          <a:p>
            <a:r>
              <a:rPr lang="en-US" dirty="0"/>
              <a:t>A Restorative Practice Approach to PBIS Expectations</a:t>
            </a:r>
          </a:p>
        </p:txBody>
      </p:sp>
      <p:sp>
        <p:nvSpPr>
          <p:cNvPr id="3" name="Content Placeholder 2">
            <a:extLst>
              <a:ext uri="{FF2B5EF4-FFF2-40B4-BE49-F238E27FC236}">
                <a16:creationId xmlns:a16="http://schemas.microsoft.com/office/drawing/2014/main" id="{59BFF17C-FE5A-1240-8179-47161D207792}"/>
              </a:ext>
            </a:extLst>
          </p:cNvPr>
          <p:cNvSpPr>
            <a:spLocks noGrp="1"/>
          </p:cNvSpPr>
          <p:nvPr>
            <p:ph idx="1"/>
          </p:nvPr>
        </p:nvSpPr>
        <p:spPr>
          <a:xfrm>
            <a:off x="457200" y="1745972"/>
            <a:ext cx="8229600" cy="4226203"/>
          </a:xfrm>
        </p:spPr>
        <p:txBody>
          <a:bodyPr>
            <a:normAutofit fontScale="85000" lnSpcReduction="20000"/>
          </a:bodyPr>
          <a:lstStyle/>
          <a:p>
            <a:pPr marL="0" indent="0">
              <a:buNone/>
            </a:pPr>
            <a:r>
              <a:rPr lang="en-US" sz="3300" dirty="0"/>
              <a:t>The Restorative Approach is about: </a:t>
            </a:r>
          </a:p>
          <a:p>
            <a:pPr lvl="2"/>
            <a:r>
              <a:rPr lang="en-US" sz="2600" dirty="0"/>
              <a:t>Voluntary Participation</a:t>
            </a:r>
          </a:p>
          <a:p>
            <a:pPr lvl="2"/>
            <a:r>
              <a:rPr lang="en-US" sz="2600" dirty="0"/>
              <a:t>Exploring Relationships</a:t>
            </a:r>
          </a:p>
          <a:p>
            <a:pPr lvl="2"/>
            <a:r>
              <a:rPr lang="en-US" sz="2600" dirty="0"/>
              <a:t>Meaningful Engagement</a:t>
            </a:r>
          </a:p>
          <a:p>
            <a:pPr lvl="2"/>
            <a:r>
              <a:rPr lang="en-US" sz="2600" dirty="0"/>
              <a:t>Participatory Decision-Making </a:t>
            </a:r>
          </a:p>
          <a:p>
            <a:pPr lvl="2"/>
            <a:endParaRPr lang="en-US" sz="2100" dirty="0"/>
          </a:p>
          <a:p>
            <a:pPr marL="0" indent="0">
              <a:buNone/>
            </a:pPr>
            <a:r>
              <a:rPr lang="en-US" sz="3300" dirty="0"/>
              <a:t>As we review the next 2 components, think about how you can shift from setting the expectations and teaching the expectations </a:t>
            </a:r>
            <a:r>
              <a:rPr lang="en-US" sz="3300" b="1" i="1" dirty="0"/>
              <a:t>to </a:t>
            </a:r>
            <a:r>
              <a:rPr lang="en-US" sz="3300" dirty="0"/>
              <a:t>building agreements together and engaging students in what these agreements mean in action.</a:t>
            </a:r>
          </a:p>
        </p:txBody>
      </p:sp>
      <p:sp>
        <p:nvSpPr>
          <p:cNvPr id="4" name="Content Placeholder 2">
            <a:extLst>
              <a:ext uri="{FF2B5EF4-FFF2-40B4-BE49-F238E27FC236}">
                <a16:creationId xmlns:a16="http://schemas.microsoft.com/office/drawing/2014/main" id="{3867EFE1-BE1D-BA4F-BB6E-A77F403F5819}"/>
              </a:ext>
            </a:extLst>
          </p:cNvPr>
          <p:cNvSpPr txBox="1">
            <a:spLocks/>
          </p:cNvSpPr>
          <p:nvPr/>
        </p:nvSpPr>
        <p:spPr bwMode="auto">
          <a:xfrm>
            <a:off x="566737" y="5756286"/>
            <a:ext cx="8229600" cy="65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400" dirty="0"/>
              <a:t>*Consider assigning a Restorative Approaches Monitor role*</a:t>
            </a:r>
          </a:p>
        </p:txBody>
      </p:sp>
    </p:spTree>
    <p:extLst>
      <p:ext uri="{BB962C8B-B14F-4D97-AF65-F5344CB8AC3E}">
        <p14:creationId xmlns:p14="http://schemas.microsoft.com/office/powerpoint/2010/main" val="13492754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Title 3"/>
          <p:cNvSpPr>
            <a:spLocks noGrp="1"/>
          </p:cNvSpPr>
          <p:nvPr>
            <p:ph type="title"/>
          </p:nvPr>
        </p:nvSpPr>
        <p:spPr/>
        <p:txBody>
          <a:bodyPr/>
          <a:lstStyle/>
          <a:p>
            <a:pPr eaLnBrk="1" hangingPunct="1"/>
            <a:r>
              <a:rPr lang="en-US" altLang="en-US" sz="4000" dirty="0">
                <a:ea typeface="ＭＳ Ｐゴシック" charset="-128"/>
              </a:rPr>
              <a:t>2. Defining Behavior Expectations </a:t>
            </a:r>
          </a:p>
        </p:txBody>
      </p:sp>
      <p:sp>
        <p:nvSpPr>
          <p:cNvPr id="37890" name="Content Placeholder 2"/>
          <p:cNvSpPr>
            <a:spLocks noGrp="1"/>
          </p:cNvSpPr>
          <p:nvPr>
            <p:ph idx="1"/>
          </p:nvPr>
        </p:nvSpPr>
        <p:spPr/>
        <p:txBody>
          <a:bodyPr/>
          <a:lstStyle/>
          <a:p>
            <a:pPr eaLnBrk="1" hangingPunct="1">
              <a:lnSpc>
                <a:spcPct val="80000"/>
              </a:lnSpc>
              <a:buFont typeface="Arial" charset="0"/>
              <a:buNone/>
              <a:defRPr/>
            </a:pPr>
            <a:r>
              <a:rPr lang="en-US" dirty="0">
                <a:latin typeface="Calibri" charset="0"/>
                <a:ea typeface="Calibri" charset="0"/>
                <a:cs typeface="Calibri" charset="0"/>
              </a:rPr>
              <a:t>Why is it important?</a:t>
            </a:r>
          </a:p>
          <a:p>
            <a:pPr eaLnBrk="1" hangingPunct="1">
              <a:lnSpc>
                <a:spcPct val="80000"/>
              </a:lnSpc>
              <a:buFont typeface="Symbol" charset="0"/>
              <a:buNone/>
              <a:defRPr/>
            </a:pPr>
            <a:endParaRPr lang="en-US" dirty="0">
              <a:latin typeface="Calibri" charset="0"/>
              <a:ea typeface="Calibri" charset="0"/>
              <a:cs typeface="Calibri" charset="0"/>
            </a:endParaRPr>
          </a:p>
          <a:p>
            <a:pPr eaLnBrk="1" hangingPunct="1">
              <a:lnSpc>
                <a:spcPct val="80000"/>
              </a:lnSpc>
              <a:defRPr/>
            </a:pPr>
            <a:r>
              <a:rPr lang="en-US" dirty="0">
                <a:latin typeface="Calibri" charset="0"/>
                <a:ea typeface="Calibri" charset="0"/>
                <a:cs typeface="Calibri" charset="0"/>
              </a:rPr>
              <a:t>Research indicates that schools should utilize  3-5 behavioral expectations that are positively stated and posted throughout the school</a:t>
            </a:r>
          </a:p>
          <a:p>
            <a:pPr marL="0" indent="0" eaLnBrk="1" hangingPunct="1">
              <a:lnSpc>
                <a:spcPct val="80000"/>
              </a:lnSpc>
              <a:buFont typeface="Symbol" charset="0"/>
              <a:buNone/>
              <a:defRPr/>
            </a:pPr>
            <a:endParaRPr lang="en-US" dirty="0">
              <a:latin typeface="Calibri" charset="0"/>
              <a:ea typeface="Calibri" charset="0"/>
              <a:cs typeface="Calibri" charset="0"/>
            </a:endParaRPr>
          </a:p>
          <a:p>
            <a:pPr eaLnBrk="1" hangingPunct="1">
              <a:lnSpc>
                <a:spcPct val="80000"/>
              </a:lnSpc>
              <a:defRPr/>
            </a:pPr>
            <a:r>
              <a:rPr lang="en-US" dirty="0">
                <a:latin typeface="Calibri" charset="0"/>
                <a:ea typeface="Calibri" charset="0"/>
                <a:cs typeface="Calibri" charset="0"/>
              </a:rPr>
              <a:t>These expectations should be clear and general enough to apply to all school settings (e.g. classroom, hallways, playgrounds)</a:t>
            </a:r>
          </a:p>
          <a:p>
            <a:pPr marL="0" indent="0" eaLnBrk="1" hangingPunct="1">
              <a:lnSpc>
                <a:spcPct val="80000"/>
              </a:lnSpc>
              <a:buFont typeface="Symbol" charset="0"/>
              <a:buNone/>
              <a:defRPr/>
            </a:pPr>
            <a:endParaRPr lang="en-US" dirty="0">
              <a:latin typeface="Calibri" charset="0"/>
              <a:ea typeface="Calibri" charset="0"/>
              <a:cs typeface="Calibri" charset="0"/>
            </a:endParaRPr>
          </a:p>
          <a:p>
            <a:pPr eaLnBrk="1" hangingPunct="1">
              <a:lnSpc>
                <a:spcPct val="80000"/>
              </a:lnSpc>
              <a:buFont typeface="Arial" charset="0"/>
              <a:buNone/>
              <a:defRPr/>
            </a:pPr>
            <a:endParaRPr lang="en-US" dirty="0">
              <a:latin typeface="Calibri" charset="0"/>
              <a:ea typeface="Calibri" charset="0"/>
              <a:cs typeface="Calibri" charset="0"/>
            </a:endParaRPr>
          </a:p>
        </p:txBody>
      </p:sp>
    </p:spTree>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B58E8-F51C-214E-BFB5-7739240AB2ED}"/>
              </a:ext>
            </a:extLst>
          </p:cNvPr>
          <p:cNvSpPr>
            <a:spLocks noGrp="1"/>
          </p:cNvSpPr>
          <p:nvPr>
            <p:ph type="title"/>
          </p:nvPr>
        </p:nvSpPr>
        <p:spPr/>
        <p:txBody>
          <a:bodyPr/>
          <a:lstStyle/>
          <a:p>
            <a:r>
              <a:rPr lang="en-US" dirty="0"/>
              <a:t>2. Expectations Examples</a:t>
            </a:r>
          </a:p>
        </p:txBody>
      </p:sp>
      <p:sp>
        <p:nvSpPr>
          <p:cNvPr id="3" name="Content Placeholder 2">
            <a:extLst>
              <a:ext uri="{FF2B5EF4-FFF2-40B4-BE49-F238E27FC236}">
                <a16:creationId xmlns:a16="http://schemas.microsoft.com/office/drawing/2014/main" id="{AAC79C29-91B6-694F-A33E-56CFBD7D5A71}"/>
              </a:ext>
            </a:extLst>
          </p:cNvPr>
          <p:cNvSpPr>
            <a:spLocks noGrp="1"/>
          </p:cNvSpPr>
          <p:nvPr>
            <p:ph idx="1"/>
          </p:nvPr>
        </p:nvSpPr>
        <p:spPr>
          <a:xfrm>
            <a:off x="457200" y="1600201"/>
            <a:ext cx="8229600" cy="3360906"/>
          </a:xfrm>
        </p:spPr>
        <p:txBody>
          <a:bodyPr/>
          <a:lstStyle/>
          <a:p>
            <a:r>
              <a:rPr lang="en-US" dirty="0"/>
              <a:t>Be Responsible</a:t>
            </a:r>
          </a:p>
          <a:p>
            <a:r>
              <a:rPr lang="en-US" dirty="0"/>
              <a:t>Be Respectful</a:t>
            </a:r>
          </a:p>
          <a:p>
            <a:r>
              <a:rPr lang="en-US" dirty="0"/>
              <a:t>Be Safe</a:t>
            </a:r>
          </a:p>
          <a:p>
            <a:r>
              <a:rPr lang="en-US" dirty="0"/>
              <a:t>Be Kind</a:t>
            </a:r>
          </a:p>
          <a:p>
            <a:r>
              <a:rPr lang="en-US" dirty="0"/>
              <a:t>PRIDE: Positive Attitude, Respect, Integrity, Determination, Empathy</a:t>
            </a:r>
          </a:p>
        </p:txBody>
      </p:sp>
      <p:sp>
        <p:nvSpPr>
          <p:cNvPr id="4" name="object 6">
            <a:extLst>
              <a:ext uri="{FF2B5EF4-FFF2-40B4-BE49-F238E27FC236}">
                <a16:creationId xmlns:a16="http://schemas.microsoft.com/office/drawing/2014/main" id="{63FF9630-52CA-D242-8FD3-ABE83B62DA8A}"/>
              </a:ext>
            </a:extLst>
          </p:cNvPr>
          <p:cNvSpPr txBox="1"/>
          <p:nvPr/>
        </p:nvSpPr>
        <p:spPr>
          <a:xfrm>
            <a:off x="1277161" y="5244254"/>
            <a:ext cx="7129145" cy="375920"/>
          </a:xfrm>
          <a:prstGeom prst="rect">
            <a:avLst/>
          </a:prstGeom>
        </p:spPr>
        <p:txBody>
          <a:bodyPr vert="horz" wrap="square" lIns="0" tIns="0" rIns="0" bIns="0" rtlCol="0">
            <a:noAutofit/>
          </a:bodyPr>
          <a:lstStyle/>
          <a:p>
            <a:pPr marL="12700">
              <a:lnSpc>
                <a:spcPct val="100000"/>
              </a:lnSpc>
            </a:pPr>
            <a:r>
              <a:rPr sz="2400" dirty="0">
                <a:latin typeface="Calibri" panose="020F0502020204030204" pitchFamily="34" charset="0"/>
                <a:cs typeface="Calibri" panose="020F0502020204030204" pitchFamily="34" charset="0"/>
              </a:rPr>
              <a:t>3-5 behavioral expec</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a</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ions</a:t>
            </a:r>
            <a:r>
              <a:rPr sz="2400" spc="-5" dirty="0">
                <a:latin typeface="Calibri" panose="020F0502020204030204" pitchFamily="34" charset="0"/>
                <a:cs typeface="Calibri" panose="020F0502020204030204" pitchFamily="34" charset="0"/>
              </a:rPr>
              <a:t> t</a:t>
            </a:r>
            <a:r>
              <a:rPr sz="2400" spc="0" dirty="0">
                <a:latin typeface="Calibri" panose="020F0502020204030204" pitchFamily="34" charset="0"/>
                <a:cs typeface="Calibri" panose="020F0502020204030204" pitchFamily="34" charset="0"/>
              </a:rPr>
              <a:t>hat</a:t>
            </a:r>
            <a:r>
              <a:rPr sz="2400" spc="-10"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are posi</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ively</a:t>
            </a:r>
            <a:r>
              <a:rPr sz="2400" spc="-5" dirty="0">
                <a:latin typeface="Calibri" panose="020F0502020204030204" pitchFamily="34" charset="0"/>
                <a:cs typeface="Calibri" panose="020F0502020204030204" pitchFamily="34" charset="0"/>
              </a:rPr>
              <a:t> </a:t>
            </a:r>
            <a:r>
              <a:rPr sz="2400" spc="0" dirty="0">
                <a:latin typeface="Calibri" panose="020F0502020204030204" pitchFamily="34" charset="0"/>
                <a:cs typeface="Calibri" panose="020F0502020204030204" pitchFamily="34" charset="0"/>
              </a:rPr>
              <a:t>s</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a</a:t>
            </a:r>
            <a:r>
              <a:rPr sz="2400" spc="-5" dirty="0">
                <a:latin typeface="Calibri" panose="020F0502020204030204" pitchFamily="34" charset="0"/>
                <a:cs typeface="Calibri" panose="020F0502020204030204" pitchFamily="34" charset="0"/>
              </a:rPr>
              <a:t>t</a:t>
            </a:r>
            <a:r>
              <a:rPr sz="2400" spc="0" dirty="0">
                <a:latin typeface="Calibri" panose="020F0502020204030204" pitchFamily="34" charset="0"/>
                <a:cs typeface="Calibri" panose="020F0502020204030204" pitchFamily="34" charset="0"/>
              </a:rPr>
              <a:t>ed</a:t>
            </a:r>
            <a:endParaRPr sz="2400" dirty="0">
              <a:latin typeface="Calibri" panose="020F0502020204030204" pitchFamily="34" charset="0"/>
              <a:cs typeface="Calibri" panose="020F0502020204030204" pitchFamily="34" charset="0"/>
            </a:endParaRPr>
          </a:p>
        </p:txBody>
      </p:sp>
      <p:sp>
        <p:nvSpPr>
          <p:cNvPr id="5" name="object 7">
            <a:extLst>
              <a:ext uri="{FF2B5EF4-FFF2-40B4-BE49-F238E27FC236}">
                <a16:creationId xmlns:a16="http://schemas.microsoft.com/office/drawing/2014/main" id="{2EDB8424-8ADA-5C41-B471-CCBAC2518624}"/>
              </a:ext>
            </a:extLst>
          </p:cNvPr>
          <p:cNvSpPr/>
          <p:nvPr/>
        </p:nvSpPr>
        <p:spPr>
          <a:xfrm>
            <a:off x="457200" y="5143670"/>
            <a:ext cx="682752" cy="682751"/>
          </a:xfrm>
          <a:prstGeom prst="rect">
            <a:avLst/>
          </a:prstGeom>
          <a:blipFill>
            <a:blip r:embed="rId2" cstate="print"/>
            <a:stretch>
              <a:fillRect/>
            </a:stretch>
          </a:blipFill>
        </p:spPr>
        <p:txBody>
          <a:bodyPr wrap="square" lIns="0" tIns="0" rIns="0" bIns="0" rtlCol="0">
            <a:noAutofit/>
          </a:bodyPr>
          <a:lstStyle/>
          <a:p>
            <a:endParaRPr/>
          </a:p>
        </p:txBody>
      </p:sp>
      <p:sp>
        <p:nvSpPr>
          <p:cNvPr id="6" name="object 7">
            <a:extLst>
              <a:ext uri="{FF2B5EF4-FFF2-40B4-BE49-F238E27FC236}">
                <a16:creationId xmlns:a16="http://schemas.microsoft.com/office/drawing/2014/main" id="{75C3DE4D-20F7-D842-86EB-E651499FE1A0}"/>
              </a:ext>
            </a:extLst>
          </p:cNvPr>
          <p:cNvSpPr/>
          <p:nvPr/>
        </p:nvSpPr>
        <p:spPr>
          <a:xfrm>
            <a:off x="2030861" y="5823547"/>
            <a:ext cx="682752" cy="682751"/>
          </a:xfrm>
          <a:prstGeom prst="rect">
            <a:avLst/>
          </a:prstGeom>
          <a:blipFill>
            <a:blip r:embed="rId2" cstate="print"/>
            <a:stretch>
              <a:fillRect/>
            </a:stretch>
          </a:blipFill>
        </p:spPr>
        <p:txBody>
          <a:bodyPr wrap="square" lIns="0" tIns="0" rIns="0" bIns="0" rtlCol="0">
            <a:noAutofit/>
          </a:bodyPr>
          <a:lstStyle/>
          <a:p>
            <a:endParaRPr/>
          </a:p>
        </p:txBody>
      </p:sp>
      <p:sp>
        <p:nvSpPr>
          <p:cNvPr id="7" name="object 6">
            <a:extLst>
              <a:ext uri="{FF2B5EF4-FFF2-40B4-BE49-F238E27FC236}">
                <a16:creationId xmlns:a16="http://schemas.microsoft.com/office/drawing/2014/main" id="{7F488A98-00C4-6F4F-B503-4E7E2BAE5FF8}"/>
              </a:ext>
            </a:extLst>
          </p:cNvPr>
          <p:cNvSpPr txBox="1"/>
          <p:nvPr/>
        </p:nvSpPr>
        <p:spPr>
          <a:xfrm>
            <a:off x="2713613" y="5900908"/>
            <a:ext cx="4718320" cy="365932"/>
          </a:xfrm>
          <a:prstGeom prst="rect">
            <a:avLst/>
          </a:prstGeom>
        </p:spPr>
        <p:txBody>
          <a:bodyPr vert="horz" wrap="square" lIns="0" tIns="0" rIns="0" bIns="0" rtlCol="0">
            <a:noAutofit/>
          </a:bodyPr>
          <a:lstStyle/>
          <a:p>
            <a:pPr marL="12700">
              <a:lnSpc>
                <a:spcPct val="100000"/>
              </a:lnSpc>
            </a:pPr>
            <a:r>
              <a:rPr lang="en-US" sz="2400" dirty="0">
                <a:latin typeface="Calibri" panose="020F0502020204030204" pitchFamily="34" charset="0"/>
                <a:cs typeface="Calibri" panose="020F0502020204030204" pitchFamily="34" charset="0"/>
              </a:rPr>
              <a:t>Our expectations are on our website; students, staff &amp; families know them</a:t>
            </a:r>
            <a:endParaRPr sz="2400" dirty="0">
              <a:latin typeface="Calibri" panose="020F0502020204030204" pitchFamily="34" charset="0"/>
              <a:cs typeface="Calibri" panose="020F0502020204030204" pitchFamily="34" charset="0"/>
            </a:endParaRPr>
          </a:p>
        </p:txBody>
      </p:sp>
      <p:pic>
        <p:nvPicPr>
          <p:cNvPr id="8" name="Content Placeholder 3">
            <a:extLst>
              <a:ext uri="{FF2B5EF4-FFF2-40B4-BE49-F238E27FC236}">
                <a16:creationId xmlns:a16="http://schemas.microsoft.com/office/drawing/2014/main" id="{5F2A9DC3-62D4-4448-A85F-E4759D214410}"/>
              </a:ext>
            </a:extLst>
          </p:cNvPr>
          <p:cNvPicPr>
            <a:picLocks noChangeAspect="1"/>
          </p:cNvPicPr>
          <p:nvPr/>
        </p:nvPicPr>
        <p:blipFill rotWithShape="1">
          <a:blip r:embed="rId3">
            <a:extLst>
              <a:ext uri="{28A0092B-C50C-407E-A947-70E740481C1C}">
                <a14:useLocalDpi xmlns:a14="http://schemas.microsoft.com/office/drawing/2010/main" val="0"/>
              </a:ext>
            </a:extLst>
          </a:blip>
          <a:srcRect l="10065" t="6977" r="4557" b="7461"/>
          <a:stretch/>
        </p:blipFill>
        <p:spPr bwMode="auto">
          <a:xfrm>
            <a:off x="5473432" y="1600201"/>
            <a:ext cx="3213368" cy="2415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8792236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are we going to be together?</a:t>
            </a:r>
          </a:p>
        </p:txBody>
      </p:sp>
      <p:sp>
        <p:nvSpPr>
          <p:cNvPr id="4" name="Content Placeholder 3"/>
          <p:cNvSpPr>
            <a:spLocks noGrp="1"/>
          </p:cNvSpPr>
          <p:nvPr>
            <p:ph sz="half" idx="2"/>
          </p:nvPr>
        </p:nvSpPr>
        <p:spPr>
          <a:xfrm>
            <a:off x="4572000" y="2658984"/>
            <a:ext cx="4302617" cy="1425633"/>
          </a:xfrm>
        </p:spPr>
        <p:txBody>
          <a:bodyPr/>
          <a:lstStyle/>
          <a:p>
            <a:pPr marL="0" indent="0" algn="ctr">
              <a:buNone/>
            </a:pPr>
            <a:r>
              <a:rPr lang="en-US" sz="3600" dirty="0"/>
              <a:t>What will make this learning environment respectful and safe for all?</a:t>
            </a:r>
          </a:p>
          <a:p>
            <a:pPr marL="0" indent="0" algn="ctr">
              <a:buNone/>
            </a:pPr>
            <a:endParaRPr lang="en-US" sz="36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 y="1493202"/>
            <a:ext cx="3840480" cy="4632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177910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0FD3F-F653-0949-AE7E-1410828881CC}"/>
              </a:ext>
            </a:extLst>
          </p:cNvPr>
          <p:cNvSpPr>
            <a:spLocks noGrp="1"/>
          </p:cNvSpPr>
          <p:nvPr>
            <p:ph type="title"/>
          </p:nvPr>
        </p:nvSpPr>
        <p:spPr/>
        <p:txBody>
          <a:bodyPr/>
          <a:lstStyle/>
          <a:p>
            <a:r>
              <a:rPr lang="en-US" dirty="0"/>
              <a:t>2. Example: Otter Valley PRIDE</a:t>
            </a:r>
          </a:p>
        </p:txBody>
      </p:sp>
      <p:pic>
        <p:nvPicPr>
          <p:cNvPr id="4" name="Content Placeholder 3">
            <a:extLst>
              <a:ext uri="{FF2B5EF4-FFF2-40B4-BE49-F238E27FC236}">
                <a16:creationId xmlns:a16="http://schemas.microsoft.com/office/drawing/2014/main" id="{5BD5B315-A981-8844-865E-11C5C0AA8373}"/>
              </a:ext>
            </a:extLst>
          </p:cNvPr>
          <p:cNvPicPr>
            <a:picLocks noGrp="1" noChangeAspect="1"/>
          </p:cNvPicPr>
          <p:nvPr>
            <p:ph idx="1"/>
          </p:nvPr>
        </p:nvPicPr>
        <p:blipFill>
          <a:blip r:embed="rId2"/>
          <a:stretch>
            <a:fillRect/>
          </a:stretch>
        </p:blipFill>
        <p:spPr>
          <a:xfrm>
            <a:off x="1554691" y="1600200"/>
            <a:ext cx="6034617" cy="4525963"/>
          </a:xfrm>
          <a:prstGeom prst="rect">
            <a:avLst/>
          </a:prstGeom>
        </p:spPr>
      </p:pic>
    </p:spTree>
    <p:extLst>
      <p:ext uri="{BB962C8B-B14F-4D97-AF65-F5344CB8AC3E}">
        <p14:creationId xmlns:p14="http://schemas.microsoft.com/office/powerpoint/2010/main" val="8452070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9" name="TextBox 2"/>
          <p:cNvSpPr txBox="1">
            <a:spLocks noChangeArrowheads="1"/>
          </p:cNvSpPr>
          <p:nvPr/>
        </p:nvSpPr>
        <p:spPr bwMode="auto">
          <a:xfrm>
            <a:off x="656499" y="4299011"/>
            <a:ext cx="32669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a:latin typeface="Calibri" panose="020F0502020204030204" pitchFamily="34" charset="0"/>
                <a:cs typeface="Calibri" panose="020F0502020204030204" pitchFamily="34" charset="0"/>
              </a:rPr>
              <a:t>Windsor State Street (pre-k – 12)</a:t>
            </a:r>
          </a:p>
        </p:txBody>
      </p:sp>
      <p:pic>
        <p:nvPicPr>
          <p:cNvPr id="28058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6175" y="3496486"/>
            <a:ext cx="4187825"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2" name="TextBox 7"/>
          <p:cNvSpPr txBox="1">
            <a:spLocks noChangeArrowheads="1"/>
          </p:cNvSpPr>
          <p:nvPr/>
        </p:nvSpPr>
        <p:spPr bwMode="auto">
          <a:xfrm>
            <a:off x="6143254" y="6336726"/>
            <a:ext cx="19025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1800" dirty="0">
                <a:latin typeface="Calibri" panose="020F0502020204030204" pitchFamily="34" charset="0"/>
                <a:cs typeface="Calibri" panose="020F0502020204030204" pitchFamily="34" charset="0"/>
              </a:rPr>
              <a:t>Bristol Elementary</a:t>
            </a:r>
          </a:p>
        </p:txBody>
      </p:sp>
      <p:pic>
        <p:nvPicPr>
          <p:cNvPr id="28058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8018" y="1491937"/>
            <a:ext cx="4697412" cy="274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0A760C9C-32F9-7248-9F34-272E280E4AE1}"/>
              </a:ext>
            </a:extLst>
          </p:cNvPr>
          <p:cNvSpPr txBox="1">
            <a:spLocks/>
          </p:cNvSpPr>
          <p:nvPr/>
        </p:nvSpPr>
        <p:spPr>
          <a:xfrm>
            <a:off x="457200" y="274638"/>
            <a:ext cx="8229600" cy="1143000"/>
          </a:xfrm>
          <a:prstGeom prst="rect">
            <a:avLst/>
          </a:prstGeom>
        </p:spPr>
        <p:txBody>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5pPr>
            <a:lvl6pPr marL="4572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6pPr>
            <a:lvl7pPr marL="9144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7pPr>
            <a:lvl8pPr marL="13716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8pPr>
            <a:lvl9pPr marL="1828800" algn="ctr" defTabSz="457200" rtl="0" eaLnBrk="1" fontAlgn="base" hangingPunct="1">
              <a:spcBef>
                <a:spcPct val="0"/>
              </a:spcBef>
              <a:spcAft>
                <a:spcPct val="0"/>
              </a:spcAft>
              <a:defRPr sz="4400">
                <a:solidFill>
                  <a:schemeClr val="tx1"/>
                </a:solidFill>
                <a:latin typeface="Calibri" pitchFamily="-84" charset="0"/>
                <a:ea typeface="ＭＳ Ｐゴシック" pitchFamily="-84" charset="-128"/>
                <a:cs typeface="ＭＳ Ｐゴシック" pitchFamily="-84" charset="-128"/>
              </a:defRPr>
            </a:lvl9pPr>
          </a:lstStyle>
          <a:p>
            <a:r>
              <a:rPr lang="en-US" dirty="0"/>
              <a:t>2. Examples</a:t>
            </a:r>
          </a:p>
        </p:txBody>
      </p:sp>
    </p:spTree>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210CD-2DEF-F74A-8C93-1B07F204BC35}"/>
              </a:ext>
            </a:extLst>
          </p:cNvPr>
          <p:cNvSpPr>
            <a:spLocks noGrp="1"/>
          </p:cNvSpPr>
          <p:nvPr>
            <p:ph type="title"/>
          </p:nvPr>
        </p:nvSpPr>
        <p:spPr>
          <a:xfrm>
            <a:off x="457200" y="177007"/>
            <a:ext cx="8229600" cy="1143000"/>
          </a:xfrm>
        </p:spPr>
        <p:txBody>
          <a:bodyPr/>
          <a:lstStyle/>
          <a:p>
            <a:r>
              <a:rPr lang="en-US" dirty="0"/>
              <a:t>2. Defining Behavioral Expectations</a:t>
            </a:r>
          </a:p>
        </p:txBody>
      </p:sp>
      <p:sp>
        <p:nvSpPr>
          <p:cNvPr id="4" name="Content Placeholder 3"/>
          <p:cNvSpPr>
            <a:spLocks noGrp="1"/>
          </p:cNvSpPr>
          <p:nvPr>
            <p:ph idx="1"/>
          </p:nvPr>
        </p:nvSpPr>
        <p:spPr>
          <a:xfrm>
            <a:off x="457200" y="1443038"/>
            <a:ext cx="8229600" cy="4525963"/>
          </a:xfrm>
        </p:spPr>
        <p:txBody>
          <a:bodyPr/>
          <a:lstStyle/>
          <a:p>
            <a:pPr marL="0" indent="0" eaLnBrk="1" hangingPunct="1">
              <a:buFont typeface="Symbol" charset="0"/>
              <a:buNone/>
              <a:defRPr/>
            </a:pPr>
            <a:r>
              <a:rPr lang="en-US" sz="2800" dirty="0"/>
              <a:t>Ideas for keeping expectations visible:</a:t>
            </a:r>
          </a:p>
          <a:p>
            <a:pPr lvl="1" eaLnBrk="1" hangingPunct="1">
              <a:defRPr/>
            </a:pPr>
            <a:r>
              <a:rPr lang="en-US" sz="2400" dirty="0"/>
              <a:t>Post in classrooms, hallways, computer wallpaper, and/or screen saver </a:t>
            </a:r>
          </a:p>
          <a:p>
            <a:pPr lvl="1" eaLnBrk="1" hangingPunct="1">
              <a:defRPr/>
            </a:pPr>
            <a:r>
              <a:rPr lang="en-US" sz="2400" dirty="0"/>
              <a:t>Print in the school handbook </a:t>
            </a:r>
          </a:p>
          <a:p>
            <a:pPr lvl="1" eaLnBrk="1" hangingPunct="1">
              <a:defRPr/>
            </a:pPr>
            <a:r>
              <a:rPr lang="en-US" sz="2400" dirty="0"/>
              <a:t>Videos</a:t>
            </a:r>
          </a:p>
          <a:p>
            <a:pPr lvl="1" eaLnBrk="1" hangingPunct="1">
              <a:defRPr/>
            </a:pPr>
            <a:r>
              <a:rPr lang="en-US" sz="2400" dirty="0"/>
              <a:t>Flags hanging in the hallway outside of classrooms </a:t>
            </a:r>
          </a:p>
          <a:p>
            <a:pPr lvl="1" eaLnBrk="1" hangingPunct="1">
              <a:defRPr/>
            </a:pPr>
            <a:r>
              <a:rPr lang="en-US" sz="2400" dirty="0"/>
              <a:t>Staff and/or student lanyards </a:t>
            </a:r>
          </a:p>
          <a:p>
            <a:pPr lvl="1" eaLnBrk="1" hangingPunct="1">
              <a:defRPr/>
            </a:pPr>
            <a:r>
              <a:rPr lang="en-US" sz="2400" dirty="0"/>
              <a:t>Hats, t-shirts, bracelets, bumper stickers </a:t>
            </a:r>
          </a:p>
          <a:p>
            <a:pPr lvl="1" eaLnBrk="1" hangingPunct="1">
              <a:defRPr/>
            </a:pPr>
            <a:r>
              <a:rPr lang="en-US" sz="2400" dirty="0"/>
              <a:t>What else?</a:t>
            </a:r>
          </a:p>
          <a:p>
            <a:pPr marL="0" indent="-96837" algn="ctr" eaLnBrk="1" hangingPunct="1">
              <a:buNone/>
              <a:defRPr/>
            </a:pPr>
            <a:r>
              <a:rPr lang="en-US" sz="2800" b="1" i="1" dirty="0"/>
              <a:t>What do you do to keep expectations visible?</a:t>
            </a:r>
          </a:p>
          <a:p>
            <a:pPr marL="0" indent="-96837" algn="ctr" eaLnBrk="1" hangingPunct="1">
              <a:buNone/>
              <a:defRPr/>
            </a:pPr>
            <a:r>
              <a:rPr lang="en-US" sz="2800" b="1" i="1" dirty="0"/>
              <a:t>Do you need to make any adjustments to them?</a:t>
            </a:r>
          </a:p>
          <a:p>
            <a:pPr lvl="1" eaLnBrk="1" hangingPunct="1">
              <a:defRPr/>
            </a:pPr>
            <a:endParaRPr lang="en-US" sz="24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51104" name="Group 64"/>
          <p:cNvGraphicFramePr>
            <a:graphicFrameLocks noGrp="1"/>
          </p:cNvGraphicFramePr>
          <p:nvPr/>
        </p:nvGraphicFramePr>
        <p:xfrm>
          <a:off x="211138" y="1123950"/>
          <a:ext cx="8839200" cy="5734051"/>
        </p:xfrm>
        <a:graphic>
          <a:graphicData uri="http://schemas.openxmlformats.org/drawingml/2006/table">
            <a:tbl>
              <a:tblPr/>
              <a:tblGrid>
                <a:gridCol w="531812">
                  <a:extLst>
                    <a:ext uri="{9D8B030D-6E8A-4147-A177-3AD203B41FA5}">
                      <a16:colId xmlns:a16="http://schemas.microsoft.com/office/drawing/2014/main" val="20000"/>
                    </a:ext>
                  </a:extLst>
                </a:gridCol>
                <a:gridCol w="1068388">
                  <a:extLst>
                    <a:ext uri="{9D8B030D-6E8A-4147-A177-3AD203B41FA5}">
                      <a16:colId xmlns:a16="http://schemas.microsoft.com/office/drawing/2014/main" val="20001"/>
                    </a:ext>
                  </a:extLst>
                </a:gridCol>
                <a:gridCol w="947737">
                  <a:extLst>
                    <a:ext uri="{9D8B030D-6E8A-4147-A177-3AD203B41FA5}">
                      <a16:colId xmlns:a16="http://schemas.microsoft.com/office/drawing/2014/main" val="20002"/>
                    </a:ext>
                  </a:extLst>
                </a:gridCol>
                <a:gridCol w="998538">
                  <a:extLst>
                    <a:ext uri="{9D8B030D-6E8A-4147-A177-3AD203B41FA5}">
                      <a16:colId xmlns:a16="http://schemas.microsoft.com/office/drawing/2014/main" val="20003"/>
                    </a:ext>
                  </a:extLst>
                </a:gridCol>
                <a:gridCol w="1177925">
                  <a:extLst>
                    <a:ext uri="{9D8B030D-6E8A-4147-A177-3AD203B41FA5}">
                      <a16:colId xmlns:a16="http://schemas.microsoft.com/office/drawing/2014/main" val="20004"/>
                    </a:ext>
                  </a:extLst>
                </a:gridCol>
                <a:gridCol w="990600">
                  <a:extLst>
                    <a:ext uri="{9D8B030D-6E8A-4147-A177-3AD203B41FA5}">
                      <a16:colId xmlns:a16="http://schemas.microsoft.com/office/drawing/2014/main" val="20005"/>
                    </a:ext>
                  </a:extLst>
                </a:gridCol>
                <a:gridCol w="935037">
                  <a:extLst>
                    <a:ext uri="{9D8B030D-6E8A-4147-A177-3AD203B41FA5}">
                      <a16:colId xmlns:a16="http://schemas.microsoft.com/office/drawing/2014/main" val="20006"/>
                    </a:ext>
                  </a:extLst>
                </a:gridCol>
                <a:gridCol w="1093788">
                  <a:extLst>
                    <a:ext uri="{9D8B030D-6E8A-4147-A177-3AD203B41FA5}">
                      <a16:colId xmlns:a16="http://schemas.microsoft.com/office/drawing/2014/main" val="20007"/>
                    </a:ext>
                  </a:extLst>
                </a:gridCol>
                <a:gridCol w="1095375">
                  <a:extLst>
                    <a:ext uri="{9D8B030D-6E8A-4147-A177-3AD203B41FA5}">
                      <a16:colId xmlns:a16="http://schemas.microsoft.com/office/drawing/2014/main" val="20008"/>
                    </a:ext>
                  </a:extLst>
                </a:gridCol>
              </a:tblGrid>
              <a:tr h="609600">
                <a:tc rowSpan="2" gridSpan="2">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20000"/>
                        </a:spcBef>
                        <a:spcAft>
                          <a:spcPct val="20000"/>
                        </a:spcAft>
                        <a:buClrTx/>
                        <a:buSzTx/>
                        <a:buFontTx/>
                        <a:buNone/>
                        <a:tabLst/>
                      </a:pPr>
                      <a:r>
                        <a:rPr kumimoji="0" lang="en-US" altLang="en-US" sz="2200" b="1" i="0" u="none" strike="noStrike" cap="none" normalizeH="0" baseline="0">
                          <a:ln>
                            <a:noFill/>
                          </a:ln>
                          <a:solidFill>
                            <a:schemeClr val="tx1"/>
                          </a:solidFill>
                          <a:effectLst/>
                          <a:latin typeface="Arial" charset="0"/>
                          <a:ea typeface="ＭＳ Ｐゴシック" charset="-128"/>
                        </a:rPr>
                        <a:t>Teaching Matrix</a:t>
                      </a: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CCFF99"/>
                    </a:solidFill>
                  </a:tcPr>
                </a:tc>
                <a:tc rowSpan="2" hMerge="1">
                  <a:txBody>
                    <a:bodyPr/>
                    <a:lstStyle/>
                    <a:p>
                      <a:endParaRPr lang="en-US"/>
                    </a:p>
                  </a:txBody>
                  <a:tcPr/>
                </a:tc>
                <a:tc gridSpan="7">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a:ln>
                            <a:noFill/>
                          </a:ln>
                          <a:solidFill>
                            <a:schemeClr val="tx1"/>
                          </a:solidFill>
                          <a:effectLst/>
                          <a:latin typeface="Arial" charset="0"/>
                          <a:ea typeface="ＭＳ Ｐゴシック" charset="-128"/>
                        </a:rPr>
                        <a:t>SETTING</a:t>
                      </a:r>
                      <a:endParaRPr kumimoji="0" lang="en-US" altLang="en-US" sz="1400" b="0" i="0" u="none" strike="noStrike" cap="none" normalizeH="0" baseline="0">
                        <a:ln>
                          <a:noFill/>
                        </a:ln>
                        <a:solidFill>
                          <a:schemeClr val="tx1"/>
                        </a:solidFill>
                        <a:effectLst/>
                        <a:latin typeface="Times New Roman"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31838">
                <a:tc gridSpan="2" vMerge="1">
                  <a:txBody>
                    <a:bodyPr/>
                    <a:lstStyle/>
                    <a:p>
                      <a:endParaRPr lang="en-US"/>
                    </a:p>
                  </a:txBody>
                  <a:tcPr/>
                </a:tc>
                <a:tc hMerge="1"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All Settings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Hallways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Playgrounds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Cafeteria</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Library/</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Computer Lab</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Assembly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Bus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r h="1463675">
                <a:tc rowSpan="3">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Respect Ourselves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Be on task.</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Give your best effort.</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Be prepared.</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Walk.</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Have a plan.</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Eat all your food.</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Select healthy foods.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Study, read, compute.</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Sit in one spot.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Watch for your stop.</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1465263">
                <a:tc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Respect Others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Be kind.</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Hands/feet to self.</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Help/share with others.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normal voice volume.</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Walk to right.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Play safe.</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Include others.</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Share equipment.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Practice good table manners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Whisper.</a:t>
                      </a:r>
                      <a:endParaRPr kumimoji="0" lang="en-US" altLang="en-US" sz="14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Return books.</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Listen/watch.</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appropriate applause.</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a quiet voice.</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Stay in your seat.</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1463675">
                <a:tc vMerge="1">
                  <a:txBody>
                    <a:bodyPr/>
                    <a:lstStyle/>
                    <a:p>
                      <a:endParaRPr lang="en-US"/>
                    </a:p>
                  </a:txBody>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0" i="0" u="none" strike="noStrike" cap="none" normalizeH="0" baseline="0">
                          <a:ln>
                            <a:noFill/>
                          </a:ln>
                          <a:solidFill>
                            <a:schemeClr val="tx1"/>
                          </a:solidFill>
                          <a:effectLst/>
                          <a:latin typeface="Arial" charset="0"/>
                          <a:ea typeface="ＭＳ Ｐゴシック" charset="-128"/>
                        </a:rPr>
                        <a:t>Respect Property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ea typeface="ＭＳ Ｐゴシック" charset="-128"/>
                        </a:rPr>
                        <a:t>Recycle.</a:t>
                      </a:r>
                      <a:endParaRPr kumimoji="0" lang="en-US" altLang="en-US" sz="1200" b="0" i="0" u="none" strike="noStrike" cap="none" normalizeH="0" baseline="0" dirty="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ea typeface="ＭＳ Ｐゴシック" charset="-128"/>
                        </a:rPr>
                        <a:t>Clean up after self.</a:t>
                      </a:r>
                      <a:endParaRPr kumimoji="0" lang="en-US" altLang="en-US" sz="2000" b="0" i="0" u="none" strike="noStrike" cap="none" normalizeH="0" baseline="0" dirty="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Pick up litter.</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Maintain physical space.</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Use equipment properly.</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Put litter in garbage can.</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Replace trays &amp; utensils.</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Clean up eating area.</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Push in chairs.</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Treat books carefully.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Pick up.</a:t>
                      </a:r>
                      <a:endParaRPr kumimoji="0" lang="en-US" altLang="en-US" sz="1200" b="0" i="0" u="none" strike="noStrike" cap="none" normalizeH="0" baseline="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chemeClr val="tx1"/>
                          </a:solidFill>
                          <a:effectLst/>
                          <a:latin typeface="Arial" charset="0"/>
                          <a:ea typeface="ＭＳ Ｐゴシック" charset="-128"/>
                        </a:rPr>
                        <a:t>Treat chairs appropriately.</a:t>
                      </a:r>
                      <a:endParaRPr kumimoji="0" lang="en-US" altLang="en-US" sz="2000" b="0" i="0" u="none" strike="noStrike" cap="none" normalizeH="0" baseline="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eaLnBrk="0" hangingPunct="0">
                        <a:spcBef>
                          <a:spcPct val="20000"/>
                        </a:spcBef>
                        <a:buFont typeface="Arial" charset="0"/>
                        <a:defRPr sz="2800">
                          <a:solidFill>
                            <a:schemeClr val="tx1"/>
                          </a:solidFill>
                          <a:latin typeface="Calibri" charset="0"/>
                          <a:ea typeface="ＭＳ Ｐゴシック" charset="-128"/>
                        </a:defRPr>
                      </a:lvl1pPr>
                      <a:lvl2pPr marL="742950" indent="-285750" eaLnBrk="0" hangingPunct="0">
                        <a:spcBef>
                          <a:spcPct val="20000"/>
                        </a:spcBef>
                        <a:buFont typeface="Arial" charset="0"/>
                        <a:defRPr sz="2400">
                          <a:solidFill>
                            <a:schemeClr val="tx1"/>
                          </a:solidFill>
                          <a:latin typeface="Calibri" charset="0"/>
                          <a:ea typeface="ＭＳ Ｐゴシック" charset="-128"/>
                        </a:defRPr>
                      </a:lvl2pPr>
                      <a:lvl3pPr marL="1143000" indent="-228600" eaLnBrk="0" hangingPunct="0">
                        <a:spcBef>
                          <a:spcPct val="20000"/>
                        </a:spcBef>
                        <a:buFont typeface="Arial" charset="0"/>
                        <a:defRPr sz="2000">
                          <a:solidFill>
                            <a:schemeClr val="tx1"/>
                          </a:solidFill>
                          <a:latin typeface="Calibri" charset="0"/>
                          <a:ea typeface="ＭＳ Ｐゴシック" charset="-128"/>
                        </a:defRPr>
                      </a:lvl3pPr>
                      <a:lvl4pPr marL="1600200" indent="-228600" eaLnBrk="0" hangingPunct="0">
                        <a:spcBef>
                          <a:spcPct val="20000"/>
                        </a:spcBef>
                        <a:buFont typeface="Arial" charset="0"/>
                        <a:defRPr>
                          <a:solidFill>
                            <a:schemeClr val="tx1"/>
                          </a:solidFill>
                          <a:latin typeface="Calibri" charset="0"/>
                          <a:ea typeface="ＭＳ Ｐゴシック" charset="-128"/>
                        </a:defRPr>
                      </a:lvl4pPr>
                      <a:lvl5pPr marL="2057400" indent="-228600" eaLnBrk="0" hangingPunct="0">
                        <a:spcBef>
                          <a:spcPct val="20000"/>
                        </a:spcBef>
                        <a:buFont typeface="Arial" charset="0"/>
                        <a:defRPr>
                          <a:solidFill>
                            <a:schemeClr val="tx1"/>
                          </a:solidFill>
                          <a:latin typeface="Calibri" charset="0"/>
                          <a:ea typeface="ＭＳ Ｐゴシック" charset="-128"/>
                        </a:defRPr>
                      </a:lvl5pPr>
                      <a:lvl6pPr marL="25146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6pPr>
                      <a:lvl7pPr marL="29718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7pPr>
                      <a:lvl8pPr marL="34290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8pPr>
                      <a:lvl9pPr marL="3886200" indent="-228600" eaLnBrk="0" fontAlgn="base" hangingPunct="0">
                        <a:spcBef>
                          <a:spcPct val="20000"/>
                        </a:spcBef>
                        <a:spcAft>
                          <a:spcPct val="0"/>
                        </a:spcAft>
                        <a:buFont typeface="Arial" charset="0"/>
                        <a:defRPr>
                          <a:solidFill>
                            <a:schemeClr val="tx1"/>
                          </a:solidFill>
                          <a:latin typeface="Calibri"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ea typeface="ＭＳ Ｐゴシック" charset="-128"/>
                        </a:rPr>
                        <a:t>Wipe your feet.</a:t>
                      </a:r>
                      <a:endParaRPr kumimoji="0" lang="en-US" altLang="en-US" sz="1200" b="0" i="0" u="none" strike="noStrike" cap="none" normalizeH="0" baseline="0" dirty="0">
                        <a:ln>
                          <a:noFill/>
                        </a:ln>
                        <a:solidFill>
                          <a:schemeClr val="tx1"/>
                        </a:solidFill>
                        <a:effectLst/>
                        <a:latin typeface="Times New Roman" charset="0"/>
                        <a:ea typeface="ＭＳ Ｐゴシック"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charset="0"/>
                          <a:ea typeface="ＭＳ Ｐゴシック" charset="-128"/>
                        </a:rPr>
                        <a:t>Sit appropriately.</a:t>
                      </a:r>
                      <a:endParaRPr kumimoji="0" lang="en-US" altLang="en-US" sz="2000" b="0" i="0" u="none" strike="noStrike" cap="none" normalizeH="0" baseline="0" dirty="0">
                        <a:ln>
                          <a:noFill/>
                        </a:ln>
                        <a:solidFill>
                          <a:schemeClr val="tx1"/>
                        </a:solidFill>
                        <a:effectLst/>
                        <a:latin typeface="Arial" charset="0"/>
                        <a:ea typeface="ＭＳ Ｐゴシック" charset="-128"/>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bl>
          </a:graphicData>
        </a:graphic>
      </p:graphicFrame>
      <p:sp>
        <p:nvSpPr>
          <p:cNvPr id="285748" name="Rectangle 59"/>
          <p:cNvSpPr>
            <a:spLocks noChangeArrowheads="1"/>
          </p:cNvSpPr>
          <p:nvPr/>
        </p:nvSpPr>
        <p:spPr bwMode="auto">
          <a:xfrm>
            <a:off x="211138" y="8093075"/>
            <a:ext cx="1841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br>
              <a:rPr lang="en-US" altLang="en-US" sz="1200">
                <a:solidFill>
                  <a:srgbClr val="000000"/>
                </a:solidFill>
                <a:latin typeface="Arial" charset="0"/>
              </a:rPr>
            </a:br>
            <a:endParaRPr lang="en-US" altLang="en-US" sz="1800">
              <a:solidFill>
                <a:srgbClr val="000000"/>
              </a:solidFill>
              <a:latin typeface="Arial" charset="0"/>
            </a:endParaRPr>
          </a:p>
        </p:txBody>
      </p:sp>
      <p:sp>
        <p:nvSpPr>
          <p:cNvPr id="285749" name="Text Box 60"/>
          <p:cNvSpPr txBox="1">
            <a:spLocks noChangeArrowheads="1"/>
          </p:cNvSpPr>
          <p:nvPr/>
        </p:nvSpPr>
        <p:spPr bwMode="auto">
          <a:xfrm rot="-5400000">
            <a:off x="-896937" y="3640137"/>
            <a:ext cx="25908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lnSpc>
                <a:spcPct val="90000"/>
              </a:lnSpc>
              <a:spcBef>
                <a:spcPct val="50000"/>
              </a:spcBef>
              <a:spcAft>
                <a:spcPct val="25000"/>
              </a:spcAft>
              <a:buClr>
                <a:srgbClr val="000000"/>
              </a:buClr>
              <a:buFontTx/>
              <a:buNone/>
            </a:pPr>
            <a:r>
              <a:rPr lang="en-US" altLang="en-US" sz="1800">
                <a:solidFill>
                  <a:srgbClr val="000000"/>
                </a:solidFill>
                <a:latin typeface="Arial" charset="0"/>
              </a:rPr>
              <a:t>Expectations</a:t>
            </a:r>
          </a:p>
        </p:txBody>
      </p:sp>
      <p:sp>
        <p:nvSpPr>
          <p:cNvPr id="5" name="Left Arrow 4"/>
          <p:cNvSpPr>
            <a:spLocks noChangeArrowheads="1"/>
          </p:cNvSpPr>
          <p:nvPr/>
        </p:nvSpPr>
        <p:spPr bwMode="auto">
          <a:xfrm rot="-1679496">
            <a:off x="1206500" y="1571625"/>
            <a:ext cx="4267200" cy="1981200"/>
          </a:xfrm>
          <a:prstGeom prst="leftArrow">
            <a:avLst>
              <a:gd name="adj1" fmla="val 50000"/>
              <a:gd name="adj2" fmla="val 49997"/>
            </a:avLst>
          </a:prstGeom>
          <a:solidFill>
            <a:srgbClr val="FFFF00"/>
          </a:solidFill>
          <a:ln w="9525">
            <a:solidFill>
              <a:schemeClr val="tx1"/>
            </a:solidFill>
            <a:round/>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a:solidFill>
                  <a:srgbClr val="000000"/>
                </a:solidFill>
                <a:latin typeface="Arial" charset="0"/>
              </a:rPr>
              <a:t>1.  SOCIAL SKILL</a:t>
            </a:r>
          </a:p>
        </p:txBody>
      </p:sp>
      <p:sp>
        <p:nvSpPr>
          <p:cNvPr id="6" name="Left Arrow 5"/>
          <p:cNvSpPr>
            <a:spLocks noChangeArrowheads="1"/>
          </p:cNvSpPr>
          <p:nvPr/>
        </p:nvSpPr>
        <p:spPr bwMode="auto">
          <a:xfrm rot="2195919">
            <a:off x="5427663" y="1304925"/>
            <a:ext cx="4267200" cy="1981200"/>
          </a:xfrm>
          <a:prstGeom prst="leftArrow">
            <a:avLst>
              <a:gd name="adj1" fmla="val 50000"/>
              <a:gd name="adj2" fmla="val 49997"/>
            </a:avLst>
          </a:prstGeom>
          <a:solidFill>
            <a:srgbClr val="FFFF00"/>
          </a:solidFill>
          <a:ln w="9525">
            <a:solidFill>
              <a:schemeClr val="tx1"/>
            </a:solidFill>
            <a:round/>
            <a:headEnd/>
            <a:tailEnd/>
          </a:ln>
        </p:spPr>
        <p:txBody>
          <a:bodyPr anchor="ct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a:solidFill>
                  <a:srgbClr val="000000"/>
                </a:solidFill>
                <a:latin typeface="Arial" charset="0"/>
              </a:rPr>
              <a:t>2.  NATURAL CONTEXT</a:t>
            </a:r>
          </a:p>
        </p:txBody>
      </p:sp>
      <p:sp>
        <p:nvSpPr>
          <p:cNvPr id="8" name="Right Arrow 7"/>
          <p:cNvSpPr>
            <a:spLocks noChangeArrowheads="1"/>
          </p:cNvSpPr>
          <p:nvPr/>
        </p:nvSpPr>
        <p:spPr bwMode="auto">
          <a:xfrm rot="-1449623">
            <a:off x="2520950" y="4168775"/>
            <a:ext cx="3886200" cy="1981200"/>
          </a:xfrm>
          <a:prstGeom prst="rightArrow">
            <a:avLst>
              <a:gd name="adj1" fmla="val 50000"/>
              <a:gd name="adj2" fmla="val 50001"/>
            </a:avLst>
          </a:prstGeom>
          <a:solidFill>
            <a:srgbClr val="FFFF00"/>
          </a:solidFill>
          <a:ln w="9525">
            <a:solidFill>
              <a:schemeClr val="tx1"/>
            </a:solidFill>
            <a:round/>
            <a:headEnd/>
            <a:tailEnd/>
          </a:ln>
        </p:spPr>
        <p:txBody>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a:solidFill>
                  <a:srgbClr val="000000"/>
                </a:solidFill>
                <a:latin typeface="Arial" charset="0"/>
              </a:rPr>
              <a:t>3.  BEHAVIOR EXAMPLES</a:t>
            </a:r>
          </a:p>
        </p:txBody>
      </p:sp>
      <p:sp>
        <p:nvSpPr>
          <p:cNvPr id="10" name="Cloud Callout 9"/>
          <p:cNvSpPr/>
          <p:nvPr/>
        </p:nvSpPr>
        <p:spPr>
          <a:xfrm rot="330431">
            <a:off x="6305550" y="5048250"/>
            <a:ext cx="2984500" cy="1671638"/>
          </a:xfrm>
          <a:prstGeom prst="cloudCallout">
            <a:avLst>
              <a:gd name="adj1" fmla="val -34823"/>
              <a:gd name="adj2" fmla="val -87059"/>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spcBef>
                <a:spcPts val="600"/>
              </a:spcBef>
              <a:spcAft>
                <a:spcPts val="600"/>
              </a:spcAft>
              <a:defRPr/>
            </a:pPr>
            <a:r>
              <a:rPr lang="en-US">
                <a:solidFill>
                  <a:schemeClr val="tx1"/>
                </a:solidFill>
                <a:ea typeface="ＭＳ Ｐゴシック" charset="0"/>
                <a:cs typeface="Arial" charset="0"/>
              </a:rPr>
              <a:t>Teaching &amp; Lesson Plans</a:t>
            </a:r>
            <a:endParaRPr lang="en-US">
              <a:solidFill>
                <a:srgbClr val="FF0000"/>
              </a:solidFill>
              <a:ea typeface="ＭＳ Ｐゴシック" charset="0"/>
              <a:cs typeface="Arial" charset="0"/>
            </a:endParaRPr>
          </a:p>
        </p:txBody>
      </p:sp>
      <p:sp>
        <p:nvSpPr>
          <p:cNvPr id="51258" name="Title 1"/>
          <p:cNvSpPr>
            <a:spLocks noGrp="1"/>
          </p:cNvSpPr>
          <p:nvPr>
            <p:ph type="title" idx="4294967295"/>
          </p:nvPr>
        </p:nvSpPr>
        <p:spPr>
          <a:xfrm>
            <a:off x="0" y="134938"/>
            <a:ext cx="9144000" cy="642937"/>
          </a:xfrm>
        </p:spPr>
        <p:txBody>
          <a:bodyPr rtlCol="0">
            <a:normAutofit fontScale="90000"/>
          </a:bodyPr>
          <a:lstStyle/>
          <a:p>
            <a:pPr eaLnBrk="1" fontAlgn="auto" hangingPunct="1">
              <a:spcAft>
                <a:spcPts val="0"/>
              </a:spcAft>
              <a:defRPr/>
            </a:pPr>
            <a:r>
              <a:rPr lang="en-US" dirty="0">
                <a:cs typeface="Arial"/>
              </a:rPr>
              <a:t>3. Teaching Behavioral Expectations</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1507474" y="1668271"/>
            <a:ext cx="4530725" cy="447040"/>
          </a:xfrm>
          <a:prstGeom prst="rect">
            <a:avLst/>
          </a:prstGeom>
        </p:spPr>
        <p:txBody>
          <a:bodyPr vert="horz" wrap="square" lIns="0" tIns="0" rIns="0" bIns="0" rtlCol="0">
            <a:noAutofit/>
          </a:bodyPr>
          <a:lstStyle/>
          <a:p>
            <a:pPr marL="12700">
              <a:lnSpc>
                <a:spcPct val="100000"/>
              </a:lnSpc>
            </a:pPr>
            <a:r>
              <a:rPr sz="2800" spc="-5" dirty="0">
                <a:latin typeface="Calibri"/>
                <a:cs typeface="Calibri"/>
              </a:rPr>
              <a:t>Sch</a:t>
            </a:r>
            <a:r>
              <a:rPr sz="2800" spc="-10" dirty="0">
                <a:latin typeface="Calibri"/>
                <a:cs typeface="Calibri"/>
              </a:rPr>
              <a:t>oo</a:t>
            </a:r>
            <a:r>
              <a:rPr sz="2800" spc="0" dirty="0">
                <a:latin typeface="Calibri"/>
                <a:cs typeface="Calibri"/>
              </a:rPr>
              <a:t>l</a:t>
            </a:r>
            <a:r>
              <a:rPr sz="2800" spc="-5" dirty="0">
                <a:latin typeface="Calibri"/>
                <a:cs typeface="Calibri"/>
              </a:rPr>
              <a:t> </a:t>
            </a:r>
            <a:r>
              <a:rPr sz="2800" spc="-15" dirty="0">
                <a:latin typeface="Calibri"/>
                <a:cs typeface="Calibri"/>
              </a:rPr>
              <a:t>W</a:t>
            </a:r>
            <a:r>
              <a:rPr sz="2800" spc="-10" dirty="0">
                <a:latin typeface="Calibri"/>
                <a:cs typeface="Calibri"/>
              </a:rPr>
              <a:t>i</a:t>
            </a:r>
            <a:r>
              <a:rPr sz="2800" spc="0" dirty="0">
                <a:latin typeface="Calibri"/>
                <a:cs typeface="Calibri"/>
              </a:rPr>
              <a:t>de</a:t>
            </a:r>
            <a:r>
              <a:rPr sz="2800" spc="-5" dirty="0">
                <a:latin typeface="Calibri"/>
                <a:cs typeface="Calibri"/>
              </a:rPr>
              <a:t> M</a:t>
            </a:r>
            <a:r>
              <a:rPr sz="2800" spc="-10" dirty="0">
                <a:latin typeface="Calibri"/>
                <a:cs typeface="Calibri"/>
              </a:rPr>
              <a:t>a</a:t>
            </a:r>
            <a:r>
              <a:rPr sz="2800" spc="-5" dirty="0">
                <a:latin typeface="Calibri"/>
                <a:cs typeface="Calibri"/>
              </a:rPr>
              <a:t>tr</a:t>
            </a:r>
            <a:r>
              <a:rPr sz="2800" spc="-10" dirty="0">
                <a:latin typeface="Calibri"/>
                <a:cs typeface="Calibri"/>
              </a:rPr>
              <a:t>i</a:t>
            </a:r>
            <a:r>
              <a:rPr sz="2800" spc="0" dirty="0">
                <a:latin typeface="Calibri"/>
                <a:cs typeface="Calibri"/>
              </a:rPr>
              <a:t>x by</a:t>
            </a:r>
            <a:r>
              <a:rPr sz="2800" spc="-5" dirty="0">
                <a:latin typeface="Calibri"/>
                <a:cs typeface="Calibri"/>
              </a:rPr>
              <a:t> </a:t>
            </a:r>
            <a:r>
              <a:rPr sz="2800" spc="-10" dirty="0">
                <a:latin typeface="Calibri"/>
                <a:cs typeface="Calibri"/>
              </a:rPr>
              <a:t>lo</a:t>
            </a:r>
            <a:r>
              <a:rPr sz="2800" spc="-5" dirty="0">
                <a:latin typeface="Calibri"/>
                <a:cs typeface="Calibri"/>
              </a:rPr>
              <a:t>c</a:t>
            </a:r>
            <a:r>
              <a:rPr sz="2800" spc="-10" dirty="0">
                <a:latin typeface="Calibri"/>
                <a:cs typeface="Calibri"/>
              </a:rPr>
              <a:t>a</a:t>
            </a:r>
            <a:r>
              <a:rPr sz="2800" spc="-5" dirty="0">
                <a:latin typeface="Calibri"/>
                <a:cs typeface="Calibri"/>
              </a:rPr>
              <a:t>t</a:t>
            </a:r>
            <a:r>
              <a:rPr sz="2800" spc="-10" dirty="0">
                <a:latin typeface="Calibri"/>
                <a:cs typeface="Calibri"/>
              </a:rPr>
              <a:t>io</a:t>
            </a:r>
            <a:r>
              <a:rPr sz="2800" spc="0" dirty="0">
                <a:latin typeface="Calibri"/>
                <a:cs typeface="Calibri"/>
              </a:rPr>
              <a:t>n</a:t>
            </a:r>
            <a:endParaRPr sz="2800">
              <a:latin typeface="Calibri"/>
              <a:cs typeface="Calibri"/>
            </a:endParaRPr>
          </a:p>
        </p:txBody>
      </p:sp>
      <p:sp>
        <p:nvSpPr>
          <p:cNvPr id="5" name="object 5"/>
          <p:cNvSpPr/>
          <p:nvPr/>
        </p:nvSpPr>
        <p:spPr>
          <a:xfrm>
            <a:off x="454151" y="1597152"/>
            <a:ext cx="682752" cy="682751"/>
          </a:xfrm>
          <a:prstGeom prst="rect">
            <a:avLst/>
          </a:prstGeom>
          <a:blipFill>
            <a:blip r:embed="rId2" cstate="print"/>
            <a:stretch>
              <a:fillRect/>
            </a:stretch>
          </a:blipFill>
        </p:spPr>
        <p:txBody>
          <a:bodyPr wrap="square" lIns="0" tIns="0" rIns="0" bIns="0" rtlCol="0">
            <a:noAutofit/>
          </a:bodyPr>
          <a:lstStyle/>
          <a:p>
            <a:endParaRPr/>
          </a:p>
        </p:txBody>
      </p:sp>
      <p:sp>
        <p:nvSpPr>
          <p:cNvPr id="6" name="object 6"/>
          <p:cNvSpPr/>
          <p:nvPr/>
        </p:nvSpPr>
        <p:spPr>
          <a:xfrm>
            <a:off x="633983" y="3371088"/>
            <a:ext cx="7757159" cy="3486912"/>
          </a:xfrm>
          <a:prstGeom prst="rect">
            <a:avLst/>
          </a:prstGeom>
          <a:blipFill>
            <a:blip r:embed="rId3" cstate="print"/>
            <a:stretch>
              <a:fillRect/>
            </a:stretch>
          </a:blipFill>
        </p:spPr>
        <p:txBody>
          <a:bodyPr wrap="square" lIns="0" tIns="0" rIns="0" bIns="0" rtlCol="0">
            <a:noAutofit/>
          </a:bodyPr>
          <a:lstStyle/>
          <a:p>
            <a:endParaRPr/>
          </a:p>
        </p:txBody>
      </p:sp>
      <p:sp>
        <p:nvSpPr>
          <p:cNvPr id="7" name="object 7"/>
          <p:cNvSpPr txBox="1"/>
          <p:nvPr/>
        </p:nvSpPr>
        <p:spPr>
          <a:xfrm>
            <a:off x="5377254" y="2502407"/>
            <a:ext cx="2036445" cy="447040"/>
          </a:xfrm>
          <a:prstGeom prst="rect">
            <a:avLst/>
          </a:prstGeom>
        </p:spPr>
        <p:txBody>
          <a:bodyPr vert="horz" wrap="square" lIns="0" tIns="0" rIns="0" bIns="0" rtlCol="0">
            <a:noAutofit/>
          </a:bodyPr>
          <a:lstStyle/>
          <a:p>
            <a:pPr marL="12700">
              <a:lnSpc>
                <a:spcPct val="100000"/>
              </a:lnSpc>
            </a:pPr>
            <a:r>
              <a:rPr sz="2800" spc="-5" dirty="0">
                <a:solidFill>
                  <a:srgbClr val="800080"/>
                </a:solidFill>
                <a:latin typeface="Calibri"/>
                <a:cs typeface="Calibri"/>
                <a:hlinkClick r:id="rId4"/>
              </a:rPr>
              <a:t>D</a:t>
            </a:r>
            <a:r>
              <a:rPr sz="2800" spc="-10" dirty="0">
                <a:solidFill>
                  <a:srgbClr val="800080"/>
                </a:solidFill>
                <a:latin typeface="Calibri"/>
                <a:cs typeface="Calibri"/>
                <a:hlinkClick r:id="rId4"/>
              </a:rPr>
              <a:t>e</a:t>
            </a:r>
            <a:r>
              <a:rPr sz="2800" spc="-5" dirty="0">
                <a:solidFill>
                  <a:srgbClr val="800080"/>
                </a:solidFill>
                <a:latin typeface="Calibri"/>
                <a:cs typeface="Calibri"/>
                <a:hlinkClick r:id="rId4"/>
              </a:rPr>
              <a:t>rb</a:t>
            </a:r>
            <a:r>
              <a:rPr sz="2800" spc="0" dirty="0">
                <a:solidFill>
                  <a:srgbClr val="800080"/>
                </a:solidFill>
                <a:latin typeface="Calibri"/>
                <a:cs typeface="Calibri"/>
                <a:hlinkClick r:id="rId4"/>
              </a:rPr>
              <a:t>y</a:t>
            </a:r>
            <a:r>
              <a:rPr sz="2800" spc="-5" dirty="0">
                <a:solidFill>
                  <a:srgbClr val="800080"/>
                </a:solidFill>
                <a:latin typeface="Calibri"/>
                <a:cs typeface="Calibri"/>
                <a:hlinkClick r:id="rId4"/>
              </a:rPr>
              <a:t> S</a:t>
            </a:r>
            <a:r>
              <a:rPr sz="2800" spc="-10" dirty="0">
                <a:solidFill>
                  <a:srgbClr val="800080"/>
                </a:solidFill>
                <a:latin typeface="Calibri"/>
                <a:cs typeface="Calibri"/>
                <a:hlinkClick r:id="rId4"/>
              </a:rPr>
              <a:t>am</a:t>
            </a:r>
            <a:r>
              <a:rPr sz="2800" spc="-5" dirty="0">
                <a:solidFill>
                  <a:srgbClr val="800080"/>
                </a:solidFill>
                <a:latin typeface="Calibri"/>
                <a:cs typeface="Calibri"/>
                <a:hlinkClick r:id="rId4"/>
              </a:rPr>
              <a:t>p</a:t>
            </a:r>
            <a:r>
              <a:rPr sz="2800" spc="-10" dirty="0">
                <a:solidFill>
                  <a:srgbClr val="800080"/>
                </a:solidFill>
                <a:latin typeface="Calibri"/>
                <a:cs typeface="Calibri"/>
                <a:hlinkClick r:id="rId4"/>
              </a:rPr>
              <a:t>l</a:t>
            </a:r>
            <a:r>
              <a:rPr sz="2800" spc="0" dirty="0">
                <a:solidFill>
                  <a:srgbClr val="800080"/>
                </a:solidFill>
                <a:latin typeface="Calibri"/>
                <a:cs typeface="Calibri"/>
                <a:hlinkClick r:id="rId4"/>
              </a:rPr>
              <a:t>e</a:t>
            </a:r>
            <a:endParaRPr sz="2800" dirty="0">
              <a:latin typeface="Calibri"/>
              <a:cs typeface="Calibri"/>
            </a:endParaRPr>
          </a:p>
        </p:txBody>
      </p:sp>
      <p:sp>
        <p:nvSpPr>
          <p:cNvPr id="9" name="object 9"/>
          <p:cNvSpPr txBox="1"/>
          <p:nvPr/>
        </p:nvSpPr>
        <p:spPr>
          <a:xfrm>
            <a:off x="1880100" y="2536952"/>
            <a:ext cx="2127250" cy="447040"/>
          </a:xfrm>
          <a:prstGeom prst="rect">
            <a:avLst/>
          </a:prstGeom>
        </p:spPr>
        <p:txBody>
          <a:bodyPr vert="horz" wrap="square" lIns="0" tIns="0" rIns="0" bIns="0" rtlCol="0">
            <a:noAutofit/>
          </a:bodyPr>
          <a:lstStyle/>
          <a:p>
            <a:pPr marL="12700">
              <a:lnSpc>
                <a:spcPct val="100000"/>
              </a:lnSpc>
            </a:pPr>
            <a:r>
              <a:rPr sz="2800" u="heavy" spc="-5" dirty="0">
                <a:solidFill>
                  <a:srgbClr val="800080"/>
                </a:solidFill>
                <a:latin typeface="Calibri"/>
                <a:cs typeface="Calibri"/>
                <a:hlinkClick r:id="rId5"/>
              </a:rPr>
              <a:t>Sch</a:t>
            </a:r>
            <a:r>
              <a:rPr sz="2800" u="heavy" spc="-10" dirty="0">
                <a:solidFill>
                  <a:srgbClr val="800080"/>
                </a:solidFill>
                <a:latin typeface="Calibri"/>
                <a:cs typeface="Calibri"/>
                <a:hlinkClick r:id="rId5"/>
              </a:rPr>
              <a:t>oo</a:t>
            </a:r>
            <a:r>
              <a:rPr sz="2800" u="heavy" spc="0" dirty="0">
                <a:solidFill>
                  <a:srgbClr val="800080"/>
                </a:solidFill>
                <a:latin typeface="Calibri"/>
                <a:cs typeface="Calibri"/>
                <a:hlinkClick r:id="rId5"/>
              </a:rPr>
              <a:t>l</a:t>
            </a:r>
            <a:r>
              <a:rPr sz="2800" u="heavy" spc="-75" dirty="0">
                <a:solidFill>
                  <a:srgbClr val="800080"/>
                </a:solidFill>
                <a:latin typeface="Times New Roman"/>
                <a:cs typeface="Times New Roman"/>
                <a:hlinkClick r:id="rId5"/>
              </a:rPr>
              <a:t> </a:t>
            </a:r>
            <a:r>
              <a:rPr sz="2800" u="heavy" spc="-5" dirty="0">
                <a:solidFill>
                  <a:srgbClr val="800080"/>
                </a:solidFill>
                <a:latin typeface="Calibri"/>
                <a:cs typeface="Calibri"/>
                <a:hlinkClick r:id="rId5"/>
              </a:rPr>
              <a:t>S</a:t>
            </a:r>
            <a:r>
              <a:rPr sz="2800" u="heavy" spc="-10" dirty="0">
                <a:solidFill>
                  <a:srgbClr val="800080"/>
                </a:solidFill>
                <a:latin typeface="Calibri"/>
                <a:cs typeface="Calibri"/>
                <a:hlinkClick r:id="rId5"/>
              </a:rPr>
              <a:t>am</a:t>
            </a:r>
            <a:r>
              <a:rPr sz="2800" u="heavy" spc="0" dirty="0">
                <a:solidFill>
                  <a:srgbClr val="800080"/>
                </a:solidFill>
                <a:latin typeface="Calibri"/>
                <a:cs typeface="Calibri"/>
                <a:hlinkClick r:id="rId5"/>
              </a:rPr>
              <a:t>p</a:t>
            </a:r>
            <a:r>
              <a:rPr sz="2800" u="heavy" spc="-10" dirty="0">
                <a:solidFill>
                  <a:srgbClr val="800080"/>
                </a:solidFill>
                <a:latin typeface="Calibri"/>
                <a:cs typeface="Calibri"/>
                <a:hlinkClick r:id="rId5"/>
              </a:rPr>
              <a:t>l</a:t>
            </a:r>
            <a:r>
              <a:rPr sz="2800" u="heavy" spc="0" dirty="0">
                <a:solidFill>
                  <a:srgbClr val="800080"/>
                </a:solidFill>
                <a:latin typeface="Calibri"/>
                <a:cs typeface="Calibri"/>
                <a:hlinkClick r:id="rId5"/>
              </a:rPr>
              <a:t>e</a:t>
            </a:r>
            <a:endParaRPr sz="2800" dirty="0">
              <a:latin typeface="Calibri"/>
              <a:cs typeface="Calibri"/>
            </a:endParaRPr>
          </a:p>
        </p:txBody>
      </p:sp>
      <p:sp>
        <p:nvSpPr>
          <p:cNvPr id="11" name="Title 10">
            <a:extLst>
              <a:ext uri="{FF2B5EF4-FFF2-40B4-BE49-F238E27FC236}">
                <a16:creationId xmlns:a16="http://schemas.microsoft.com/office/drawing/2014/main" id="{EDEB6583-6AD0-E746-8570-D46714848C51}"/>
              </a:ext>
            </a:extLst>
          </p:cNvPr>
          <p:cNvSpPr>
            <a:spLocks noGrp="1"/>
          </p:cNvSpPr>
          <p:nvPr>
            <p:ph type="title"/>
          </p:nvPr>
        </p:nvSpPr>
        <p:spPr>
          <a:xfrm>
            <a:off x="457200" y="274638"/>
            <a:ext cx="8511702" cy="1143000"/>
          </a:xfrm>
        </p:spPr>
        <p:txBody>
          <a:bodyPr/>
          <a:lstStyle/>
          <a:p>
            <a:r>
              <a:rPr lang="en-US" dirty="0"/>
              <a:t>3. Teaching Behavioral Expectations</a:t>
            </a:r>
          </a:p>
        </p:txBody>
      </p:sp>
    </p:spTree>
    <p:extLst>
      <p:ext uri="{BB962C8B-B14F-4D97-AF65-F5344CB8AC3E}">
        <p14:creationId xmlns:p14="http://schemas.microsoft.com/office/powerpoint/2010/main" val="25197949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F17C5-7483-8445-8417-3CE2500E888D}"/>
              </a:ext>
            </a:extLst>
          </p:cNvPr>
          <p:cNvSpPr>
            <a:spLocks noGrp="1"/>
          </p:cNvSpPr>
          <p:nvPr>
            <p:ph type="title"/>
          </p:nvPr>
        </p:nvSpPr>
        <p:spPr/>
        <p:txBody>
          <a:bodyPr/>
          <a:lstStyle/>
          <a:p>
            <a:r>
              <a:rPr lang="en-US" dirty="0"/>
              <a:t>3. High School Matrix Example</a:t>
            </a:r>
          </a:p>
        </p:txBody>
      </p:sp>
      <p:pic>
        <p:nvPicPr>
          <p:cNvPr id="4" name="Content Placeholder 3">
            <a:extLst>
              <a:ext uri="{FF2B5EF4-FFF2-40B4-BE49-F238E27FC236}">
                <a16:creationId xmlns:a16="http://schemas.microsoft.com/office/drawing/2014/main" id="{9F296EE2-FD09-A643-A112-C5C6C55C418A}"/>
              </a:ext>
            </a:extLst>
          </p:cNvPr>
          <p:cNvPicPr>
            <a:picLocks noGrp="1" noChangeAspect="1"/>
          </p:cNvPicPr>
          <p:nvPr>
            <p:ph idx="1"/>
          </p:nvPr>
        </p:nvPicPr>
        <p:blipFill>
          <a:blip r:embed="rId3"/>
          <a:stretch>
            <a:fillRect/>
          </a:stretch>
        </p:blipFill>
        <p:spPr>
          <a:xfrm>
            <a:off x="1314450" y="1614487"/>
            <a:ext cx="6791597" cy="5243513"/>
          </a:xfrm>
          <a:prstGeom prst="rect">
            <a:avLst/>
          </a:prstGeom>
        </p:spPr>
      </p:pic>
    </p:spTree>
    <p:extLst>
      <p:ext uri="{BB962C8B-B14F-4D97-AF65-F5344CB8AC3E}">
        <p14:creationId xmlns:p14="http://schemas.microsoft.com/office/powerpoint/2010/main" val="384077961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Title 3"/>
          <p:cNvSpPr>
            <a:spLocks noGrp="1"/>
          </p:cNvSpPr>
          <p:nvPr>
            <p:ph type="title" idx="4294967295"/>
          </p:nvPr>
        </p:nvSpPr>
        <p:spPr>
          <a:xfrm>
            <a:off x="0" y="38100"/>
            <a:ext cx="9144000" cy="830263"/>
          </a:xfrm>
        </p:spPr>
        <p:txBody>
          <a:bodyPr/>
          <a:lstStyle/>
          <a:p>
            <a:pPr marL="742950" indent="-742950" eaLnBrk="1" hangingPunct="1"/>
            <a:r>
              <a:rPr lang="en-US" altLang="en-US" sz="4000" dirty="0">
                <a:ea typeface="ＭＳ Ｐゴシック" charset="-128"/>
              </a:rPr>
              <a:t>3. Matrix for Adults</a:t>
            </a:r>
          </a:p>
        </p:txBody>
      </p:sp>
      <p:pic>
        <p:nvPicPr>
          <p:cNvPr id="29389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9445" y="954088"/>
            <a:ext cx="8105109" cy="590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482" y="981774"/>
            <a:ext cx="8324412" cy="587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7">
            <a:extLst>
              <a:ext uri="{FF2B5EF4-FFF2-40B4-BE49-F238E27FC236}">
                <a16:creationId xmlns:a16="http://schemas.microsoft.com/office/drawing/2014/main" id="{027A8019-506F-144E-BF7D-CCD377F6284E}"/>
              </a:ext>
            </a:extLst>
          </p:cNvPr>
          <p:cNvSpPr>
            <a:spLocks noGrp="1"/>
          </p:cNvSpPr>
          <p:nvPr>
            <p:ph type="title"/>
          </p:nvPr>
        </p:nvSpPr>
        <p:spPr>
          <a:xfrm>
            <a:off x="322246" y="81513"/>
            <a:ext cx="8414426" cy="1143000"/>
          </a:xfrm>
        </p:spPr>
        <p:txBody>
          <a:bodyPr/>
          <a:lstStyle/>
          <a:p>
            <a:r>
              <a:rPr lang="en-US" dirty="0"/>
              <a:t>3. Teaching Behavioral Expectations</a:t>
            </a:r>
          </a:p>
        </p:txBody>
      </p:sp>
    </p:spTree>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289874" y="1648967"/>
            <a:ext cx="5869940" cy="3676650"/>
          </a:xfrm>
          <a:prstGeom prst="rect">
            <a:avLst/>
          </a:prstGeom>
        </p:spPr>
        <p:txBody>
          <a:bodyPr vert="horz" wrap="square" lIns="0" tIns="0" rIns="0" bIns="0" rtlCol="0">
            <a:noAutofit/>
          </a:bodyPr>
          <a:lstStyle/>
          <a:p>
            <a:pPr marL="12700">
              <a:lnSpc>
                <a:spcPct val="100000"/>
              </a:lnSpc>
            </a:pPr>
            <a:r>
              <a:rPr sz="2400" spc="-10" dirty="0">
                <a:latin typeface="Calibri"/>
                <a:cs typeface="Calibri"/>
              </a:rPr>
              <a:t>B</a:t>
            </a:r>
            <a:r>
              <a:rPr sz="2400" spc="5" dirty="0">
                <a:latin typeface="Calibri"/>
                <a:cs typeface="Calibri"/>
              </a:rPr>
              <a:t>e</a:t>
            </a:r>
            <a:r>
              <a:rPr sz="2400" spc="0" dirty="0">
                <a:latin typeface="Calibri"/>
                <a:cs typeface="Calibri"/>
              </a:rPr>
              <a:t>hav</a:t>
            </a:r>
            <a:r>
              <a:rPr sz="2400" spc="-5" dirty="0">
                <a:latin typeface="Calibri"/>
                <a:cs typeface="Calibri"/>
              </a:rPr>
              <a:t>io</a:t>
            </a:r>
            <a:r>
              <a:rPr sz="2400" spc="0" dirty="0">
                <a:latin typeface="Calibri"/>
                <a:cs typeface="Calibri"/>
              </a:rPr>
              <a:t>ral</a:t>
            </a:r>
            <a:r>
              <a:rPr sz="2400" spc="-10" dirty="0">
                <a:latin typeface="Calibri"/>
                <a:cs typeface="Calibri"/>
              </a:rPr>
              <a:t> </a:t>
            </a:r>
            <a:r>
              <a:rPr sz="2400" spc="5" dirty="0">
                <a:latin typeface="Calibri"/>
                <a:cs typeface="Calibri"/>
              </a:rPr>
              <a:t>e</a:t>
            </a:r>
            <a:r>
              <a:rPr sz="2400" spc="0" dirty="0">
                <a:latin typeface="Calibri"/>
                <a:cs typeface="Calibri"/>
              </a:rPr>
              <a:t>rr</a:t>
            </a:r>
            <a:r>
              <a:rPr sz="2400" spc="-5" dirty="0">
                <a:latin typeface="Calibri"/>
                <a:cs typeface="Calibri"/>
              </a:rPr>
              <a:t>o</a:t>
            </a:r>
            <a:r>
              <a:rPr sz="2400" spc="0" dirty="0">
                <a:latin typeface="Calibri"/>
                <a:cs typeface="Calibri"/>
              </a:rPr>
              <a:t>rs</a:t>
            </a:r>
            <a:r>
              <a:rPr sz="2400" spc="-10" dirty="0">
                <a:latin typeface="Calibri"/>
                <a:cs typeface="Calibri"/>
              </a:rPr>
              <a:t> </a:t>
            </a:r>
            <a:r>
              <a:rPr sz="2400" spc="-5" dirty="0">
                <a:latin typeface="Calibri"/>
                <a:cs typeface="Calibri"/>
              </a:rPr>
              <a:t>mo</a:t>
            </a:r>
            <a:r>
              <a:rPr sz="2400" spc="0" dirty="0">
                <a:latin typeface="Calibri"/>
                <a:cs typeface="Calibri"/>
              </a:rPr>
              <a:t>re </a:t>
            </a:r>
            <a:r>
              <a:rPr sz="2400" spc="-5" dirty="0">
                <a:latin typeface="Calibri"/>
                <a:cs typeface="Calibri"/>
              </a:rPr>
              <a:t>o</a:t>
            </a:r>
            <a:r>
              <a:rPr sz="2400" spc="5" dirty="0">
                <a:latin typeface="Calibri"/>
                <a:cs typeface="Calibri"/>
              </a:rPr>
              <a:t>f</a:t>
            </a:r>
            <a:r>
              <a:rPr sz="2400" spc="-5" dirty="0">
                <a:latin typeface="Calibri"/>
                <a:cs typeface="Calibri"/>
              </a:rPr>
              <a:t>t</a:t>
            </a:r>
            <a:r>
              <a:rPr sz="2400" spc="5" dirty="0">
                <a:latin typeface="Calibri"/>
                <a:cs typeface="Calibri"/>
              </a:rPr>
              <a:t>e</a:t>
            </a:r>
            <a:r>
              <a:rPr sz="2400" spc="0" dirty="0">
                <a:latin typeface="Calibri"/>
                <a:cs typeface="Calibri"/>
              </a:rPr>
              <a:t>n</a:t>
            </a:r>
            <a:r>
              <a:rPr sz="2400" spc="-5" dirty="0">
                <a:latin typeface="Calibri"/>
                <a:cs typeface="Calibri"/>
              </a:rPr>
              <a:t> occ</a:t>
            </a:r>
            <a:r>
              <a:rPr sz="2400" spc="0" dirty="0">
                <a:latin typeface="Calibri"/>
                <a:cs typeface="Calibri"/>
              </a:rPr>
              <a:t>ur</a:t>
            </a:r>
            <a:r>
              <a:rPr sz="2400" spc="-5" dirty="0">
                <a:latin typeface="Calibri"/>
                <a:cs typeface="Calibri"/>
              </a:rPr>
              <a:t> </a:t>
            </a:r>
            <a:r>
              <a:rPr sz="2400" spc="0" dirty="0">
                <a:latin typeface="Calibri"/>
                <a:cs typeface="Calibri"/>
              </a:rPr>
              <a:t>b</a:t>
            </a:r>
            <a:r>
              <a:rPr sz="2400" spc="5" dirty="0">
                <a:latin typeface="Calibri"/>
                <a:cs typeface="Calibri"/>
              </a:rPr>
              <a:t>e</a:t>
            </a:r>
            <a:r>
              <a:rPr sz="2400" spc="-5" dirty="0">
                <a:latin typeface="Calibri"/>
                <a:cs typeface="Calibri"/>
              </a:rPr>
              <a:t>c</a:t>
            </a:r>
            <a:r>
              <a:rPr sz="2400" spc="0" dirty="0">
                <a:latin typeface="Calibri"/>
                <a:cs typeface="Calibri"/>
              </a:rPr>
              <a:t>au</a:t>
            </a:r>
            <a:r>
              <a:rPr sz="2400" spc="-5" dirty="0">
                <a:latin typeface="Calibri"/>
                <a:cs typeface="Calibri"/>
              </a:rPr>
              <a:t>s</a:t>
            </a:r>
            <a:r>
              <a:rPr sz="2400" spc="0" dirty="0">
                <a:latin typeface="Calibri"/>
                <a:cs typeface="Calibri"/>
              </a:rPr>
              <a:t>e </a:t>
            </a:r>
            <a:r>
              <a:rPr sz="2400" spc="-5" dirty="0">
                <a:latin typeface="Calibri"/>
                <a:cs typeface="Calibri"/>
              </a:rPr>
              <a:t>o</a:t>
            </a:r>
            <a:r>
              <a:rPr sz="2400" spc="5" dirty="0">
                <a:latin typeface="Calibri"/>
                <a:cs typeface="Calibri"/>
              </a:rPr>
              <a:t>f</a:t>
            </a:r>
            <a:r>
              <a:rPr sz="2400" spc="0" dirty="0">
                <a:latin typeface="Calibri"/>
                <a:cs typeface="Calibri"/>
              </a:rPr>
              <a:t>:</a:t>
            </a:r>
            <a:endParaRPr sz="2400" dirty="0">
              <a:latin typeface="Calibri"/>
              <a:cs typeface="Calibri"/>
            </a:endParaRPr>
          </a:p>
          <a:p>
            <a:pPr>
              <a:lnSpc>
                <a:spcPts val="750"/>
              </a:lnSpc>
              <a:spcBef>
                <a:spcPts val="9"/>
              </a:spcBef>
            </a:pPr>
            <a:endParaRPr sz="75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marL="469900">
              <a:lnSpc>
                <a:spcPct val="100000"/>
              </a:lnSpc>
            </a:pPr>
            <a:r>
              <a:rPr sz="2400" dirty="0">
                <a:latin typeface="Calibri"/>
                <a:cs typeface="Calibri"/>
              </a:rPr>
              <a:t>▪</a:t>
            </a:r>
            <a:r>
              <a:rPr lang="en-US" sz="2400" dirty="0">
                <a:latin typeface="Calibri"/>
                <a:cs typeface="Calibri"/>
              </a:rPr>
              <a:t> </a:t>
            </a:r>
            <a:r>
              <a:rPr sz="2400" spc="-5" dirty="0">
                <a:latin typeface="Calibri"/>
                <a:cs typeface="Calibri"/>
              </a:rPr>
              <a:t>Ac</a:t>
            </a:r>
            <a:r>
              <a:rPr sz="2400" spc="0" dirty="0">
                <a:latin typeface="Calibri"/>
                <a:cs typeface="Calibri"/>
              </a:rPr>
              <a:t>qu</a:t>
            </a:r>
            <a:r>
              <a:rPr sz="2400" spc="-5" dirty="0">
                <a:latin typeface="Calibri"/>
                <a:cs typeface="Calibri"/>
              </a:rPr>
              <a:t>isitio</a:t>
            </a:r>
            <a:r>
              <a:rPr sz="2400" spc="0" dirty="0">
                <a:latin typeface="Calibri"/>
                <a:cs typeface="Calibri"/>
              </a:rPr>
              <a:t>n</a:t>
            </a:r>
            <a:r>
              <a:rPr sz="2400" spc="-5" dirty="0">
                <a:latin typeface="Calibri"/>
                <a:cs typeface="Calibri"/>
              </a:rPr>
              <a:t> D</a:t>
            </a:r>
            <a:r>
              <a:rPr sz="2400" spc="5" dirty="0">
                <a:latin typeface="Calibri"/>
                <a:cs typeface="Calibri"/>
              </a:rPr>
              <a:t>ef</a:t>
            </a:r>
            <a:r>
              <a:rPr sz="2400" spc="-5" dirty="0">
                <a:latin typeface="Calibri"/>
                <a:cs typeface="Calibri"/>
              </a:rPr>
              <a:t>icit</a:t>
            </a:r>
            <a:r>
              <a:rPr sz="2400" spc="0" dirty="0">
                <a:latin typeface="Calibri"/>
                <a:cs typeface="Calibri"/>
              </a:rPr>
              <a:t>s</a:t>
            </a:r>
            <a:r>
              <a:rPr sz="2400" spc="-10" dirty="0">
                <a:latin typeface="Calibri"/>
                <a:cs typeface="Calibri"/>
              </a:rPr>
              <a:t> </a:t>
            </a:r>
            <a:r>
              <a:rPr sz="2400" spc="-5" dirty="0">
                <a:latin typeface="Calibri"/>
                <a:cs typeface="Calibri"/>
              </a:rPr>
              <a:t>(c</a:t>
            </a:r>
            <a:r>
              <a:rPr sz="2400" spc="0" dirty="0">
                <a:latin typeface="Calibri"/>
                <a:cs typeface="Calibri"/>
              </a:rPr>
              <a:t>an’t</a:t>
            </a:r>
            <a:r>
              <a:rPr sz="2400" spc="-10" dirty="0">
                <a:latin typeface="Calibri"/>
                <a:cs typeface="Calibri"/>
              </a:rPr>
              <a:t> </a:t>
            </a:r>
            <a:r>
              <a:rPr sz="2400" spc="0" dirty="0">
                <a:latin typeface="Calibri"/>
                <a:cs typeface="Calibri"/>
              </a:rPr>
              <a:t>d</a:t>
            </a:r>
            <a:r>
              <a:rPr sz="2400" spc="-5" dirty="0">
                <a:latin typeface="Calibri"/>
                <a:cs typeface="Calibri"/>
              </a:rPr>
              <a:t>o</a:t>
            </a:r>
            <a:r>
              <a:rPr sz="2400" spc="0" dirty="0">
                <a:latin typeface="Calibri"/>
                <a:cs typeface="Calibri"/>
              </a:rPr>
              <a:t>)</a:t>
            </a:r>
            <a:endParaRPr sz="2400" dirty="0">
              <a:latin typeface="Calibri"/>
              <a:cs typeface="Calibri"/>
            </a:endParaRPr>
          </a:p>
          <a:p>
            <a:pPr>
              <a:lnSpc>
                <a:spcPts val="750"/>
              </a:lnSpc>
              <a:spcBef>
                <a:spcPts val="10"/>
              </a:spcBef>
            </a:pPr>
            <a:endParaRPr sz="75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marL="469900">
              <a:lnSpc>
                <a:spcPct val="100000"/>
              </a:lnSpc>
            </a:pPr>
            <a:r>
              <a:rPr sz="2400" dirty="0">
                <a:latin typeface="Calibri"/>
                <a:cs typeface="Calibri"/>
              </a:rPr>
              <a:t>▪</a:t>
            </a:r>
            <a:r>
              <a:rPr lang="en-US" sz="2400" dirty="0">
                <a:latin typeface="Calibri"/>
                <a:cs typeface="Calibri"/>
              </a:rPr>
              <a:t> </a:t>
            </a:r>
            <a:r>
              <a:rPr sz="2400" spc="-5" dirty="0">
                <a:latin typeface="Calibri"/>
                <a:cs typeface="Calibri"/>
              </a:rPr>
              <a:t>P</a:t>
            </a:r>
            <a:r>
              <a:rPr sz="2400" spc="5" dirty="0">
                <a:latin typeface="Calibri"/>
                <a:cs typeface="Calibri"/>
              </a:rPr>
              <a:t>e</a:t>
            </a:r>
            <a:r>
              <a:rPr sz="2400" spc="0" dirty="0">
                <a:latin typeface="Calibri"/>
                <a:cs typeface="Calibri"/>
              </a:rPr>
              <a:t>r</a:t>
            </a:r>
            <a:r>
              <a:rPr sz="2400" spc="5" dirty="0">
                <a:latin typeface="Calibri"/>
                <a:cs typeface="Calibri"/>
              </a:rPr>
              <a:t>f</a:t>
            </a:r>
            <a:r>
              <a:rPr sz="2400" spc="-5" dirty="0">
                <a:latin typeface="Calibri"/>
                <a:cs typeface="Calibri"/>
              </a:rPr>
              <a:t>o</a:t>
            </a:r>
            <a:r>
              <a:rPr sz="2400" spc="0" dirty="0">
                <a:latin typeface="Calibri"/>
                <a:cs typeface="Calibri"/>
              </a:rPr>
              <a:t>r</a:t>
            </a:r>
            <a:r>
              <a:rPr sz="2400" spc="-5" dirty="0">
                <a:latin typeface="Calibri"/>
                <a:cs typeface="Calibri"/>
              </a:rPr>
              <a:t>m</a:t>
            </a:r>
            <a:r>
              <a:rPr sz="2400" spc="0" dirty="0">
                <a:latin typeface="Calibri"/>
                <a:cs typeface="Calibri"/>
              </a:rPr>
              <a:t>an</a:t>
            </a:r>
            <a:r>
              <a:rPr sz="2400" spc="-5" dirty="0">
                <a:latin typeface="Calibri"/>
                <a:cs typeface="Calibri"/>
              </a:rPr>
              <a:t>c</a:t>
            </a:r>
            <a:r>
              <a:rPr sz="2400" spc="0" dirty="0">
                <a:latin typeface="Calibri"/>
                <a:cs typeface="Calibri"/>
              </a:rPr>
              <a:t>e </a:t>
            </a:r>
            <a:r>
              <a:rPr sz="2400" spc="-5" dirty="0">
                <a:latin typeface="Calibri"/>
                <a:cs typeface="Calibri"/>
              </a:rPr>
              <a:t>D</a:t>
            </a:r>
            <a:r>
              <a:rPr sz="2400" spc="5" dirty="0">
                <a:latin typeface="Calibri"/>
                <a:cs typeface="Calibri"/>
              </a:rPr>
              <a:t>ef</a:t>
            </a:r>
            <a:r>
              <a:rPr sz="2400" spc="-5" dirty="0">
                <a:latin typeface="Calibri"/>
                <a:cs typeface="Calibri"/>
              </a:rPr>
              <a:t>icit</a:t>
            </a:r>
            <a:r>
              <a:rPr sz="2400" spc="0" dirty="0">
                <a:latin typeface="Calibri"/>
                <a:cs typeface="Calibri"/>
              </a:rPr>
              <a:t>s</a:t>
            </a:r>
            <a:r>
              <a:rPr sz="2400" spc="-10" dirty="0">
                <a:latin typeface="Calibri"/>
                <a:cs typeface="Calibri"/>
              </a:rPr>
              <a:t> </a:t>
            </a:r>
            <a:r>
              <a:rPr sz="2400" spc="-5" dirty="0">
                <a:latin typeface="Calibri"/>
                <a:cs typeface="Calibri"/>
              </a:rPr>
              <a:t>(wo</a:t>
            </a:r>
            <a:r>
              <a:rPr sz="2400" spc="0" dirty="0">
                <a:latin typeface="Calibri"/>
                <a:cs typeface="Calibri"/>
              </a:rPr>
              <a:t>n’t</a:t>
            </a:r>
            <a:r>
              <a:rPr sz="2400" spc="-10" dirty="0">
                <a:latin typeface="Calibri"/>
                <a:cs typeface="Calibri"/>
              </a:rPr>
              <a:t> </a:t>
            </a:r>
            <a:r>
              <a:rPr sz="2400" spc="0" dirty="0">
                <a:latin typeface="Calibri"/>
                <a:cs typeface="Calibri"/>
              </a:rPr>
              <a:t>d</a:t>
            </a:r>
            <a:r>
              <a:rPr sz="2400" spc="-5" dirty="0">
                <a:latin typeface="Calibri"/>
                <a:cs typeface="Calibri"/>
              </a:rPr>
              <a:t>o</a:t>
            </a:r>
            <a:r>
              <a:rPr sz="2400" spc="0" dirty="0">
                <a:latin typeface="Calibri"/>
                <a:cs typeface="Calibri"/>
              </a:rPr>
              <a:t>)</a:t>
            </a:r>
            <a:endParaRPr sz="2400" dirty="0">
              <a:latin typeface="Calibri"/>
              <a:cs typeface="Calibri"/>
            </a:endParaRPr>
          </a:p>
          <a:p>
            <a:pPr>
              <a:lnSpc>
                <a:spcPts val="750"/>
              </a:lnSpc>
              <a:spcBef>
                <a:spcPts val="10"/>
              </a:spcBef>
            </a:pPr>
            <a:endParaRPr sz="75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marL="469900">
              <a:lnSpc>
                <a:spcPct val="100000"/>
              </a:lnSpc>
            </a:pPr>
            <a:r>
              <a:rPr sz="2400" dirty="0">
                <a:latin typeface="Calibri"/>
                <a:cs typeface="Calibri"/>
              </a:rPr>
              <a:t>▪</a:t>
            </a:r>
            <a:r>
              <a:rPr lang="en-US" sz="2400" dirty="0">
                <a:latin typeface="Calibri"/>
                <a:cs typeface="Calibri"/>
              </a:rPr>
              <a:t> </a:t>
            </a:r>
            <a:r>
              <a:rPr sz="2400" spc="-5" dirty="0">
                <a:latin typeface="Calibri"/>
                <a:cs typeface="Calibri"/>
              </a:rPr>
              <a:t>Fl</a:t>
            </a:r>
            <a:r>
              <a:rPr sz="2400" spc="0" dirty="0">
                <a:latin typeface="Calibri"/>
                <a:cs typeface="Calibri"/>
              </a:rPr>
              <a:t>u</a:t>
            </a:r>
            <a:r>
              <a:rPr sz="2400" spc="5" dirty="0">
                <a:latin typeface="Calibri"/>
                <a:cs typeface="Calibri"/>
              </a:rPr>
              <a:t>e</a:t>
            </a:r>
            <a:r>
              <a:rPr sz="2400" spc="0" dirty="0">
                <a:latin typeface="Calibri"/>
                <a:cs typeface="Calibri"/>
              </a:rPr>
              <a:t>n</a:t>
            </a:r>
            <a:r>
              <a:rPr sz="2400" spc="-5" dirty="0">
                <a:latin typeface="Calibri"/>
                <a:cs typeface="Calibri"/>
              </a:rPr>
              <a:t>c</a:t>
            </a:r>
            <a:r>
              <a:rPr sz="2400" spc="0" dirty="0">
                <a:latin typeface="Calibri"/>
                <a:cs typeface="Calibri"/>
              </a:rPr>
              <a:t>y</a:t>
            </a:r>
            <a:r>
              <a:rPr sz="2400" spc="-5" dirty="0">
                <a:latin typeface="Calibri"/>
                <a:cs typeface="Calibri"/>
              </a:rPr>
              <a:t> D</a:t>
            </a:r>
            <a:r>
              <a:rPr sz="2400" spc="5" dirty="0">
                <a:latin typeface="Calibri"/>
                <a:cs typeface="Calibri"/>
              </a:rPr>
              <a:t>ef</a:t>
            </a:r>
            <a:r>
              <a:rPr sz="2400" spc="-5" dirty="0">
                <a:latin typeface="Calibri"/>
                <a:cs typeface="Calibri"/>
              </a:rPr>
              <a:t>icit</a:t>
            </a:r>
            <a:r>
              <a:rPr sz="2400" spc="0" dirty="0">
                <a:latin typeface="Calibri"/>
                <a:cs typeface="Calibri"/>
              </a:rPr>
              <a:t>s</a:t>
            </a:r>
            <a:r>
              <a:rPr sz="2400" spc="-10" dirty="0">
                <a:latin typeface="Calibri"/>
                <a:cs typeface="Calibri"/>
              </a:rPr>
              <a:t> </a:t>
            </a:r>
            <a:r>
              <a:rPr sz="2400" spc="-5" dirty="0">
                <a:latin typeface="Calibri"/>
                <a:cs typeface="Calibri"/>
              </a:rPr>
              <a:t>(</a:t>
            </a:r>
            <a:r>
              <a:rPr sz="2400" spc="0" dirty="0">
                <a:latin typeface="Calibri"/>
                <a:cs typeface="Calibri"/>
              </a:rPr>
              <a:t>n</a:t>
            </a:r>
            <a:r>
              <a:rPr sz="2400" spc="-5" dirty="0">
                <a:latin typeface="Calibri"/>
                <a:cs typeface="Calibri"/>
              </a:rPr>
              <a:t>o</a:t>
            </a:r>
            <a:r>
              <a:rPr sz="2400" spc="0" dirty="0">
                <a:latin typeface="Calibri"/>
                <a:cs typeface="Calibri"/>
              </a:rPr>
              <a:t>t</a:t>
            </a:r>
            <a:r>
              <a:rPr sz="2400" spc="-10" dirty="0">
                <a:latin typeface="Calibri"/>
                <a:cs typeface="Calibri"/>
              </a:rPr>
              <a:t> </a:t>
            </a:r>
            <a:r>
              <a:rPr sz="2400" spc="5" dirty="0">
                <a:latin typeface="Calibri"/>
                <a:cs typeface="Calibri"/>
              </a:rPr>
              <a:t>e</a:t>
            </a:r>
            <a:r>
              <a:rPr sz="2400" spc="0" dirty="0">
                <a:latin typeface="Calibri"/>
                <a:cs typeface="Calibri"/>
              </a:rPr>
              <a:t>n</a:t>
            </a:r>
            <a:r>
              <a:rPr sz="2400" spc="-5" dirty="0">
                <a:latin typeface="Calibri"/>
                <a:cs typeface="Calibri"/>
              </a:rPr>
              <a:t>o</a:t>
            </a:r>
            <a:r>
              <a:rPr sz="2400" spc="0" dirty="0">
                <a:latin typeface="Calibri"/>
                <a:cs typeface="Calibri"/>
              </a:rPr>
              <a:t>u</a:t>
            </a:r>
            <a:r>
              <a:rPr sz="2400" spc="-5" dirty="0">
                <a:latin typeface="Calibri"/>
                <a:cs typeface="Calibri"/>
              </a:rPr>
              <a:t>g</a:t>
            </a:r>
            <a:r>
              <a:rPr sz="2400" spc="0" dirty="0">
                <a:latin typeface="Calibri"/>
                <a:cs typeface="Calibri"/>
              </a:rPr>
              <a:t>h</a:t>
            </a:r>
            <a:r>
              <a:rPr sz="2400" spc="-5" dirty="0">
                <a:latin typeface="Calibri"/>
                <a:cs typeface="Calibri"/>
              </a:rPr>
              <a:t> </a:t>
            </a:r>
            <a:r>
              <a:rPr sz="2400" spc="0" dirty="0">
                <a:latin typeface="Calibri"/>
                <a:cs typeface="Calibri"/>
              </a:rPr>
              <a:t>pra</a:t>
            </a:r>
            <a:r>
              <a:rPr sz="2400" spc="-5" dirty="0">
                <a:latin typeface="Calibri"/>
                <a:cs typeface="Calibri"/>
              </a:rPr>
              <a:t>ctic</a:t>
            </a:r>
            <a:r>
              <a:rPr sz="2400" spc="5" dirty="0">
                <a:latin typeface="Calibri"/>
                <a:cs typeface="Calibri"/>
              </a:rPr>
              <a:t>e</a:t>
            </a:r>
            <a:r>
              <a:rPr sz="2400" spc="0" dirty="0">
                <a:latin typeface="Calibri"/>
                <a:cs typeface="Calibri"/>
              </a:rPr>
              <a:t>)</a:t>
            </a:r>
            <a:endParaRPr sz="2400" dirty="0">
              <a:latin typeface="Calibri"/>
              <a:cs typeface="Calibri"/>
            </a:endParaRPr>
          </a:p>
        </p:txBody>
      </p:sp>
      <p:sp>
        <p:nvSpPr>
          <p:cNvPr id="5" name="object 5"/>
          <p:cNvSpPr/>
          <p:nvPr/>
        </p:nvSpPr>
        <p:spPr>
          <a:xfrm>
            <a:off x="5498591" y="2161032"/>
            <a:ext cx="2310384" cy="1301496"/>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5818632" y="3633215"/>
            <a:ext cx="1719071" cy="1146048"/>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6284976" y="5215128"/>
            <a:ext cx="2401824" cy="1469136"/>
          </a:xfrm>
          <a:prstGeom prst="rect">
            <a:avLst/>
          </a:prstGeom>
          <a:blipFill>
            <a:blip r:embed="rId5" cstate="print"/>
            <a:stretch>
              <a:fillRect/>
            </a:stretch>
          </a:blipFill>
        </p:spPr>
        <p:txBody>
          <a:bodyPr wrap="square" lIns="0" tIns="0" rIns="0" bIns="0" rtlCol="0">
            <a:noAutofit/>
          </a:bodyPr>
          <a:lstStyle/>
          <a:p>
            <a:endParaRPr/>
          </a:p>
        </p:txBody>
      </p:sp>
      <p:sp>
        <p:nvSpPr>
          <p:cNvPr id="9" name="Title 8">
            <a:extLst>
              <a:ext uri="{FF2B5EF4-FFF2-40B4-BE49-F238E27FC236}">
                <a16:creationId xmlns:a16="http://schemas.microsoft.com/office/drawing/2014/main" id="{06F0EF5F-8139-E74A-A27C-FC51AE77E5F9}"/>
              </a:ext>
            </a:extLst>
          </p:cNvPr>
          <p:cNvSpPr>
            <a:spLocks noGrp="1"/>
          </p:cNvSpPr>
          <p:nvPr>
            <p:ph type="title"/>
          </p:nvPr>
        </p:nvSpPr>
        <p:spPr>
          <a:xfrm>
            <a:off x="457199" y="274638"/>
            <a:ext cx="8492247" cy="1143000"/>
          </a:xfrm>
        </p:spPr>
        <p:txBody>
          <a:bodyPr/>
          <a:lstStyle/>
          <a:p>
            <a:r>
              <a:rPr lang="en-US" dirty="0"/>
              <a:t>3. Teaching Behavioral Expectations</a:t>
            </a:r>
          </a:p>
        </p:txBody>
      </p:sp>
    </p:spTree>
    <p:extLst>
      <p:ext uri="{BB962C8B-B14F-4D97-AF65-F5344CB8AC3E}">
        <p14:creationId xmlns:p14="http://schemas.microsoft.com/office/powerpoint/2010/main" val="294767245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274637"/>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txBox="1"/>
          <p:nvPr/>
        </p:nvSpPr>
        <p:spPr>
          <a:xfrm>
            <a:off x="535924" y="1673352"/>
            <a:ext cx="4954905" cy="4408170"/>
          </a:xfrm>
          <a:prstGeom prst="rect">
            <a:avLst/>
          </a:prstGeom>
        </p:spPr>
        <p:txBody>
          <a:bodyPr vert="horz" wrap="square" lIns="0" tIns="0" rIns="0" bIns="0" rtlCol="0">
            <a:noAutofit/>
          </a:bodyPr>
          <a:lstStyle/>
          <a:p>
            <a:pPr marL="12700">
              <a:lnSpc>
                <a:spcPct val="100000"/>
              </a:lnSpc>
            </a:pPr>
            <a:r>
              <a:rPr sz="2400" b="1" spc="-5" dirty="0">
                <a:latin typeface="Calibri"/>
                <a:cs typeface="Calibri"/>
              </a:rPr>
              <a:t>R</a:t>
            </a:r>
            <a:r>
              <a:rPr sz="2400" b="1" spc="0" dirty="0">
                <a:latin typeface="Calibri"/>
                <a:cs typeface="Calibri"/>
              </a:rPr>
              <a:t>e</a:t>
            </a:r>
            <a:r>
              <a:rPr sz="2400" b="1" spc="-5" dirty="0">
                <a:latin typeface="Calibri"/>
                <a:cs typeface="Calibri"/>
              </a:rPr>
              <a:t>p</a:t>
            </a:r>
            <a:r>
              <a:rPr sz="2400" b="1" spc="0" dirty="0">
                <a:latin typeface="Calibri"/>
                <a:cs typeface="Calibri"/>
              </a:rPr>
              <a:t>e</a:t>
            </a:r>
            <a:r>
              <a:rPr sz="2400" b="1" spc="5" dirty="0">
                <a:latin typeface="Calibri"/>
                <a:cs typeface="Calibri"/>
              </a:rPr>
              <a:t>t</a:t>
            </a:r>
            <a:r>
              <a:rPr sz="2400" b="1" spc="-5" dirty="0">
                <a:latin typeface="Calibri"/>
                <a:cs typeface="Calibri"/>
              </a:rPr>
              <a:t>i</a:t>
            </a:r>
            <a:r>
              <a:rPr sz="2400" b="1" spc="5" dirty="0">
                <a:latin typeface="Calibri"/>
                <a:cs typeface="Calibri"/>
              </a:rPr>
              <a:t>t</a:t>
            </a:r>
            <a:r>
              <a:rPr sz="2400" b="1" spc="-5" dirty="0">
                <a:latin typeface="Calibri"/>
                <a:cs typeface="Calibri"/>
              </a:rPr>
              <a:t>io</a:t>
            </a:r>
            <a:r>
              <a:rPr sz="2400" b="1" spc="0" dirty="0">
                <a:latin typeface="Calibri"/>
                <a:cs typeface="Calibri"/>
              </a:rPr>
              <a:t>n</a:t>
            </a:r>
            <a:r>
              <a:rPr sz="2400" b="1" spc="-5" dirty="0">
                <a:latin typeface="Calibri"/>
                <a:cs typeface="Calibri"/>
              </a:rPr>
              <a:t> i</a:t>
            </a:r>
            <a:r>
              <a:rPr sz="2400" b="1" spc="0" dirty="0">
                <a:latin typeface="Calibri"/>
                <a:cs typeface="Calibri"/>
              </a:rPr>
              <a:t>s </a:t>
            </a:r>
            <a:r>
              <a:rPr sz="2400" b="1" spc="-5" dirty="0">
                <a:latin typeface="Calibri"/>
                <a:cs typeface="Calibri"/>
              </a:rPr>
              <a:t>k</a:t>
            </a:r>
            <a:r>
              <a:rPr sz="2400" b="1" spc="0" dirty="0">
                <a:latin typeface="Calibri"/>
                <a:cs typeface="Calibri"/>
              </a:rPr>
              <a:t>ey</a:t>
            </a:r>
            <a:r>
              <a:rPr sz="2400" b="1" spc="-5" dirty="0">
                <a:latin typeface="Calibri"/>
                <a:cs typeface="Calibri"/>
              </a:rPr>
              <a:t> </a:t>
            </a:r>
            <a:r>
              <a:rPr sz="2400" b="1" spc="5" dirty="0">
                <a:latin typeface="Calibri"/>
                <a:cs typeface="Calibri"/>
              </a:rPr>
              <a:t>t</a:t>
            </a:r>
            <a:r>
              <a:rPr sz="2400" b="1" spc="0" dirty="0">
                <a:latin typeface="Calibri"/>
                <a:cs typeface="Calibri"/>
              </a:rPr>
              <a:t>o</a:t>
            </a:r>
            <a:r>
              <a:rPr sz="2400" b="1" spc="-10" dirty="0">
                <a:latin typeface="Calibri"/>
                <a:cs typeface="Calibri"/>
              </a:rPr>
              <a:t> </a:t>
            </a:r>
            <a:r>
              <a:rPr sz="2400" b="1" spc="-5" dirty="0">
                <a:latin typeface="Calibri"/>
                <a:cs typeface="Calibri"/>
              </a:rPr>
              <a:t>l</a:t>
            </a:r>
            <a:r>
              <a:rPr sz="2400" b="1" spc="0" dirty="0">
                <a:latin typeface="Calibri"/>
                <a:cs typeface="Calibri"/>
              </a:rPr>
              <a:t>ea</a:t>
            </a:r>
            <a:r>
              <a:rPr sz="2400" b="1" spc="-5" dirty="0">
                <a:latin typeface="Calibri"/>
                <a:cs typeface="Calibri"/>
              </a:rPr>
              <a:t>rnin</a:t>
            </a:r>
            <a:r>
              <a:rPr sz="2400" b="1" spc="0" dirty="0">
                <a:latin typeface="Calibri"/>
                <a:cs typeface="Calibri"/>
              </a:rPr>
              <a:t>g</a:t>
            </a:r>
            <a:r>
              <a:rPr sz="2400" b="1" spc="-5" dirty="0">
                <a:latin typeface="Calibri"/>
                <a:cs typeface="Calibri"/>
              </a:rPr>
              <a:t> n</a:t>
            </a:r>
            <a:r>
              <a:rPr sz="2400" b="1" spc="0" dirty="0">
                <a:latin typeface="Calibri"/>
                <a:cs typeface="Calibri"/>
              </a:rPr>
              <a:t>ew</a:t>
            </a:r>
            <a:r>
              <a:rPr sz="2400" b="1" spc="-10" dirty="0">
                <a:latin typeface="Calibri"/>
                <a:cs typeface="Calibri"/>
              </a:rPr>
              <a:t> </a:t>
            </a:r>
            <a:r>
              <a:rPr sz="2400" b="1" spc="5" dirty="0">
                <a:latin typeface="Calibri"/>
                <a:cs typeface="Calibri"/>
              </a:rPr>
              <a:t>s</a:t>
            </a:r>
            <a:r>
              <a:rPr sz="2400" b="1" spc="-5" dirty="0">
                <a:latin typeface="Calibri"/>
                <a:cs typeface="Calibri"/>
              </a:rPr>
              <a:t>kill</a:t>
            </a:r>
            <a:r>
              <a:rPr sz="2400" b="1" spc="5" dirty="0">
                <a:latin typeface="Calibri"/>
                <a:cs typeface="Calibri"/>
              </a:rPr>
              <a:t>s</a:t>
            </a:r>
            <a:r>
              <a:rPr sz="2400" b="1" spc="0" dirty="0">
                <a:latin typeface="Calibri"/>
                <a:cs typeface="Calibri"/>
              </a:rPr>
              <a:t>:</a:t>
            </a:r>
            <a:endParaRPr sz="2400" dirty="0">
              <a:latin typeface="Calibri"/>
              <a:cs typeface="Calibri"/>
            </a:endParaRPr>
          </a:p>
          <a:p>
            <a:pPr>
              <a:lnSpc>
                <a:spcPts val="850"/>
              </a:lnSpc>
              <a:spcBef>
                <a:spcPts val="29"/>
              </a:spcBef>
            </a:pPr>
            <a:endParaRPr sz="850" dirty="0"/>
          </a:p>
          <a:p>
            <a:pPr>
              <a:lnSpc>
                <a:spcPts val="1000"/>
              </a:lnSpc>
            </a:pPr>
            <a:endParaRPr sz="1000" dirty="0"/>
          </a:p>
          <a:p>
            <a:pPr>
              <a:lnSpc>
                <a:spcPts val="1000"/>
              </a:lnSpc>
            </a:pPr>
            <a:endParaRPr sz="1000" dirty="0"/>
          </a:p>
          <a:p>
            <a:pPr marL="12700" marR="799465" indent="76200">
              <a:lnSpc>
                <a:spcPct val="100000"/>
              </a:lnSpc>
              <a:buFont typeface="Arial"/>
              <a:buChar char="•"/>
              <a:tabLst>
                <a:tab pos="469265" algn="l"/>
              </a:tabLst>
            </a:pPr>
            <a:r>
              <a:rPr lang="en-US" sz="2400" spc="-5" dirty="0">
                <a:latin typeface="Calibri"/>
                <a:cs typeface="Calibri"/>
              </a:rPr>
              <a:t> </a:t>
            </a:r>
            <a:r>
              <a:rPr sz="2400" spc="-5" dirty="0">
                <a:latin typeface="Calibri"/>
                <a:cs typeface="Calibri"/>
              </a:rPr>
              <a:t>Fo</a:t>
            </a:r>
            <a:r>
              <a:rPr sz="2400" spc="0" dirty="0">
                <a:latin typeface="Calibri"/>
                <a:cs typeface="Calibri"/>
              </a:rPr>
              <a:t>r</a:t>
            </a:r>
            <a:r>
              <a:rPr sz="2400" spc="-5" dirty="0">
                <a:latin typeface="Calibri"/>
                <a:cs typeface="Calibri"/>
              </a:rPr>
              <a:t> </a:t>
            </a:r>
            <a:r>
              <a:rPr sz="2400" spc="0" dirty="0">
                <a:latin typeface="Calibri"/>
                <a:cs typeface="Calibri"/>
              </a:rPr>
              <a:t>a</a:t>
            </a:r>
            <a:r>
              <a:rPr sz="2400" spc="-5" dirty="0">
                <a:latin typeface="Calibri"/>
                <a:cs typeface="Calibri"/>
              </a:rPr>
              <a:t> c</a:t>
            </a:r>
            <a:r>
              <a:rPr sz="2400" spc="0" dirty="0">
                <a:latin typeface="Calibri"/>
                <a:cs typeface="Calibri"/>
              </a:rPr>
              <a:t>h</a:t>
            </a:r>
            <a:r>
              <a:rPr sz="2400" spc="-5" dirty="0">
                <a:latin typeface="Calibri"/>
                <a:cs typeface="Calibri"/>
              </a:rPr>
              <a:t>il</a:t>
            </a:r>
            <a:r>
              <a:rPr sz="2400" spc="0" dirty="0">
                <a:latin typeface="Calibri"/>
                <a:cs typeface="Calibri"/>
              </a:rPr>
              <a:t>d</a:t>
            </a:r>
            <a:r>
              <a:rPr sz="2400" spc="-5" dirty="0">
                <a:latin typeface="Calibri"/>
                <a:cs typeface="Calibri"/>
              </a:rPr>
              <a:t> t</a:t>
            </a:r>
            <a:r>
              <a:rPr sz="2400" spc="0" dirty="0">
                <a:latin typeface="Calibri"/>
                <a:cs typeface="Calibri"/>
              </a:rPr>
              <a:t>o</a:t>
            </a:r>
            <a:r>
              <a:rPr sz="2400" spc="-10" dirty="0">
                <a:latin typeface="Calibri"/>
                <a:cs typeface="Calibri"/>
              </a:rPr>
              <a:t> </a:t>
            </a:r>
            <a:r>
              <a:rPr sz="2400" i="1" spc="0" dirty="0">
                <a:latin typeface="Calibri"/>
                <a:cs typeface="Calibri"/>
              </a:rPr>
              <a:t>learn</a:t>
            </a:r>
            <a:r>
              <a:rPr sz="2400" i="1" spc="-5" dirty="0">
                <a:latin typeface="Calibri"/>
                <a:cs typeface="Calibri"/>
              </a:rPr>
              <a:t> </a:t>
            </a:r>
            <a:r>
              <a:rPr sz="2400" i="1" spc="0" dirty="0">
                <a:latin typeface="Calibri"/>
                <a:cs typeface="Calibri"/>
              </a:rPr>
              <a:t>some</a:t>
            </a:r>
            <a:r>
              <a:rPr sz="2400" i="1" spc="-5" dirty="0">
                <a:latin typeface="Calibri"/>
                <a:cs typeface="Calibri"/>
              </a:rPr>
              <a:t>t</a:t>
            </a:r>
            <a:r>
              <a:rPr sz="2400" i="1" spc="0" dirty="0">
                <a:latin typeface="Calibri"/>
                <a:cs typeface="Calibri"/>
              </a:rPr>
              <a:t>hing ne</a:t>
            </a:r>
            <a:r>
              <a:rPr sz="2400" i="1" spc="-5" dirty="0">
                <a:latin typeface="Calibri"/>
                <a:cs typeface="Calibri"/>
              </a:rPr>
              <a:t>w</a:t>
            </a:r>
            <a:r>
              <a:rPr sz="2400" spc="0" dirty="0">
                <a:latin typeface="Calibri"/>
                <a:cs typeface="Calibri"/>
              </a:rPr>
              <a:t>,</a:t>
            </a:r>
            <a:r>
              <a:rPr sz="2400" spc="-5" dirty="0">
                <a:latin typeface="Calibri"/>
                <a:cs typeface="Calibri"/>
              </a:rPr>
              <a:t> i</a:t>
            </a:r>
            <a:r>
              <a:rPr sz="2400" spc="0" dirty="0">
                <a:latin typeface="Calibri"/>
                <a:cs typeface="Calibri"/>
              </a:rPr>
              <a:t>t</a:t>
            </a:r>
            <a:r>
              <a:rPr sz="2400" spc="-10" dirty="0">
                <a:latin typeface="Calibri"/>
                <a:cs typeface="Calibri"/>
              </a:rPr>
              <a:t> </a:t>
            </a:r>
            <a:r>
              <a:rPr sz="2400" spc="0" dirty="0">
                <a:latin typeface="Calibri"/>
                <a:cs typeface="Calibri"/>
              </a:rPr>
              <a:t>n</a:t>
            </a:r>
            <a:r>
              <a:rPr sz="2400" spc="5" dirty="0">
                <a:latin typeface="Calibri"/>
                <a:cs typeface="Calibri"/>
              </a:rPr>
              <a:t>ee</a:t>
            </a:r>
            <a:r>
              <a:rPr sz="2400" spc="0" dirty="0">
                <a:latin typeface="Calibri"/>
                <a:cs typeface="Calibri"/>
              </a:rPr>
              <a:t>ds</a:t>
            </a:r>
            <a:r>
              <a:rPr sz="2400" spc="-10" dirty="0">
                <a:latin typeface="Calibri"/>
                <a:cs typeface="Calibri"/>
              </a:rPr>
              <a:t> </a:t>
            </a:r>
            <a:r>
              <a:rPr sz="2400" spc="-5" dirty="0">
                <a:latin typeface="Calibri"/>
                <a:cs typeface="Calibri"/>
              </a:rPr>
              <a:t>t</a:t>
            </a:r>
            <a:r>
              <a:rPr sz="2400" spc="0" dirty="0">
                <a:latin typeface="Calibri"/>
                <a:cs typeface="Calibri"/>
              </a:rPr>
              <a:t>o</a:t>
            </a:r>
            <a:r>
              <a:rPr sz="2400" spc="-10" dirty="0">
                <a:latin typeface="Calibri"/>
                <a:cs typeface="Calibri"/>
              </a:rPr>
              <a:t> </a:t>
            </a:r>
            <a:r>
              <a:rPr sz="2400" spc="0" dirty="0">
                <a:latin typeface="Calibri"/>
                <a:cs typeface="Calibri"/>
              </a:rPr>
              <a:t>be r</a:t>
            </a:r>
            <a:r>
              <a:rPr sz="2400" spc="5" dirty="0">
                <a:latin typeface="Calibri"/>
                <a:cs typeface="Calibri"/>
              </a:rPr>
              <a:t>e</a:t>
            </a:r>
            <a:r>
              <a:rPr sz="2400" spc="0" dirty="0">
                <a:latin typeface="Calibri"/>
                <a:cs typeface="Calibri"/>
              </a:rPr>
              <a:t>p</a:t>
            </a:r>
            <a:r>
              <a:rPr sz="2400" spc="5" dirty="0">
                <a:latin typeface="Calibri"/>
                <a:cs typeface="Calibri"/>
              </a:rPr>
              <a:t>e</a:t>
            </a:r>
            <a:r>
              <a:rPr sz="2400" spc="0" dirty="0">
                <a:latin typeface="Calibri"/>
                <a:cs typeface="Calibri"/>
              </a:rPr>
              <a:t>a</a:t>
            </a:r>
            <a:r>
              <a:rPr sz="2400" spc="-5" dirty="0">
                <a:latin typeface="Calibri"/>
                <a:cs typeface="Calibri"/>
              </a:rPr>
              <a:t>t</a:t>
            </a:r>
            <a:r>
              <a:rPr sz="2400" spc="5" dirty="0">
                <a:latin typeface="Calibri"/>
                <a:cs typeface="Calibri"/>
              </a:rPr>
              <a:t>e</a:t>
            </a:r>
            <a:r>
              <a:rPr sz="2400" spc="0" dirty="0">
                <a:latin typeface="Calibri"/>
                <a:cs typeface="Calibri"/>
              </a:rPr>
              <a:t>d </a:t>
            </a:r>
            <a:r>
              <a:rPr sz="2400" spc="-5" dirty="0">
                <a:latin typeface="Calibri"/>
                <a:cs typeface="Calibri"/>
              </a:rPr>
              <a:t>o</a:t>
            </a:r>
            <a:r>
              <a:rPr sz="2400" spc="0" dirty="0">
                <a:latin typeface="Calibri"/>
                <a:cs typeface="Calibri"/>
              </a:rPr>
              <a:t>n</a:t>
            </a:r>
            <a:r>
              <a:rPr sz="2400" spc="-5" dirty="0">
                <a:latin typeface="Calibri"/>
                <a:cs typeface="Calibri"/>
              </a:rPr>
              <a:t> </a:t>
            </a:r>
            <a:r>
              <a:rPr sz="2400" spc="0" dirty="0">
                <a:latin typeface="Calibri"/>
                <a:cs typeface="Calibri"/>
              </a:rPr>
              <a:t>av</a:t>
            </a:r>
            <a:r>
              <a:rPr sz="2400" spc="5" dirty="0">
                <a:latin typeface="Calibri"/>
                <a:cs typeface="Calibri"/>
              </a:rPr>
              <a:t>e</a:t>
            </a:r>
            <a:r>
              <a:rPr sz="2400" spc="0" dirty="0">
                <a:latin typeface="Calibri"/>
                <a:cs typeface="Calibri"/>
              </a:rPr>
              <a:t>ra</a:t>
            </a:r>
            <a:r>
              <a:rPr sz="2400" spc="-5" dirty="0">
                <a:latin typeface="Calibri"/>
                <a:cs typeface="Calibri"/>
              </a:rPr>
              <a:t>g</a:t>
            </a:r>
            <a:r>
              <a:rPr sz="2400" spc="0" dirty="0">
                <a:latin typeface="Calibri"/>
                <a:cs typeface="Calibri"/>
              </a:rPr>
              <a:t>e </a:t>
            </a:r>
            <a:r>
              <a:rPr sz="2400" spc="-5" dirty="0">
                <a:latin typeface="Calibri"/>
                <a:cs typeface="Calibri"/>
              </a:rPr>
              <a:t>o</a:t>
            </a:r>
            <a:r>
              <a:rPr sz="2400" spc="0" dirty="0">
                <a:latin typeface="Calibri"/>
                <a:cs typeface="Calibri"/>
              </a:rPr>
              <a:t>f 8</a:t>
            </a:r>
            <a:r>
              <a:rPr sz="2400" spc="-10" dirty="0">
                <a:latin typeface="Calibri"/>
                <a:cs typeface="Calibri"/>
              </a:rPr>
              <a:t> </a:t>
            </a:r>
            <a:r>
              <a:rPr sz="2400" spc="-5" dirty="0">
                <a:latin typeface="Calibri"/>
                <a:cs typeface="Calibri"/>
              </a:rPr>
              <a:t>tim</a:t>
            </a:r>
            <a:r>
              <a:rPr sz="2400" spc="5" dirty="0">
                <a:latin typeface="Calibri"/>
                <a:cs typeface="Calibri"/>
              </a:rPr>
              <a:t>e</a:t>
            </a:r>
            <a:r>
              <a:rPr sz="2400" spc="0" dirty="0">
                <a:latin typeface="Calibri"/>
                <a:cs typeface="Calibri"/>
              </a:rPr>
              <a:t>s</a:t>
            </a:r>
            <a:endParaRPr sz="2400" dirty="0">
              <a:latin typeface="Calibri"/>
              <a:cs typeface="Calibri"/>
            </a:endParaRPr>
          </a:p>
          <a:p>
            <a:pPr>
              <a:lnSpc>
                <a:spcPts val="850"/>
              </a:lnSpc>
              <a:spcBef>
                <a:spcPts val="30"/>
              </a:spcBef>
              <a:buFont typeface="Arial"/>
              <a:buChar char="•"/>
            </a:pPr>
            <a:endParaRPr sz="850" dirty="0"/>
          </a:p>
          <a:p>
            <a:pPr>
              <a:lnSpc>
                <a:spcPts val="1000"/>
              </a:lnSpc>
              <a:buFont typeface="Arial"/>
              <a:buChar char="•"/>
            </a:pPr>
            <a:endParaRPr sz="1000" dirty="0"/>
          </a:p>
          <a:p>
            <a:pPr>
              <a:lnSpc>
                <a:spcPts val="1000"/>
              </a:lnSpc>
              <a:buFont typeface="Arial"/>
              <a:buChar char="•"/>
            </a:pPr>
            <a:endParaRPr sz="1000" dirty="0"/>
          </a:p>
          <a:p>
            <a:pPr marL="12700" marR="1252855" indent="76200">
              <a:lnSpc>
                <a:spcPct val="100000"/>
              </a:lnSpc>
              <a:buFont typeface="Arial"/>
              <a:buChar char="•"/>
              <a:tabLst>
                <a:tab pos="469265" algn="l"/>
              </a:tabLst>
            </a:pPr>
            <a:r>
              <a:rPr lang="en-US" sz="2400" spc="-5" dirty="0">
                <a:latin typeface="Calibri"/>
                <a:cs typeface="Calibri"/>
              </a:rPr>
              <a:t> </a:t>
            </a:r>
            <a:r>
              <a:rPr sz="2400" spc="-5" dirty="0">
                <a:latin typeface="Calibri"/>
                <a:cs typeface="Calibri"/>
              </a:rPr>
              <a:t>Fo</a:t>
            </a:r>
            <a:r>
              <a:rPr sz="2400" spc="0" dirty="0">
                <a:latin typeface="Calibri"/>
                <a:cs typeface="Calibri"/>
              </a:rPr>
              <a:t>r</a:t>
            </a:r>
            <a:r>
              <a:rPr sz="2400" spc="-5" dirty="0">
                <a:latin typeface="Calibri"/>
                <a:cs typeface="Calibri"/>
              </a:rPr>
              <a:t> </a:t>
            </a:r>
            <a:r>
              <a:rPr sz="2400" spc="0" dirty="0">
                <a:latin typeface="Calibri"/>
                <a:cs typeface="Calibri"/>
              </a:rPr>
              <a:t>a</a:t>
            </a:r>
            <a:r>
              <a:rPr sz="2400" spc="-5" dirty="0">
                <a:latin typeface="Calibri"/>
                <a:cs typeface="Calibri"/>
              </a:rPr>
              <a:t> c</a:t>
            </a:r>
            <a:r>
              <a:rPr sz="2400" spc="0" dirty="0">
                <a:latin typeface="Calibri"/>
                <a:cs typeface="Calibri"/>
              </a:rPr>
              <a:t>h</a:t>
            </a:r>
            <a:r>
              <a:rPr sz="2400" spc="-5" dirty="0">
                <a:latin typeface="Calibri"/>
                <a:cs typeface="Calibri"/>
              </a:rPr>
              <a:t>il</a:t>
            </a:r>
            <a:r>
              <a:rPr sz="2400" spc="0" dirty="0">
                <a:latin typeface="Calibri"/>
                <a:cs typeface="Calibri"/>
              </a:rPr>
              <a:t>d</a:t>
            </a:r>
            <a:r>
              <a:rPr sz="2400" spc="-5" dirty="0">
                <a:latin typeface="Calibri"/>
                <a:cs typeface="Calibri"/>
              </a:rPr>
              <a:t> t</a:t>
            </a:r>
            <a:r>
              <a:rPr sz="2400" spc="0" dirty="0">
                <a:latin typeface="Calibri"/>
                <a:cs typeface="Calibri"/>
              </a:rPr>
              <a:t>o</a:t>
            </a:r>
            <a:r>
              <a:rPr sz="2400" spc="-10" dirty="0">
                <a:latin typeface="Calibri"/>
                <a:cs typeface="Calibri"/>
              </a:rPr>
              <a:t> </a:t>
            </a:r>
            <a:r>
              <a:rPr sz="2400" i="1" spc="0" dirty="0">
                <a:latin typeface="Calibri"/>
                <a:cs typeface="Calibri"/>
              </a:rPr>
              <a:t>un</a:t>
            </a:r>
            <a:r>
              <a:rPr sz="2400" i="1" spc="-5" dirty="0">
                <a:latin typeface="Calibri"/>
                <a:cs typeface="Calibri"/>
              </a:rPr>
              <a:t>l</a:t>
            </a:r>
            <a:r>
              <a:rPr sz="2400" i="1" spc="0" dirty="0">
                <a:latin typeface="Calibri"/>
                <a:cs typeface="Calibri"/>
              </a:rPr>
              <a:t>earn</a:t>
            </a:r>
            <a:r>
              <a:rPr sz="2400" i="1" spc="-5" dirty="0">
                <a:latin typeface="Calibri"/>
                <a:cs typeface="Calibri"/>
              </a:rPr>
              <a:t> </a:t>
            </a:r>
            <a:r>
              <a:rPr sz="2400" spc="0" dirty="0">
                <a:latin typeface="Calibri"/>
                <a:cs typeface="Calibri"/>
              </a:rPr>
              <a:t>an </a:t>
            </a:r>
            <a:r>
              <a:rPr sz="2400" spc="-5" dirty="0">
                <a:latin typeface="Calibri"/>
                <a:cs typeface="Calibri"/>
              </a:rPr>
              <a:t>ol</a:t>
            </a:r>
            <a:r>
              <a:rPr sz="2400" spc="0" dirty="0">
                <a:latin typeface="Calibri"/>
                <a:cs typeface="Calibri"/>
              </a:rPr>
              <a:t>d</a:t>
            </a:r>
            <a:r>
              <a:rPr sz="2400" spc="-5" dirty="0">
                <a:latin typeface="Calibri"/>
                <a:cs typeface="Calibri"/>
              </a:rPr>
              <a:t> </a:t>
            </a:r>
            <a:r>
              <a:rPr sz="2400" spc="0" dirty="0">
                <a:latin typeface="Calibri"/>
                <a:cs typeface="Calibri"/>
              </a:rPr>
              <a:t>b</a:t>
            </a:r>
            <a:r>
              <a:rPr sz="2400" spc="5" dirty="0">
                <a:latin typeface="Calibri"/>
                <a:cs typeface="Calibri"/>
              </a:rPr>
              <a:t>e</a:t>
            </a:r>
            <a:r>
              <a:rPr sz="2400" spc="0" dirty="0">
                <a:latin typeface="Calibri"/>
                <a:cs typeface="Calibri"/>
              </a:rPr>
              <a:t>hav</a:t>
            </a:r>
            <a:r>
              <a:rPr sz="2400" spc="-5" dirty="0">
                <a:latin typeface="Calibri"/>
                <a:cs typeface="Calibri"/>
              </a:rPr>
              <a:t>io</a:t>
            </a:r>
            <a:r>
              <a:rPr sz="2400" spc="0" dirty="0">
                <a:latin typeface="Calibri"/>
                <a:cs typeface="Calibri"/>
              </a:rPr>
              <a:t>r</a:t>
            </a:r>
            <a:r>
              <a:rPr sz="2400" spc="-5" dirty="0">
                <a:latin typeface="Calibri"/>
                <a:cs typeface="Calibri"/>
              </a:rPr>
              <a:t> </a:t>
            </a:r>
            <a:r>
              <a:rPr sz="2400" spc="0" dirty="0">
                <a:latin typeface="Calibri"/>
                <a:cs typeface="Calibri"/>
              </a:rPr>
              <a:t>and</a:t>
            </a:r>
            <a:r>
              <a:rPr sz="2400" spc="-5" dirty="0">
                <a:latin typeface="Calibri"/>
                <a:cs typeface="Calibri"/>
              </a:rPr>
              <a:t> </a:t>
            </a:r>
            <a:r>
              <a:rPr sz="2400" spc="0" dirty="0">
                <a:latin typeface="Calibri"/>
                <a:cs typeface="Calibri"/>
              </a:rPr>
              <a:t>r</a:t>
            </a:r>
            <a:r>
              <a:rPr sz="2400" spc="5" dirty="0">
                <a:latin typeface="Calibri"/>
                <a:cs typeface="Calibri"/>
              </a:rPr>
              <a:t>e</a:t>
            </a:r>
            <a:r>
              <a:rPr sz="2400" spc="0" dirty="0">
                <a:latin typeface="Calibri"/>
                <a:cs typeface="Calibri"/>
              </a:rPr>
              <a:t>p</a:t>
            </a:r>
            <a:r>
              <a:rPr sz="2400" spc="-5" dirty="0">
                <a:latin typeface="Calibri"/>
                <a:cs typeface="Calibri"/>
              </a:rPr>
              <a:t>l</a:t>
            </a:r>
            <a:r>
              <a:rPr sz="2400" spc="0" dirty="0">
                <a:latin typeface="Calibri"/>
                <a:cs typeface="Calibri"/>
              </a:rPr>
              <a:t>a</a:t>
            </a:r>
            <a:r>
              <a:rPr sz="2400" spc="-5" dirty="0">
                <a:latin typeface="Calibri"/>
                <a:cs typeface="Calibri"/>
              </a:rPr>
              <a:t>c</a:t>
            </a:r>
            <a:r>
              <a:rPr sz="2400" spc="0" dirty="0">
                <a:latin typeface="Calibri"/>
                <a:cs typeface="Calibri"/>
              </a:rPr>
              <a:t>e </a:t>
            </a:r>
            <a:r>
              <a:rPr sz="2400" spc="-5" dirty="0">
                <a:latin typeface="Calibri"/>
                <a:cs typeface="Calibri"/>
              </a:rPr>
              <a:t>wit</a:t>
            </a:r>
            <a:r>
              <a:rPr sz="2400" spc="0" dirty="0">
                <a:latin typeface="Calibri"/>
                <a:cs typeface="Calibri"/>
              </a:rPr>
              <a:t>h a</a:t>
            </a:r>
            <a:r>
              <a:rPr sz="2400" spc="-5" dirty="0">
                <a:latin typeface="Calibri"/>
                <a:cs typeface="Calibri"/>
              </a:rPr>
              <a:t> </a:t>
            </a:r>
            <a:r>
              <a:rPr sz="2400" spc="0" dirty="0">
                <a:latin typeface="Calibri"/>
                <a:cs typeface="Calibri"/>
              </a:rPr>
              <a:t>n</a:t>
            </a:r>
            <a:r>
              <a:rPr sz="2400" spc="5" dirty="0">
                <a:latin typeface="Calibri"/>
                <a:cs typeface="Calibri"/>
              </a:rPr>
              <a:t>e</a:t>
            </a:r>
            <a:r>
              <a:rPr sz="2400" spc="0" dirty="0">
                <a:latin typeface="Calibri"/>
                <a:cs typeface="Calibri"/>
              </a:rPr>
              <a:t>w</a:t>
            </a:r>
            <a:r>
              <a:rPr sz="2400" spc="-10" dirty="0">
                <a:latin typeface="Calibri"/>
                <a:cs typeface="Calibri"/>
              </a:rPr>
              <a:t> </a:t>
            </a:r>
            <a:r>
              <a:rPr sz="2400" spc="0" dirty="0">
                <a:latin typeface="Calibri"/>
                <a:cs typeface="Calibri"/>
              </a:rPr>
              <a:t>b</a:t>
            </a:r>
            <a:r>
              <a:rPr sz="2400" spc="5" dirty="0">
                <a:latin typeface="Calibri"/>
                <a:cs typeface="Calibri"/>
              </a:rPr>
              <a:t>e</a:t>
            </a:r>
            <a:r>
              <a:rPr sz="2400" spc="0" dirty="0">
                <a:latin typeface="Calibri"/>
                <a:cs typeface="Calibri"/>
              </a:rPr>
              <a:t>hav</a:t>
            </a:r>
            <a:r>
              <a:rPr sz="2400" spc="-5" dirty="0">
                <a:latin typeface="Calibri"/>
                <a:cs typeface="Calibri"/>
              </a:rPr>
              <a:t>io</a:t>
            </a:r>
            <a:r>
              <a:rPr sz="2400" spc="0" dirty="0">
                <a:latin typeface="Calibri"/>
                <a:cs typeface="Calibri"/>
              </a:rPr>
              <a:t>r,</a:t>
            </a:r>
            <a:r>
              <a:rPr sz="2400" spc="-5" dirty="0">
                <a:latin typeface="Calibri"/>
                <a:cs typeface="Calibri"/>
              </a:rPr>
              <a:t> t</a:t>
            </a:r>
            <a:r>
              <a:rPr sz="2400" spc="0" dirty="0">
                <a:latin typeface="Calibri"/>
                <a:cs typeface="Calibri"/>
              </a:rPr>
              <a:t>he n</a:t>
            </a:r>
            <a:r>
              <a:rPr sz="2400" spc="5" dirty="0">
                <a:latin typeface="Calibri"/>
                <a:cs typeface="Calibri"/>
              </a:rPr>
              <a:t>e</a:t>
            </a:r>
            <a:r>
              <a:rPr sz="2400" spc="0" dirty="0">
                <a:latin typeface="Calibri"/>
                <a:cs typeface="Calibri"/>
              </a:rPr>
              <a:t>w b</a:t>
            </a:r>
            <a:r>
              <a:rPr sz="2400" spc="5" dirty="0">
                <a:latin typeface="Calibri"/>
                <a:cs typeface="Calibri"/>
              </a:rPr>
              <a:t>e</a:t>
            </a:r>
            <a:r>
              <a:rPr sz="2400" spc="0" dirty="0">
                <a:latin typeface="Calibri"/>
                <a:cs typeface="Calibri"/>
              </a:rPr>
              <a:t>hav</a:t>
            </a:r>
            <a:r>
              <a:rPr sz="2400" spc="-5" dirty="0">
                <a:latin typeface="Calibri"/>
                <a:cs typeface="Calibri"/>
              </a:rPr>
              <a:t>io</a:t>
            </a:r>
            <a:r>
              <a:rPr sz="2400" spc="0" dirty="0">
                <a:latin typeface="Calibri"/>
                <a:cs typeface="Calibri"/>
              </a:rPr>
              <a:t>r</a:t>
            </a:r>
            <a:r>
              <a:rPr sz="2400" spc="-5" dirty="0">
                <a:latin typeface="Calibri"/>
                <a:cs typeface="Calibri"/>
              </a:rPr>
              <a:t> m</a:t>
            </a:r>
            <a:r>
              <a:rPr sz="2400" spc="0" dirty="0">
                <a:latin typeface="Calibri"/>
                <a:cs typeface="Calibri"/>
              </a:rPr>
              <a:t>u</a:t>
            </a:r>
            <a:r>
              <a:rPr sz="2400" spc="-5" dirty="0">
                <a:latin typeface="Calibri"/>
                <a:cs typeface="Calibri"/>
              </a:rPr>
              <a:t>s</a:t>
            </a:r>
            <a:r>
              <a:rPr sz="2400" spc="0" dirty="0">
                <a:latin typeface="Calibri"/>
                <a:cs typeface="Calibri"/>
              </a:rPr>
              <a:t>t</a:t>
            </a:r>
            <a:r>
              <a:rPr sz="2400" spc="-10" dirty="0">
                <a:latin typeface="Calibri"/>
                <a:cs typeface="Calibri"/>
              </a:rPr>
              <a:t> </a:t>
            </a:r>
            <a:r>
              <a:rPr sz="2400" spc="0" dirty="0">
                <a:latin typeface="Calibri"/>
                <a:cs typeface="Calibri"/>
              </a:rPr>
              <a:t>be r</a:t>
            </a:r>
            <a:r>
              <a:rPr sz="2400" spc="5" dirty="0">
                <a:latin typeface="Calibri"/>
                <a:cs typeface="Calibri"/>
              </a:rPr>
              <a:t>e</a:t>
            </a:r>
            <a:r>
              <a:rPr sz="2400" spc="0" dirty="0">
                <a:latin typeface="Calibri"/>
                <a:cs typeface="Calibri"/>
              </a:rPr>
              <a:t>p</a:t>
            </a:r>
            <a:r>
              <a:rPr sz="2400" spc="5" dirty="0">
                <a:latin typeface="Calibri"/>
                <a:cs typeface="Calibri"/>
              </a:rPr>
              <a:t>e</a:t>
            </a:r>
            <a:r>
              <a:rPr sz="2400" spc="0" dirty="0">
                <a:latin typeface="Calibri"/>
                <a:cs typeface="Calibri"/>
              </a:rPr>
              <a:t>a</a:t>
            </a:r>
            <a:r>
              <a:rPr sz="2400" spc="-5" dirty="0">
                <a:latin typeface="Calibri"/>
                <a:cs typeface="Calibri"/>
              </a:rPr>
              <a:t>t</a:t>
            </a:r>
            <a:r>
              <a:rPr sz="2400" spc="5" dirty="0">
                <a:latin typeface="Calibri"/>
                <a:cs typeface="Calibri"/>
              </a:rPr>
              <a:t>e</a:t>
            </a:r>
            <a:r>
              <a:rPr sz="2400" spc="0" dirty="0">
                <a:latin typeface="Calibri"/>
                <a:cs typeface="Calibri"/>
              </a:rPr>
              <a:t>d </a:t>
            </a:r>
            <a:r>
              <a:rPr sz="2400" spc="-5" dirty="0">
                <a:latin typeface="Calibri"/>
                <a:cs typeface="Calibri"/>
              </a:rPr>
              <a:t>o</a:t>
            </a:r>
            <a:r>
              <a:rPr sz="2400" spc="0" dirty="0">
                <a:latin typeface="Calibri"/>
                <a:cs typeface="Calibri"/>
              </a:rPr>
              <a:t>n</a:t>
            </a:r>
            <a:r>
              <a:rPr sz="2400" spc="-5" dirty="0">
                <a:latin typeface="Calibri"/>
                <a:cs typeface="Calibri"/>
              </a:rPr>
              <a:t> </a:t>
            </a:r>
            <a:r>
              <a:rPr sz="2400" spc="0" dirty="0">
                <a:latin typeface="Calibri"/>
                <a:cs typeface="Calibri"/>
              </a:rPr>
              <a:t>av</a:t>
            </a:r>
            <a:r>
              <a:rPr sz="2400" spc="5" dirty="0">
                <a:latin typeface="Calibri"/>
                <a:cs typeface="Calibri"/>
              </a:rPr>
              <a:t>e</a:t>
            </a:r>
            <a:r>
              <a:rPr sz="2400" spc="0" dirty="0">
                <a:latin typeface="Calibri"/>
                <a:cs typeface="Calibri"/>
              </a:rPr>
              <a:t>ra</a:t>
            </a:r>
            <a:r>
              <a:rPr sz="2400" spc="-5" dirty="0">
                <a:latin typeface="Calibri"/>
                <a:cs typeface="Calibri"/>
              </a:rPr>
              <a:t>g</a:t>
            </a:r>
            <a:r>
              <a:rPr sz="2400" spc="0" dirty="0">
                <a:latin typeface="Calibri"/>
                <a:cs typeface="Calibri"/>
              </a:rPr>
              <a:t>e </a:t>
            </a:r>
            <a:r>
              <a:rPr sz="2400" spc="-5" dirty="0">
                <a:latin typeface="Calibri"/>
                <a:cs typeface="Calibri"/>
              </a:rPr>
              <a:t>2</a:t>
            </a:r>
            <a:r>
              <a:rPr sz="2400" spc="0" dirty="0">
                <a:latin typeface="Calibri"/>
                <a:cs typeface="Calibri"/>
              </a:rPr>
              <a:t>8</a:t>
            </a:r>
            <a:r>
              <a:rPr sz="2400" spc="-10" dirty="0">
                <a:latin typeface="Calibri"/>
                <a:cs typeface="Calibri"/>
              </a:rPr>
              <a:t> </a:t>
            </a:r>
            <a:r>
              <a:rPr sz="2400" spc="-5" dirty="0">
                <a:latin typeface="Calibri"/>
                <a:cs typeface="Calibri"/>
              </a:rPr>
              <a:t>tim</a:t>
            </a:r>
            <a:r>
              <a:rPr sz="2400" spc="5" dirty="0">
                <a:latin typeface="Calibri"/>
                <a:cs typeface="Calibri"/>
              </a:rPr>
              <a:t>e</a:t>
            </a:r>
            <a:r>
              <a:rPr sz="2400" spc="0" dirty="0">
                <a:latin typeface="Calibri"/>
                <a:cs typeface="Calibri"/>
              </a:rPr>
              <a:t>s</a:t>
            </a:r>
            <a:endParaRPr sz="2400" dirty="0">
              <a:latin typeface="Calibri"/>
              <a:cs typeface="Calibri"/>
            </a:endParaRPr>
          </a:p>
          <a:p>
            <a:pPr marL="12700">
              <a:lnSpc>
                <a:spcPct val="100000"/>
              </a:lnSpc>
            </a:pPr>
            <a:r>
              <a:rPr sz="2400" i="1" spc="-5" dirty="0">
                <a:latin typeface="Calibri"/>
                <a:cs typeface="Calibri"/>
              </a:rPr>
              <a:t>(</a:t>
            </a:r>
            <a:r>
              <a:rPr sz="2400" i="1" spc="0" dirty="0">
                <a:latin typeface="Calibri"/>
                <a:cs typeface="Calibri"/>
              </a:rPr>
              <a:t>Harry</a:t>
            </a:r>
            <a:r>
              <a:rPr sz="2400" i="1" spc="-5" dirty="0">
                <a:latin typeface="Calibri"/>
                <a:cs typeface="Calibri"/>
              </a:rPr>
              <a:t> </a:t>
            </a:r>
            <a:r>
              <a:rPr sz="2400" i="1" spc="0" dirty="0">
                <a:latin typeface="Calibri"/>
                <a:cs typeface="Calibri"/>
              </a:rPr>
              <a:t>W</a:t>
            </a:r>
            <a:r>
              <a:rPr sz="2400" i="1" spc="5" dirty="0">
                <a:latin typeface="Calibri"/>
                <a:cs typeface="Calibri"/>
              </a:rPr>
              <a:t>o</a:t>
            </a:r>
            <a:r>
              <a:rPr sz="2400" i="1" spc="0" dirty="0">
                <a:latin typeface="Calibri"/>
                <a:cs typeface="Calibri"/>
              </a:rPr>
              <a:t>ng)</a:t>
            </a:r>
            <a:endParaRPr sz="2400" dirty="0">
              <a:latin typeface="Calibri"/>
              <a:cs typeface="Calibri"/>
            </a:endParaRPr>
          </a:p>
        </p:txBody>
      </p:sp>
      <p:sp>
        <p:nvSpPr>
          <p:cNvPr id="5" name="object 5"/>
          <p:cNvSpPr/>
          <p:nvPr/>
        </p:nvSpPr>
        <p:spPr>
          <a:xfrm>
            <a:off x="4382719" y="3304364"/>
            <a:ext cx="4738183" cy="3553636"/>
          </a:xfrm>
          <a:prstGeom prst="rect">
            <a:avLst/>
          </a:prstGeom>
          <a:blipFill>
            <a:blip r:embed="rId3" cstate="print"/>
            <a:stretch>
              <a:fillRect/>
            </a:stretch>
          </a:blipFill>
        </p:spPr>
        <p:txBody>
          <a:bodyPr wrap="square" lIns="0" tIns="0" rIns="0" bIns="0" rtlCol="0">
            <a:noAutofit/>
          </a:bodyPr>
          <a:lstStyle/>
          <a:p>
            <a:endParaRPr/>
          </a:p>
        </p:txBody>
      </p:sp>
      <p:sp>
        <p:nvSpPr>
          <p:cNvPr id="8" name="Title 8">
            <a:extLst>
              <a:ext uri="{FF2B5EF4-FFF2-40B4-BE49-F238E27FC236}">
                <a16:creationId xmlns:a16="http://schemas.microsoft.com/office/drawing/2014/main" id="{255FA44D-231D-0E45-8F50-67C2A5151516}"/>
              </a:ext>
            </a:extLst>
          </p:cNvPr>
          <p:cNvSpPr>
            <a:spLocks noGrp="1"/>
          </p:cNvSpPr>
          <p:nvPr>
            <p:ph type="title"/>
          </p:nvPr>
        </p:nvSpPr>
        <p:spPr>
          <a:xfrm>
            <a:off x="457199" y="274638"/>
            <a:ext cx="8492247" cy="1143000"/>
          </a:xfrm>
        </p:spPr>
        <p:txBody>
          <a:bodyPr/>
          <a:lstStyle/>
          <a:p>
            <a:r>
              <a:rPr lang="en-US" dirty="0"/>
              <a:t>3. Teaching Behavioral Expectations</a:t>
            </a:r>
          </a:p>
        </p:txBody>
      </p:sp>
    </p:spTree>
    <p:extLst>
      <p:ext uri="{BB962C8B-B14F-4D97-AF65-F5344CB8AC3E}">
        <p14:creationId xmlns:p14="http://schemas.microsoft.com/office/powerpoint/2010/main" val="5596364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Title 1"/>
          <p:cNvSpPr>
            <a:spLocks noGrp="1"/>
          </p:cNvSpPr>
          <p:nvPr>
            <p:ph type="title"/>
          </p:nvPr>
        </p:nvSpPr>
        <p:spPr>
          <a:xfrm>
            <a:off x="2286000" y="274638"/>
            <a:ext cx="4605338" cy="1143000"/>
          </a:xfrm>
        </p:spPr>
        <p:txBody>
          <a:bodyPr/>
          <a:lstStyle/>
          <a:p>
            <a:r>
              <a:rPr lang="en-US" altLang="en-US" sz="4000">
                <a:ea typeface="ＭＳ Ｐゴシック" charset="-128"/>
              </a:rPr>
              <a:t>BEST Expectations:</a:t>
            </a:r>
            <a:br>
              <a:rPr lang="en-US" altLang="en-US" sz="4000">
                <a:ea typeface="ＭＳ Ｐゴシック" charset="-128"/>
              </a:rPr>
            </a:br>
            <a:r>
              <a:rPr lang="en-US" altLang="en-US" sz="4000">
                <a:ea typeface="ＭＳ Ｐゴシック" charset="-128"/>
              </a:rPr>
              <a:t>Teaching Matrix</a:t>
            </a:r>
          </a:p>
        </p:txBody>
      </p:sp>
      <p:graphicFrame>
        <p:nvGraphicFramePr>
          <p:cNvPr id="4" name="Content Placeholder 3"/>
          <p:cNvGraphicFramePr>
            <a:graphicFrameLocks noGrp="1"/>
          </p:cNvGraphicFramePr>
          <p:nvPr>
            <p:ph idx="1"/>
          </p:nvPr>
        </p:nvGraphicFramePr>
        <p:xfrm>
          <a:off x="0" y="1754560"/>
          <a:ext cx="9144000" cy="5103440"/>
        </p:xfrm>
        <a:graphic>
          <a:graphicData uri="http://schemas.openxmlformats.org/drawingml/2006/table">
            <a:tbl>
              <a:tblPr firstRow="1" bandRow="1">
                <a:tableStyleId>{284E427A-3D55-4303-BF80-6455036E1DE7}</a:tableStyleId>
              </a:tblPr>
              <a:tblGrid>
                <a:gridCol w="2971002">
                  <a:extLst>
                    <a:ext uri="{9D8B030D-6E8A-4147-A177-3AD203B41FA5}">
                      <a16:colId xmlns:a16="http://schemas.microsoft.com/office/drawing/2014/main" val="20000"/>
                    </a:ext>
                  </a:extLst>
                </a:gridCol>
                <a:gridCol w="6172998">
                  <a:extLst>
                    <a:ext uri="{9D8B030D-6E8A-4147-A177-3AD203B41FA5}">
                      <a16:colId xmlns:a16="http://schemas.microsoft.com/office/drawing/2014/main" val="20001"/>
                    </a:ext>
                  </a:extLst>
                </a:gridCol>
              </a:tblGrid>
              <a:tr h="513766">
                <a:tc>
                  <a:txBody>
                    <a:bodyPr/>
                    <a:lstStyle/>
                    <a:p>
                      <a:r>
                        <a:rPr lang="en-US" sz="2200" dirty="0">
                          <a:solidFill>
                            <a:schemeClr val="bg1"/>
                          </a:solidFill>
                        </a:rPr>
                        <a:t>BEST Expectation</a:t>
                      </a:r>
                    </a:p>
                  </a:txBody>
                  <a:tcPr marL="91246" marR="91246">
                    <a:solidFill>
                      <a:schemeClr val="tx2">
                        <a:lumMod val="60000"/>
                        <a:lumOff val="40000"/>
                      </a:schemeClr>
                    </a:solidFill>
                  </a:tcPr>
                </a:tc>
                <a:tc>
                  <a:txBody>
                    <a:bodyPr/>
                    <a:lstStyle/>
                    <a:p>
                      <a:r>
                        <a:rPr lang="en-US" sz="2200" i="1" dirty="0">
                          <a:solidFill>
                            <a:schemeClr val="bg1"/>
                          </a:solidFill>
                        </a:rPr>
                        <a:t>All</a:t>
                      </a:r>
                      <a:r>
                        <a:rPr lang="en-US" sz="2200" i="1" baseline="0" dirty="0">
                          <a:solidFill>
                            <a:schemeClr val="bg1"/>
                          </a:solidFill>
                        </a:rPr>
                        <a:t> </a:t>
                      </a:r>
                      <a:r>
                        <a:rPr lang="en-US" sz="2200" i="1" dirty="0">
                          <a:solidFill>
                            <a:schemeClr val="bg1"/>
                          </a:solidFill>
                        </a:rPr>
                        <a:t>Settings</a:t>
                      </a:r>
                    </a:p>
                  </a:txBody>
                  <a:tcPr marL="91246" marR="91246">
                    <a:solidFill>
                      <a:schemeClr val="tx2">
                        <a:lumMod val="60000"/>
                        <a:lumOff val="40000"/>
                      </a:schemeClr>
                    </a:solidFill>
                  </a:tcPr>
                </a:tc>
                <a:extLst>
                  <a:ext uri="{0D108BD9-81ED-4DB2-BD59-A6C34878D82A}">
                    <a16:rowId xmlns:a16="http://schemas.microsoft.com/office/drawing/2014/main" val="10000"/>
                  </a:ext>
                </a:extLst>
              </a:tr>
              <a:tr h="1552385">
                <a:tc>
                  <a:txBody>
                    <a:bodyPr/>
                    <a:lstStyle/>
                    <a:p>
                      <a:r>
                        <a:rPr lang="en-US" sz="2500" b="1" i="1" dirty="0"/>
                        <a:t>B</a:t>
                      </a:r>
                      <a:r>
                        <a:rPr lang="en-US" sz="2500" i="1" dirty="0"/>
                        <a:t>e</a:t>
                      </a:r>
                      <a:r>
                        <a:rPr lang="en-US" sz="2500" i="1" baseline="0" dirty="0"/>
                        <a:t> Respectful</a:t>
                      </a:r>
                      <a:endParaRPr lang="en-US" sz="2500" i="1" dirty="0"/>
                    </a:p>
                  </a:txBody>
                  <a:tcPr marL="91246" marR="91246">
                    <a:solidFill>
                      <a:srgbClr val="FFFF00">
                        <a:alpha val="39000"/>
                      </a:srgbClr>
                    </a:solidFill>
                  </a:tcPr>
                </a:tc>
                <a:tc>
                  <a:txBody>
                    <a:bodyPr/>
                    <a:lstStyle/>
                    <a:p>
                      <a:pPr marL="571500" indent="-571500">
                        <a:buFont typeface="Arial"/>
                        <a:buChar char="•"/>
                      </a:pPr>
                      <a:r>
                        <a:rPr lang="en-US" sz="1900" baseline="0" dirty="0"/>
                        <a:t>Empathic responses to presenters and colleagues</a:t>
                      </a:r>
                    </a:p>
                    <a:p>
                      <a:pPr marL="571500" indent="-571500">
                        <a:buFont typeface="Arial"/>
                        <a:buChar char="•"/>
                      </a:pPr>
                      <a:r>
                        <a:rPr lang="en-US" sz="1900" dirty="0"/>
                        <a:t>Silence</a:t>
                      </a:r>
                      <a:r>
                        <a:rPr lang="en-US" sz="1900" baseline="0" dirty="0"/>
                        <a:t> cell phones</a:t>
                      </a:r>
                    </a:p>
                    <a:p>
                      <a:pPr marL="571500" indent="-571500">
                        <a:buFont typeface="Arial"/>
                        <a:buChar char="•"/>
                      </a:pPr>
                      <a:r>
                        <a:rPr lang="en-US" sz="1900" baseline="0" dirty="0"/>
                        <a:t>Be present and wait for breaks</a:t>
                      </a:r>
                      <a:endParaRPr lang="en-US" sz="1700" baseline="0" dirty="0"/>
                    </a:p>
                    <a:p>
                      <a:endParaRPr lang="en-US" sz="1500" dirty="0"/>
                    </a:p>
                  </a:txBody>
                  <a:tcPr marL="91246" marR="91246">
                    <a:solidFill>
                      <a:srgbClr val="FFFF00">
                        <a:alpha val="39000"/>
                      </a:srgbClr>
                    </a:solidFill>
                  </a:tcPr>
                </a:tc>
                <a:extLst>
                  <a:ext uri="{0D108BD9-81ED-4DB2-BD59-A6C34878D82A}">
                    <a16:rowId xmlns:a16="http://schemas.microsoft.com/office/drawing/2014/main" val="10001"/>
                  </a:ext>
                </a:extLst>
              </a:tr>
              <a:tr h="1003617">
                <a:tc>
                  <a:txBody>
                    <a:bodyPr/>
                    <a:lstStyle/>
                    <a:p>
                      <a:r>
                        <a:rPr lang="en-US" sz="2500" b="1" i="1" dirty="0"/>
                        <a:t>E</a:t>
                      </a:r>
                      <a:r>
                        <a:rPr lang="en-US" sz="2500" i="1" dirty="0"/>
                        <a:t>ngage</a:t>
                      </a:r>
                    </a:p>
                  </a:txBody>
                  <a:tcPr marL="91246" marR="91246">
                    <a:solidFill>
                      <a:schemeClr val="tx2">
                        <a:lumMod val="60000"/>
                        <a:lumOff val="40000"/>
                      </a:schemeClr>
                    </a:solidFill>
                  </a:tcPr>
                </a:tc>
                <a:tc>
                  <a:txBody>
                    <a:bodyPr/>
                    <a:lstStyle/>
                    <a:p>
                      <a:pPr marL="571500" indent="-571500">
                        <a:buFont typeface="Arial"/>
                        <a:buChar char="•"/>
                      </a:pPr>
                      <a:r>
                        <a:rPr lang="en-US" sz="2000" dirty="0"/>
                        <a:t>Take a</a:t>
                      </a:r>
                      <a:r>
                        <a:rPr lang="en-US" sz="2000" baseline="0" dirty="0"/>
                        <a:t> Team role</a:t>
                      </a:r>
                    </a:p>
                    <a:p>
                      <a:pPr marL="571500" indent="-571500">
                        <a:buFont typeface="Arial"/>
                        <a:buChar char="•"/>
                      </a:pPr>
                      <a:r>
                        <a:rPr lang="en-US" sz="2000" baseline="0" dirty="0"/>
                        <a:t>Ask clarifying questions</a:t>
                      </a:r>
                    </a:p>
                    <a:p>
                      <a:endParaRPr lang="en-US" sz="1500" baseline="0" dirty="0"/>
                    </a:p>
                  </a:txBody>
                  <a:tcPr marL="91246" marR="91246">
                    <a:solidFill>
                      <a:schemeClr val="tx2">
                        <a:lumMod val="60000"/>
                        <a:lumOff val="40000"/>
                      </a:schemeClr>
                    </a:solidFill>
                  </a:tcPr>
                </a:tc>
                <a:extLst>
                  <a:ext uri="{0D108BD9-81ED-4DB2-BD59-A6C34878D82A}">
                    <a16:rowId xmlns:a16="http://schemas.microsoft.com/office/drawing/2014/main" val="10002"/>
                  </a:ext>
                </a:extLst>
              </a:tr>
              <a:tr h="1006141">
                <a:tc>
                  <a:txBody>
                    <a:bodyPr/>
                    <a:lstStyle/>
                    <a:p>
                      <a:r>
                        <a:rPr lang="en-US" sz="2500" b="1" i="1" dirty="0"/>
                        <a:t>S</a:t>
                      </a:r>
                      <a:r>
                        <a:rPr lang="en-US" sz="2500" b="0" i="1" dirty="0"/>
                        <a:t>trengths-based</a:t>
                      </a:r>
                      <a:endParaRPr lang="en-US" sz="2500" dirty="0"/>
                    </a:p>
                  </a:txBody>
                  <a:tcPr marL="91246" marR="91246">
                    <a:solidFill>
                      <a:srgbClr val="FFFF00">
                        <a:alpha val="39000"/>
                      </a:srgbClr>
                    </a:solidFill>
                  </a:tcPr>
                </a:tc>
                <a:tc>
                  <a:txBody>
                    <a:bodyPr/>
                    <a:lstStyle/>
                    <a:p>
                      <a:pPr marL="571500" marR="0" indent="-571500" algn="l" defTabSz="940506" rtl="0" eaLnBrk="1" fontAlgn="auto" latinLnBrk="0" hangingPunct="1">
                        <a:lnSpc>
                          <a:spcPct val="100000"/>
                        </a:lnSpc>
                        <a:spcBef>
                          <a:spcPts val="0"/>
                        </a:spcBef>
                        <a:spcAft>
                          <a:spcPts val="0"/>
                        </a:spcAft>
                        <a:buClrTx/>
                        <a:buSzTx/>
                        <a:buFont typeface="Arial"/>
                        <a:buChar char="•"/>
                        <a:tabLst/>
                        <a:defRPr/>
                      </a:pPr>
                      <a:r>
                        <a:rPr lang="en-US" sz="2000" baseline="0" dirty="0"/>
                        <a:t>Use positive statements and re-statements</a:t>
                      </a:r>
                    </a:p>
                    <a:p>
                      <a:pPr marL="571500" indent="-571500">
                        <a:buFont typeface="Arial"/>
                        <a:buChar char="•"/>
                      </a:pPr>
                      <a:r>
                        <a:rPr lang="en-US" sz="2000" baseline="0" dirty="0"/>
                        <a:t>Remember, four positives to one negative </a:t>
                      </a:r>
                    </a:p>
                    <a:p>
                      <a:endParaRPr lang="en-US" sz="1500" baseline="0" dirty="0"/>
                    </a:p>
                  </a:txBody>
                  <a:tcPr marL="91246" marR="91246">
                    <a:solidFill>
                      <a:srgbClr val="FFFF00">
                        <a:alpha val="39000"/>
                      </a:srgbClr>
                    </a:solidFill>
                  </a:tcPr>
                </a:tc>
                <a:extLst>
                  <a:ext uri="{0D108BD9-81ED-4DB2-BD59-A6C34878D82A}">
                    <a16:rowId xmlns:a16="http://schemas.microsoft.com/office/drawing/2014/main" val="10003"/>
                  </a:ext>
                </a:extLst>
              </a:tr>
              <a:tr h="1027531">
                <a:tc>
                  <a:txBody>
                    <a:bodyPr/>
                    <a:lstStyle/>
                    <a:p>
                      <a:r>
                        <a:rPr lang="en-US" sz="2500" b="1" i="1" dirty="0"/>
                        <a:t>T</a:t>
                      </a:r>
                      <a:r>
                        <a:rPr lang="en-US" sz="2500" i="1" dirty="0"/>
                        <a:t>eam Solutions</a:t>
                      </a:r>
                    </a:p>
                  </a:txBody>
                  <a:tcPr marL="91246" marR="91246">
                    <a:solidFill>
                      <a:schemeClr val="tx2">
                        <a:lumMod val="60000"/>
                        <a:lumOff val="40000"/>
                      </a:schemeClr>
                    </a:solidFill>
                  </a:tcPr>
                </a:tc>
                <a:tc>
                  <a:txBody>
                    <a:bodyPr/>
                    <a:lstStyle/>
                    <a:p>
                      <a:pPr marL="571500" indent="-571500">
                        <a:buFont typeface="Arial"/>
                        <a:buChar char="•"/>
                      </a:pPr>
                      <a:r>
                        <a:rPr lang="en-US" sz="2000" dirty="0"/>
                        <a:t>Establish and follow team roles</a:t>
                      </a:r>
                      <a:r>
                        <a:rPr lang="en-US" sz="2000" baseline="0" dirty="0"/>
                        <a:t> and norms</a:t>
                      </a:r>
                    </a:p>
                    <a:p>
                      <a:pPr marL="571500" indent="-571500">
                        <a:buFont typeface="Arial"/>
                        <a:buChar char="•"/>
                      </a:pPr>
                      <a:r>
                        <a:rPr lang="en-US" sz="2000" baseline="0" dirty="0"/>
                        <a:t>Consider all ideas of team members</a:t>
                      </a:r>
                    </a:p>
                    <a:p>
                      <a:endParaRPr lang="en-US" sz="1500" dirty="0"/>
                    </a:p>
                  </a:txBody>
                  <a:tcPr marL="91246" marR="91246">
                    <a:solidFill>
                      <a:schemeClr val="tx2">
                        <a:lumMod val="60000"/>
                        <a:lumOff val="40000"/>
                      </a:schemeClr>
                    </a:solidFill>
                  </a:tcPr>
                </a:tc>
                <a:extLst>
                  <a:ext uri="{0D108BD9-81ED-4DB2-BD59-A6C34878D82A}">
                    <a16:rowId xmlns:a16="http://schemas.microsoft.com/office/drawing/2014/main" val="10004"/>
                  </a:ext>
                </a:extLst>
              </a:tr>
            </a:tbl>
          </a:graphicData>
        </a:graphic>
      </p:graphicFrame>
      <p:pic>
        <p:nvPicPr>
          <p:cNvPr id="18125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91338" y="60325"/>
            <a:ext cx="197326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8" y="60325"/>
            <a:ext cx="1973262"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Title 3"/>
          <p:cNvSpPr>
            <a:spLocks noGrp="1"/>
          </p:cNvSpPr>
          <p:nvPr>
            <p:ph type="title"/>
          </p:nvPr>
        </p:nvSpPr>
        <p:spPr/>
        <p:txBody>
          <a:bodyPr/>
          <a:lstStyle/>
          <a:p>
            <a:pPr marL="742950" indent="-742950" eaLnBrk="1" hangingPunct="1"/>
            <a:r>
              <a:rPr lang="en-US" altLang="en-US" sz="4000" dirty="0">
                <a:ea typeface="ＭＳ Ｐゴシック" charset="-128"/>
              </a:rPr>
              <a:t>3. Teaching Behavior Expectations </a:t>
            </a:r>
          </a:p>
        </p:txBody>
      </p:sp>
      <p:sp>
        <p:nvSpPr>
          <p:cNvPr id="37890" name="Content Placeholder 2"/>
          <p:cNvSpPr>
            <a:spLocks noGrp="1"/>
          </p:cNvSpPr>
          <p:nvPr>
            <p:ph idx="1"/>
          </p:nvPr>
        </p:nvSpPr>
        <p:spPr>
          <a:xfrm>
            <a:off x="457200" y="1600200"/>
            <a:ext cx="4514850" cy="4525963"/>
          </a:xfrm>
        </p:spPr>
        <p:txBody>
          <a:bodyPr/>
          <a:lstStyle/>
          <a:p>
            <a:pPr eaLnBrk="1" hangingPunct="1">
              <a:defRPr/>
            </a:pPr>
            <a:r>
              <a:rPr lang="en-US" sz="2300" dirty="0"/>
              <a:t>Use a specific, positive statement</a:t>
            </a:r>
          </a:p>
          <a:p>
            <a:pPr eaLnBrk="1" hangingPunct="1">
              <a:defRPr/>
            </a:pPr>
            <a:r>
              <a:rPr lang="en-US" sz="2300" dirty="0"/>
              <a:t>Provide the reason and describe</a:t>
            </a:r>
          </a:p>
          <a:p>
            <a:pPr eaLnBrk="1" hangingPunct="1">
              <a:defRPr/>
            </a:pPr>
            <a:r>
              <a:rPr lang="en-US" sz="2300" dirty="0"/>
              <a:t>Model and provide practice </a:t>
            </a:r>
          </a:p>
          <a:p>
            <a:pPr eaLnBrk="1" hangingPunct="1">
              <a:buClr>
                <a:schemeClr val="accent1"/>
              </a:buClr>
            </a:pPr>
            <a:r>
              <a:rPr lang="en-US" altLang="en-US" sz="2300" dirty="0"/>
              <a:t>Use prompts and reminders</a:t>
            </a:r>
          </a:p>
          <a:p>
            <a:pPr eaLnBrk="1" hangingPunct="1">
              <a:buClr>
                <a:schemeClr val="accent1"/>
              </a:buClr>
            </a:pPr>
            <a:r>
              <a:rPr lang="en-US" altLang="en-US" sz="2300" dirty="0"/>
              <a:t>Give acknowledgement and feedback</a:t>
            </a:r>
          </a:p>
          <a:p>
            <a:pPr eaLnBrk="1" hangingPunct="1">
              <a:buClr>
                <a:schemeClr val="accent1"/>
              </a:buClr>
            </a:pPr>
            <a:r>
              <a:rPr lang="en-US" altLang="en-US" sz="2300" dirty="0"/>
              <a:t>Evaluate effectiveness of instruction - redesign instruction if necessary</a:t>
            </a:r>
          </a:p>
          <a:p>
            <a:pPr eaLnBrk="1" hangingPunct="1">
              <a:buClr>
                <a:schemeClr val="accent1"/>
              </a:buClr>
            </a:pPr>
            <a:r>
              <a:rPr lang="en-US" sz="2300" b="1" i="1" dirty="0">
                <a:cs typeface="Arial"/>
              </a:rPr>
              <a:t>How can you engage students in the teaching?</a:t>
            </a:r>
          </a:p>
          <a:p>
            <a:pPr eaLnBrk="1" hangingPunct="1">
              <a:lnSpc>
                <a:spcPct val="80000"/>
              </a:lnSpc>
              <a:buFont typeface="Arial" charset="0"/>
              <a:buNone/>
              <a:defRPr/>
            </a:pPr>
            <a:endParaRPr lang="en-US" sz="2300" dirty="0"/>
          </a:p>
        </p:txBody>
      </p:sp>
      <p:graphicFrame>
        <p:nvGraphicFramePr>
          <p:cNvPr id="11" name="Diagram 10"/>
          <p:cNvGraphicFramePr/>
          <p:nvPr>
            <p:extLst>
              <p:ext uri="{D42A27DB-BD31-4B8C-83A1-F6EECF244321}">
                <p14:modId xmlns:p14="http://schemas.microsoft.com/office/powerpoint/2010/main" val="3703473597"/>
              </p:ext>
            </p:extLst>
          </p:nvPr>
        </p:nvGraphicFramePr>
        <p:xfrm>
          <a:off x="4190837" y="2349854"/>
          <a:ext cx="5376817" cy="34221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57200" y="190943"/>
            <a:ext cx="8229600" cy="1143000"/>
          </a:xfrm>
          <a:custGeom>
            <a:avLst/>
            <a:gdLst/>
            <a:ahLst/>
            <a:cxnLst/>
            <a:rect l="l" t="t" r="r" b="b"/>
            <a:pathLst>
              <a:path w="8229600" h="1143000">
                <a:moveTo>
                  <a:pt x="0" y="1143000"/>
                </a:moveTo>
                <a:lnTo>
                  <a:pt x="8229600" y="1143000"/>
                </a:lnTo>
                <a:lnTo>
                  <a:pt x="8229600" y="0"/>
                </a:lnTo>
                <a:lnTo>
                  <a:pt x="0" y="0"/>
                </a:lnTo>
                <a:lnTo>
                  <a:pt x="0" y="1143000"/>
                </a:lnTo>
                <a:close/>
              </a:path>
            </a:pathLst>
          </a:custGeom>
          <a:solidFill>
            <a:srgbClr val="5D81FF"/>
          </a:solidFill>
        </p:spPr>
        <p:txBody>
          <a:bodyPr wrap="square" lIns="0" tIns="0" rIns="0" bIns="0" rtlCol="0">
            <a:noAutofit/>
          </a:bodyPr>
          <a:lstStyle/>
          <a:p>
            <a:endParaRPr/>
          </a:p>
        </p:txBody>
      </p:sp>
      <p:sp>
        <p:nvSpPr>
          <p:cNvPr id="4" name="object 4"/>
          <p:cNvSpPr/>
          <p:nvPr/>
        </p:nvSpPr>
        <p:spPr>
          <a:xfrm>
            <a:off x="-13901" y="3596640"/>
            <a:ext cx="4218432" cy="3261360"/>
          </a:xfrm>
          <a:prstGeom prst="rect">
            <a:avLst/>
          </a:prstGeom>
          <a:blipFill>
            <a:blip r:embed="rId2" cstate="print"/>
            <a:stretch>
              <a:fillRect/>
            </a:stretch>
          </a:blipFill>
        </p:spPr>
        <p:txBody>
          <a:bodyPr wrap="square" lIns="0" tIns="0" rIns="0" bIns="0" rtlCol="0">
            <a:noAutofit/>
          </a:bodyPr>
          <a:lstStyle/>
          <a:p>
            <a:endParaRPr/>
          </a:p>
        </p:txBody>
      </p:sp>
      <p:sp>
        <p:nvSpPr>
          <p:cNvPr id="5" name="object 5"/>
          <p:cNvSpPr/>
          <p:nvPr/>
        </p:nvSpPr>
        <p:spPr>
          <a:xfrm>
            <a:off x="4608237" y="1502853"/>
            <a:ext cx="4535763" cy="5355147"/>
          </a:xfrm>
          <a:prstGeom prst="rect">
            <a:avLst/>
          </a:prstGeom>
          <a:blipFill>
            <a:blip r:embed="rId3" cstate="print"/>
            <a:stretch>
              <a:fillRect l="-12905" r="-11552"/>
            </a:stretch>
          </a:blipFill>
        </p:spPr>
        <p:txBody>
          <a:bodyPr wrap="square" lIns="0" tIns="0" rIns="0" bIns="0" rtlCol="0">
            <a:noAutofit/>
          </a:bodyPr>
          <a:lstStyle/>
          <a:p>
            <a:endParaRPr/>
          </a:p>
        </p:txBody>
      </p:sp>
      <p:sp>
        <p:nvSpPr>
          <p:cNvPr id="6" name="object 6"/>
          <p:cNvSpPr/>
          <p:nvPr/>
        </p:nvSpPr>
        <p:spPr>
          <a:xfrm>
            <a:off x="454151" y="1752600"/>
            <a:ext cx="682752" cy="682751"/>
          </a:xfrm>
          <a:prstGeom prst="rect">
            <a:avLst/>
          </a:prstGeom>
          <a:blipFill>
            <a:blip r:embed="rId4" cstate="print"/>
            <a:stretch>
              <a:fillRect/>
            </a:stretch>
          </a:blipFill>
        </p:spPr>
        <p:txBody>
          <a:bodyPr wrap="square" lIns="0" tIns="0" rIns="0" bIns="0" rtlCol="0">
            <a:noAutofit/>
          </a:bodyPr>
          <a:lstStyle/>
          <a:p>
            <a:endParaRPr/>
          </a:p>
        </p:txBody>
      </p:sp>
      <p:sp>
        <p:nvSpPr>
          <p:cNvPr id="7" name="object 7"/>
          <p:cNvSpPr/>
          <p:nvPr/>
        </p:nvSpPr>
        <p:spPr>
          <a:xfrm>
            <a:off x="454151" y="2676144"/>
            <a:ext cx="682752" cy="679703"/>
          </a:xfrm>
          <a:prstGeom prst="rect">
            <a:avLst/>
          </a:prstGeom>
          <a:blipFill>
            <a:blip r:embed="rId5" cstate="print"/>
            <a:stretch>
              <a:fillRect/>
            </a:stretch>
          </a:blipFill>
        </p:spPr>
        <p:txBody>
          <a:bodyPr wrap="square" lIns="0" tIns="0" rIns="0" bIns="0" rtlCol="0">
            <a:noAutofit/>
          </a:bodyPr>
          <a:lstStyle/>
          <a:p>
            <a:endParaRPr/>
          </a:p>
        </p:txBody>
      </p:sp>
      <p:sp>
        <p:nvSpPr>
          <p:cNvPr id="8" name="object 8"/>
          <p:cNvSpPr txBox="1"/>
          <p:nvPr/>
        </p:nvSpPr>
        <p:spPr>
          <a:xfrm>
            <a:off x="1214824" y="1786128"/>
            <a:ext cx="2708910" cy="1713864"/>
          </a:xfrm>
          <a:prstGeom prst="rect">
            <a:avLst/>
          </a:prstGeom>
        </p:spPr>
        <p:txBody>
          <a:bodyPr vert="horz" wrap="square" lIns="0" tIns="0" rIns="0" bIns="0" rtlCol="0">
            <a:noAutofit/>
          </a:bodyPr>
          <a:lstStyle/>
          <a:p>
            <a:pPr marL="12700">
              <a:lnSpc>
                <a:spcPct val="100000"/>
              </a:lnSpc>
            </a:pPr>
            <a:r>
              <a:rPr sz="2400" u="heavy" spc="-5" dirty="0">
                <a:solidFill>
                  <a:srgbClr val="800080"/>
                </a:solidFill>
                <a:latin typeface="Calibri"/>
                <a:cs typeface="Calibri"/>
                <a:hlinkClick r:id="rId6"/>
              </a:rPr>
              <a:t>Sam</a:t>
            </a:r>
            <a:r>
              <a:rPr sz="2400" u="heavy" spc="0" dirty="0">
                <a:solidFill>
                  <a:srgbClr val="800080"/>
                </a:solidFill>
                <a:latin typeface="Calibri"/>
                <a:cs typeface="Calibri"/>
                <a:hlinkClick r:id="rId6"/>
              </a:rPr>
              <a:t>p</a:t>
            </a:r>
            <a:r>
              <a:rPr sz="2400" u="heavy" spc="-5" dirty="0">
                <a:solidFill>
                  <a:srgbClr val="800080"/>
                </a:solidFill>
                <a:latin typeface="Calibri"/>
                <a:cs typeface="Calibri"/>
                <a:hlinkClick r:id="rId6"/>
              </a:rPr>
              <a:t>l</a:t>
            </a:r>
            <a:r>
              <a:rPr sz="2400" u="heavy" spc="0" dirty="0">
                <a:solidFill>
                  <a:srgbClr val="800080"/>
                </a:solidFill>
                <a:latin typeface="Calibri"/>
                <a:cs typeface="Calibri"/>
                <a:hlinkClick r:id="rId6"/>
              </a:rPr>
              <a:t>e</a:t>
            </a:r>
            <a:r>
              <a:rPr sz="2400" u="heavy" spc="-60" dirty="0">
                <a:solidFill>
                  <a:srgbClr val="800080"/>
                </a:solidFill>
                <a:latin typeface="Times New Roman"/>
                <a:cs typeface="Times New Roman"/>
                <a:hlinkClick r:id="rId6"/>
              </a:rPr>
              <a:t> </a:t>
            </a:r>
            <a:r>
              <a:rPr sz="2400" u="heavy" spc="0" dirty="0">
                <a:solidFill>
                  <a:srgbClr val="800080"/>
                </a:solidFill>
                <a:latin typeface="Calibri"/>
                <a:cs typeface="Calibri"/>
                <a:hlinkClick r:id="rId6"/>
              </a:rPr>
              <a:t>L</a:t>
            </a:r>
            <a:r>
              <a:rPr sz="2400" u="heavy" spc="5" dirty="0">
                <a:solidFill>
                  <a:srgbClr val="800080"/>
                </a:solidFill>
                <a:latin typeface="Calibri"/>
                <a:cs typeface="Calibri"/>
                <a:hlinkClick r:id="rId6"/>
              </a:rPr>
              <a:t>e</a:t>
            </a:r>
            <a:r>
              <a:rPr sz="2400" u="heavy" spc="-5" dirty="0">
                <a:solidFill>
                  <a:srgbClr val="800080"/>
                </a:solidFill>
                <a:latin typeface="Calibri"/>
                <a:cs typeface="Calibri"/>
                <a:hlinkClick r:id="rId6"/>
              </a:rPr>
              <a:t>sson</a:t>
            </a:r>
            <a:r>
              <a:rPr sz="2400" u="heavy" spc="-60" dirty="0">
                <a:solidFill>
                  <a:srgbClr val="800080"/>
                </a:solidFill>
                <a:latin typeface="Times New Roman"/>
                <a:cs typeface="Times New Roman"/>
                <a:hlinkClick r:id="rId6"/>
              </a:rPr>
              <a:t> </a:t>
            </a:r>
            <a:r>
              <a:rPr sz="2400" u="heavy" spc="-5" dirty="0">
                <a:solidFill>
                  <a:srgbClr val="800080"/>
                </a:solidFill>
                <a:latin typeface="Calibri"/>
                <a:cs typeface="Calibri"/>
                <a:hlinkClick r:id="rId6"/>
              </a:rPr>
              <a:t>Pl</a:t>
            </a:r>
            <a:r>
              <a:rPr sz="2400" u="heavy" spc="0" dirty="0">
                <a:solidFill>
                  <a:srgbClr val="800080"/>
                </a:solidFill>
                <a:latin typeface="Calibri"/>
                <a:cs typeface="Calibri"/>
                <a:hlinkClick r:id="rId6"/>
              </a:rPr>
              <a:t>ans</a:t>
            </a:r>
            <a:endParaRPr sz="2400" dirty="0">
              <a:latin typeface="Calibri"/>
              <a:cs typeface="Calibri"/>
            </a:endParaRPr>
          </a:p>
          <a:p>
            <a:pPr>
              <a:lnSpc>
                <a:spcPts val="700"/>
              </a:lnSpc>
              <a:spcBef>
                <a:spcPts val="3"/>
              </a:spcBef>
            </a:pPr>
            <a:endParaRPr sz="700" dirty="0"/>
          </a:p>
          <a:p>
            <a:pPr>
              <a:lnSpc>
                <a:spcPts val="1000"/>
              </a:lnSpc>
            </a:pPr>
            <a:endParaRPr sz="1000" dirty="0"/>
          </a:p>
          <a:p>
            <a:pPr>
              <a:lnSpc>
                <a:spcPts val="1000"/>
              </a:lnSpc>
            </a:pPr>
            <a:endParaRPr sz="1000" dirty="0"/>
          </a:p>
          <a:p>
            <a:pPr>
              <a:lnSpc>
                <a:spcPts val="1000"/>
              </a:lnSpc>
            </a:pPr>
            <a:endParaRPr sz="1000" dirty="0"/>
          </a:p>
          <a:p>
            <a:pPr>
              <a:lnSpc>
                <a:spcPts val="1000"/>
              </a:lnSpc>
            </a:pPr>
            <a:endParaRPr sz="1000" dirty="0"/>
          </a:p>
          <a:p>
            <a:pPr marL="12700" marR="12700">
              <a:lnSpc>
                <a:spcPct val="100000"/>
              </a:lnSpc>
            </a:pPr>
            <a:r>
              <a:rPr sz="2400" u="heavy" spc="-5" dirty="0">
                <a:solidFill>
                  <a:srgbClr val="800080"/>
                </a:solidFill>
                <a:latin typeface="Calibri"/>
                <a:cs typeface="Calibri"/>
                <a:hlinkClick r:id="rId7"/>
              </a:rPr>
              <a:t>Sc</a:t>
            </a:r>
            <a:r>
              <a:rPr sz="2400" u="heavy" spc="0" dirty="0">
                <a:solidFill>
                  <a:srgbClr val="800080"/>
                </a:solidFill>
                <a:latin typeface="Calibri"/>
                <a:cs typeface="Calibri"/>
                <a:hlinkClick r:id="rId7"/>
              </a:rPr>
              <a:t>h</a:t>
            </a:r>
            <a:r>
              <a:rPr sz="2400" u="heavy" spc="5" dirty="0">
                <a:solidFill>
                  <a:srgbClr val="800080"/>
                </a:solidFill>
                <a:latin typeface="Calibri"/>
                <a:cs typeface="Calibri"/>
                <a:hlinkClick r:id="rId7"/>
              </a:rPr>
              <a:t>e</a:t>
            </a:r>
            <a:r>
              <a:rPr sz="2400" u="heavy" spc="0" dirty="0">
                <a:solidFill>
                  <a:srgbClr val="800080"/>
                </a:solidFill>
                <a:latin typeface="Calibri"/>
                <a:cs typeface="Calibri"/>
                <a:hlinkClick r:id="rId7"/>
              </a:rPr>
              <a:t>du</a:t>
            </a:r>
            <a:r>
              <a:rPr sz="2400" u="heavy" spc="-5" dirty="0">
                <a:solidFill>
                  <a:srgbClr val="800080"/>
                </a:solidFill>
                <a:latin typeface="Calibri"/>
                <a:cs typeface="Calibri"/>
                <a:hlinkClick r:id="rId7"/>
              </a:rPr>
              <a:t>l</a:t>
            </a:r>
            <a:r>
              <a:rPr sz="2400" u="heavy" spc="0" dirty="0">
                <a:solidFill>
                  <a:srgbClr val="800080"/>
                </a:solidFill>
                <a:latin typeface="Calibri"/>
                <a:cs typeface="Calibri"/>
                <a:hlinkClick r:id="rId7"/>
              </a:rPr>
              <a:t>e</a:t>
            </a:r>
            <a:r>
              <a:rPr sz="2400" spc="-5" dirty="0">
                <a:solidFill>
                  <a:srgbClr val="800080"/>
                </a:solidFill>
                <a:latin typeface="Calibri"/>
                <a:cs typeface="Calibri"/>
                <a:hlinkClick r:id="rId7"/>
              </a:rPr>
              <a:t> </a:t>
            </a:r>
            <a:r>
              <a:rPr sz="2400" spc="5" dirty="0">
                <a:latin typeface="Calibri"/>
                <a:cs typeface="Calibri"/>
              </a:rPr>
              <a:t>f</a:t>
            </a:r>
            <a:r>
              <a:rPr sz="2400" spc="-5" dirty="0">
                <a:latin typeface="Calibri"/>
                <a:cs typeface="Calibri"/>
              </a:rPr>
              <a:t>o</a:t>
            </a:r>
            <a:r>
              <a:rPr sz="2400" spc="0" dirty="0">
                <a:latin typeface="Calibri"/>
                <a:cs typeface="Calibri"/>
              </a:rPr>
              <a:t>r</a:t>
            </a:r>
            <a:r>
              <a:rPr sz="2400" spc="-5" dirty="0">
                <a:latin typeface="Calibri"/>
                <a:cs typeface="Calibri"/>
              </a:rPr>
              <a:t> t</a:t>
            </a:r>
            <a:r>
              <a:rPr sz="2400" spc="5" dirty="0">
                <a:latin typeface="Calibri"/>
                <a:cs typeface="Calibri"/>
              </a:rPr>
              <a:t>e</a:t>
            </a:r>
            <a:r>
              <a:rPr sz="2400" spc="0" dirty="0">
                <a:latin typeface="Calibri"/>
                <a:cs typeface="Calibri"/>
              </a:rPr>
              <a:t>a</a:t>
            </a:r>
            <a:r>
              <a:rPr sz="2400" spc="-5" dirty="0">
                <a:latin typeface="Calibri"/>
                <a:cs typeface="Calibri"/>
              </a:rPr>
              <a:t>c</a:t>
            </a:r>
            <a:r>
              <a:rPr sz="2400" spc="0" dirty="0">
                <a:latin typeface="Calibri"/>
                <a:cs typeface="Calibri"/>
              </a:rPr>
              <a:t>h</a:t>
            </a:r>
            <a:r>
              <a:rPr sz="2400" spc="-5" dirty="0">
                <a:latin typeface="Calibri"/>
                <a:cs typeface="Calibri"/>
              </a:rPr>
              <a:t>i</a:t>
            </a:r>
            <a:r>
              <a:rPr sz="2400" spc="0" dirty="0">
                <a:latin typeface="Calibri"/>
                <a:cs typeface="Calibri"/>
              </a:rPr>
              <a:t>ng </a:t>
            </a:r>
            <a:r>
              <a:rPr sz="2400" spc="-5" dirty="0">
                <a:latin typeface="Calibri"/>
                <a:cs typeface="Calibri"/>
              </a:rPr>
              <a:t>t</a:t>
            </a:r>
            <a:r>
              <a:rPr sz="2400" spc="0" dirty="0">
                <a:latin typeface="Calibri"/>
                <a:cs typeface="Calibri"/>
              </a:rPr>
              <a:t>he </a:t>
            </a:r>
            <a:r>
              <a:rPr sz="2400" spc="5" dirty="0">
                <a:latin typeface="Calibri"/>
                <a:cs typeface="Calibri"/>
              </a:rPr>
              <a:t>e</a:t>
            </a:r>
            <a:r>
              <a:rPr sz="2400" spc="-5" dirty="0">
                <a:latin typeface="Calibri"/>
                <a:cs typeface="Calibri"/>
              </a:rPr>
              <a:t>x</a:t>
            </a:r>
            <a:r>
              <a:rPr sz="2400" spc="0" dirty="0">
                <a:latin typeface="Calibri"/>
                <a:cs typeface="Calibri"/>
              </a:rPr>
              <a:t>p</a:t>
            </a:r>
            <a:r>
              <a:rPr sz="2400" spc="5" dirty="0">
                <a:latin typeface="Calibri"/>
                <a:cs typeface="Calibri"/>
              </a:rPr>
              <a:t>e</a:t>
            </a:r>
            <a:r>
              <a:rPr sz="2400" spc="-5" dirty="0">
                <a:latin typeface="Calibri"/>
                <a:cs typeface="Calibri"/>
              </a:rPr>
              <a:t>ct</a:t>
            </a:r>
            <a:r>
              <a:rPr sz="2400" spc="0" dirty="0">
                <a:latin typeface="Calibri"/>
                <a:cs typeface="Calibri"/>
              </a:rPr>
              <a:t>a</a:t>
            </a:r>
            <a:r>
              <a:rPr sz="2400" spc="-5" dirty="0">
                <a:latin typeface="Calibri"/>
                <a:cs typeface="Calibri"/>
              </a:rPr>
              <a:t>tio</a:t>
            </a:r>
            <a:r>
              <a:rPr sz="2400" spc="0" dirty="0">
                <a:latin typeface="Calibri"/>
                <a:cs typeface="Calibri"/>
              </a:rPr>
              <a:t>n</a:t>
            </a:r>
            <a:r>
              <a:rPr sz="2400" spc="-5" dirty="0">
                <a:latin typeface="Calibri"/>
                <a:cs typeface="Calibri"/>
              </a:rPr>
              <a:t>s</a:t>
            </a:r>
            <a:r>
              <a:rPr sz="2400" spc="0" dirty="0">
                <a:latin typeface="Calibri"/>
                <a:cs typeface="Calibri"/>
              </a:rPr>
              <a:t>.</a:t>
            </a:r>
            <a:endParaRPr sz="2400" dirty="0">
              <a:latin typeface="Calibri"/>
              <a:cs typeface="Calibri"/>
            </a:endParaRPr>
          </a:p>
        </p:txBody>
      </p:sp>
      <p:sp>
        <p:nvSpPr>
          <p:cNvPr id="11" name="Title 3">
            <a:extLst>
              <a:ext uri="{FF2B5EF4-FFF2-40B4-BE49-F238E27FC236}">
                <a16:creationId xmlns:a16="http://schemas.microsoft.com/office/drawing/2014/main" id="{34B243DE-442F-3C42-8AAB-0FAFBA49DB12}"/>
              </a:ext>
            </a:extLst>
          </p:cNvPr>
          <p:cNvSpPr txBox="1">
            <a:spLocks/>
          </p:cNvSpPr>
          <p:nvPr/>
        </p:nvSpPr>
        <p:spPr bwMode="auto">
          <a:xfrm>
            <a:off x="0" y="345566"/>
            <a:ext cx="9144000"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marL="742950" indent="-742950">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lgn="ctr" eaLnBrk="1" hangingPunct="1">
              <a:spcBef>
                <a:spcPct val="0"/>
              </a:spcBef>
              <a:buFontTx/>
              <a:buNone/>
            </a:pPr>
            <a:r>
              <a:rPr lang="en-US" altLang="en-US" sz="4000" dirty="0">
                <a:solidFill>
                  <a:srgbClr val="000000"/>
                </a:solidFill>
                <a:latin typeface="+mj-lt"/>
              </a:rPr>
              <a:t>3. Teaching Behavioral Expectations </a:t>
            </a:r>
          </a:p>
        </p:txBody>
      </p:sp>
    </p:spTree>
    <p:extLst>
      <p:ext uri="{BB962C8B-B14F-4D97-AF65-F5344CB8AC3E}">
        <p14:creationId xmlns:p14="http://schemas.microsoft.com/office/powerpoint/2010/main" val="8742479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246EB-B0A1-A746-B92C-899B666541F4}"/>
              </a:ext>
            </a:extLst>
          </p:cNvPr>
          <p:cNvSpPr>
            <a:spLocks noGrp="1"/>
          </p:cNvSpPr>
          <p:nvPr>
            <p:ph type="title"/>
          </p:nvPr>
        </p:nvSpPr>
        <p:spPr>
          <a:xfrm>
            <a:off x="457200" y="1598470"/>
            <a:ext cx="8229600" cy="2959881"/>
          </a:xfrm>
        </p:spPr>
        <p:txBody>
          <a:bodyPr/>
          <a:lstStyle/>
          <a:p>
            <a:r>
              <a:rPr lang="en-US" dirty="0"/>
              <a:t>When it comes to teaching the expectations, what is meant by the term “all means all”?</a:t>
            </a:r>
          </a:p>
        </p:txBody>
      </p:sp>
    </p:spTree>
    <p:extLst>
      <p:ext uri="{BB962C8B-B14F-4D97-AF65-F5344CB8AC3E}">
        <p14:creationId xmlns:p14="http://schemas.microsoft.com/office/powerpoint/2010/main" val="33706720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A63831-A0CD-1345-ABBB-D0BCC7012DA9}"/>
              </a:ext>
            </a:extLst>
          </p:cNvPr>
          <p:cNvSpPr>
            <a:spLocks noGrp="1"/>
          </p:cNvSpPr>
          <p:nvPr>
            <p:ph type="title"/>
          </p:nvPr>
        </p:nvSpPr>
        <p:spPr>
          <a:xfrm>
            <a:off x="457200" y="199986"/>
            <a:ext cx="8229601" cy="1143000"/>
          </a:xfrm>
        </p:spPr>
        <p:txBody>
          <a:bodyPr/>
          <a:lstStyle/>
          <a:p>
            <a:r>
              <a:rPr lang="en-US" dirty="0"/>
              <a:t>Universal Design for Learning (UDL)</a:t>
            </a:r>
          </a:p>
        </p:txBody>
      </p:sp>
      <p:sp>
        <p:nvSpPr>
          <p:cNvPr id="3" name="Content Placeholder 2">
            <a:extLst>
              <a:ext uri="{FF2B5EF4-FFF2-40B4-BE49-F238E27FC236}">
                <a16:creationId xmlns:a16="http://schemas.microsoft.com/office/drawing/2014/main" id="{E2681DB2-A106-D54F-84DF-38B860629C79}"/>
              </a:ext>
            </a:extLst>
          </p:cNvPr>
          <p:cNvSpPr>
            <a:spLocks noGrp="1"/>
          </p:cNvSpPr>
          <p:nvPr>
            <p:ph idx="1"/>
          </p:nvPr>
        </p:nvSpPr>
        <p:spPr/>
        <p:txBody>
          <a:bodyPr/>
          <a:lstStyle/>
          <a:p>
            <a:r>
              <a:rPr lang="en-US" sz="2600" dirty="0"/>
              <a:t>English Language Learners</a:t>
            </a:r>
          </a:p>
          <a:p>
            <a:pPr lvl="1"/>
            <a:r>
              <a:rPr lang="en-US" sz="2000" dirty="0"/>
              <a:t>Posting and teaching expectations in home languages</a:t>
            </a:r>
          </a:p>
          <a:p>
            <a:r>
              <a:rPr lang="en-US" sz="2600" dirty="0"/>
              <a:t>Students with significant disabilities </a:t>
            </a:r>
            <a:r>
              <a:rPr lang="en-US" sz="1800" dirty="0"/>
              <a:t>(Hawken &amp; O’Neill, 2006)</a:t>
            </a:r>
          </a:p>
          <a:p>
            <a:pPr lvl="1"/>
            <a:r>
              <a:rPr lang="en-US" sz="2000" dirty="0"/>
              <a:t>Develop lesson plans for all that include effective instructional methods (i.e. systematic instruction, judicious review, visuals, social stories, video modeling) to teach expectations</a:t>
            </a:r>
          </a:p>
          <a:p>
            <a:pPr lvl="1"/>
            <a:r>
              <a:rPr lang="en-US" sz="2000" dirty="0"/>
              <a:t>Collaborate with special educators</a:t>
            </a:r>
          </a:p>
          <a:p>
            <a:r>
              <a:rPr lang="en-US" sz="2600" dirty="0"/>
              <a:t>UDL: the use of multiple means of representation, expression, and engagement to ensure successful instruction for a wide range of learners </a:t>
            </a:r>
            <a:r>
              <a:rPr lang="en-US" sz="1800" dirty="0"/>
              <a:t>(Hitchcock, Meyer, Rose, &amp; Jackson, 2005)</a:t>
            </a:r>
            <a:endParaRPr lang="en-US" sz="2400" dirty="0"/>
          </a:p>
        </p:txBody>
      </p:sp>
      <p:sp>
        <p:nvSpPr>
          <p:cNvPr id="4" name="Content Placeholder 2">
            <a:extLst>
              <a:ext uri="{FF2B5EF4-FFF2-40B4-BE49-F238E27FC236}">
                <a16:creationId xmlns:a16="http://schemas.microsoft.com/office/drawing/2014/main" id="{DB3CD20D-36F0-C641-920B-03066F815D91}"/>
              </a:ext>
            </a:extLst>
          </p:cNvPr>
          <p:cNvSpPr txBox="1">
            <a:spLocks/>
          </p:cNvSpPr>
          <p:nvPr/>
        </p:nvSpPr>
        <p:spPr bwMode="auto">
          <a:xfrm>
            <a:off x="457200" y="5846984"/>
            <a:ext cx="8229600" cy="6568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sz="2400" dirty="0"/>
              <a:t>*Consider assigning a UDL Monitor role*</a:t>
            </a:r>
          </a:p>
        </p:txBody>
      </p:sp>
      <p:sp>
        <p:nvSpPr>
          <p:cNvPr id="5" name="TextBox 4">
            <a:extLst>
              <a:ext uri="{FF2B5EF4-FFF2-40B4-BE49-F238E27FC236}">
                <a16:creationId xmlns:a16="http://schemas.microsoft.com/office/drawing/2014/main" id="{987CB9FE-A6A1-0F49-B833-91002803B542}"/>
              </a:ext>
            </a:extLst>
          </p:cNvPr>
          <p:cNvSpPr txBox="1"/>
          <p:nvPr/>
        </p:nvSpPr>
        <p:spPr>
          <a:xfrm>
            <a:off x="2035969" y="6304002"/>
            <a:ext cx="5072062" cy="553998"/>
          </a:xfrm>
          <a:prstGeom prst="rect">
            <a:avLst/>
          </a:prstGeom>
          <a:noFill/>
        </p:spPr>
        <p:txBody>
          <a:bodyPr wrap="square" rtlCol="0">
            <a:spAutoFit/>
          </a:bodyPr>
          <a:lstStyle/>
          <a:p>
            <a:r>
              <a:rPr lang="en-US" sz="1000" dirty="0"/>
              <a:t>Loman, S.; Strickland-Cohen, M K.; Walker, V. (2018). </a:t>
            </a:r>
            <a:r>
              <a:rPr lang="en-US" sz="1000" i="1" dirty="0"/>
              <a:t>Promoting the Accessibility of SWPBIS for Students With Severe Disabilities. </a:t>
            </a:r>
            <a:r>
              <a:rPr lang="en-US" sz="1000" dirty="0"/>
              <a:t>Journal of Positive Behavior Interventions. Vol. 20(2) 113–123. DOI: 10.1177/1098300717733976</a:t>
            </a:r>
            <a:endParaRPr lang="en-US" sz="1000" i="1" dirty="0"/>
          </a:p>
        </p:txBody>
      </p:sp>
    </p:spTree>
    <p:extLst>
      <p:ext uri="{BB962C8B-B14F-4D97-AF65-F5344CB8AC3E}">
        <p14:creationId xmlns:p14="http://schemas.microsoft.com/office/powerpoint/2010/main" val="27793463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02253" y="9998"/>
            <a:ext cx="5155798" cy="1143000"/>
          </a:xfrm>
        </p:spPr>
        <p:txBody>
          <a:bodyPr>
            <a:normAutofit fontScale="90000"/>
          </a:bodyPr>
          <a:lstStyle/>
          <a:p>
            <a:pPr algn="l"/>
            <a:r>
              <a:rPr lang="en-US" sz="1800" b="1" dirty="0"/>
              <a:t>Unit/Lesson Re-Design Worksheet (</a:t>
            </a:r>
            <a:r>
              <a:rPr lang="en-US" sz="1800" b="1" dirty="0" err="1"/>
              <a:t>udlpbis.pbworks.com</a:t>
            </a:r>
            <a:r>
              <a:rPr lang="en-US" sz="1800" b="1" dirty="0"/>
              <a:t>)</a:t>
            </a:r>
            <a:br>
              <a:rPr lang="en-US" sz="1800" dirty="0"/>
            </a:br>
            <a:r>
              <a:rPr lang="en-US" sz="1800" b="1" dirty="0"/>
              <a:t>Course/Lesson: </a:t>
            </a:r>
            <a:r>
              <a:rPr lang="en-US" sz="1800" b="1" u="sng" dirty="0"/>
              <a:t>Playground</a:t>
            </a:r>
            <a:r>
              <a:rPr lang="en-US" sz="1800" b="1" dirty="0"/>
              <a:t> Instructor/s: </a:t>
            </a:r>
            <a:r>
              <a:rPr lang="en-US" sz="1800" b="1" u="sng" dirty="0"/>
              <a:t>Loman</a:t>
            </a:r>
            <a:br>
              <a:rPr lang="en-US" sz="1800" dirty="0"/>
            </a:br>
            <a:r>
              <a:rPr lang="en-US" sz="1800" b="1" dirty="0"/>
              <a:t>Date: </a:t>
            </a:r>
            <a:r>
              <a:rPr lang="en-US" sz="1800" b="1" u="sng" dirty="0"/>
              <a:t>Nov. 6</a:t>
            </a:r>
            <a:endParaRPr lang="en-US" sz="1800" u="sng"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62941627"/>
              </p:ext>
            </p:extLst>
          </p:nvPr>
        </p:nvGraphicFramePr>
        <p:xfrm>
          <a:off x="0" y="1152998"/>
          <a:ext cx="9143998" cy="5705002"/>
        </p:xfrm>
        <a:graphic>
          <a:graphicData uri="http://schemas.openxmlformats.org/drawingml/2006/table">
            <a:tbl>
              <a:tblPr firstRow="1" firstCol="1" bandRow="1">
                <a:tableStyleId>{073A0DAA-6AF3-43AB-8588-CEC1D06C72B9}</a:tableStyleId>
              </a:tblPr>
              <a:tblGrid>
                <a:gridCol w="1401467">
                  <a:extLst>
                    <a:ext uri="{9D8B030D-6E8A-4147-A177-3AD203B41FA5}">
                      <a16:colId xmlns:a16="http://schemas.microsoft.com/office/drawing/2014/main" val="20000"/>
                    </a:ext>
                  </a:extLst>
                </a:gridCol>
                <a:gridCol w="1401467">
                  <a:extLst>
                    <a:ext uri="{9D8B030D-6E8A-4147-A177-3AD203B41FA5}">
                      <a16:colId xmlns:a16="http://schemas.microsoft.com/office/drawing/2014/main" val="20001"/>
                    </a:ext>
                  </a:extLst>
                </a:gridCol>
                <a:gridCol w="1401467">
                  <a:extLst>
                    <a:ext uri="{9D8B030D-6E8A-4147-A177-3AD203B41FA5}">
                      <a16:colId xmlns:a16="http://schemas.microsoft.com/office/drawing/2014/main" val="20002"/>
                    </a:ext>
                  </a:extLst>
                </a:gridCol>
                <a:gridCol w="1665678">
                  <a:extLst>
                    <a:ext uri="{9D8B030D-6E8A-4147-A177-3AD203B41FA5}">
                      <a16:colId xmlns:a16="http://schemas.microsoft.com/office/drawing/2014/main" val="20003"/>
                    </a:ext>
                  </a:extLst>
                </a:gridCol>
                <a:gridCol w="1608241">
                  <a:extLst>
                    <a:ext uri="{9D8B030D-6E8A-4147-A177-3AD203B41FA5}">
                      <a16:colId xmlns:a16="http://schemas.microsoft.com/office/drawing/2014/main" val="20004"/>
                    </a:ext>
                  </a:extLst>
                </a:gridCol>
                <a:gridCol w="1665678">
                  <a:extLst>
                    <a:ext uri="{9D8B030D-6E8A-4147-A177-3AD203B41FA5}">
                      <a16:colId xmlns:a16="http://schemas.microsoft.com/office/drawing/2014/main" val="20005"/>
                    </a:ext>
                  </a:extLst>
                </a:gridCol>
              </a:tblGrid>
              <a:tr h="1298623">
                <a:tc>
                  <a:txBody>
                    <a:bodyPr/>
                    <a:lstStyle/>
                    <a:p>
                      <a:pPr marL="0" marR="0">
                        <a:lnSpc>
                          <a:spcPct val="115000"/>
                        </a:lnSpc>
                        <a:spcBef>
                          <a:spcPts val="0"/>
                        </a:spcBef>
                        <a:spcAft>
                          <a:spcPts val="0"/>
                        </a:spcAft>
                      </a:pPr>
                      <a:r>
                        <a:rPr lang="en-US" sz="1200" dirty="0">
                          <a:effectLst/>
                        </a:rPr>
                        <a:t>Key Goals/Outcomes</a:t>
                      </a:r>
                    </a:p>
                    <a:p>
                      <a:pPr marL="0" marR="0">
                        <a:lnSpc>
                          <a:spcPct val="115000"/>
                        </a:lnSpc>
                        <a:spcBef>
                          <a:spcPts val="0"/>
                        </a:spcBef>
                        <a:spcAft>
                          <a:spcPts val="0"/>
                        </a:spcAft>
                      </a:pPr>
                      <a:r>
                        <a:rPr lang="en-US" sz="1200" dirty="0">
                          <a:effectLst/>
                        </a:rPr>
                        <a:t>(Usually tied to CCSS or SW Rules)</a:t>
                      </a:r>
                      <a:endParaRPr lang="en-US" sz="1200" dirty="0">
                        <a:solidFill>
                          <a:schemeClr val="tx1"/>
                        </a:solidFill>
                        <a:effectLst/>
                        <a:latin typeface="Calibri"/>
                        <a:ea typeface="Calibri"/>
                        <a:cs typeface="Times New Roman"/>
                      </a:endParaRPr>
                    </a:p>
                  </a:txBody>
                  <a:tcPr marL="62032" marR="62032" marT="0" marB="0"/>
                </a:tc>
                <a:tc>
                  <a:txBody>
                    <a:bodyPr/>
                    <a:lstStyle/>
                    <a:p>
                      <a:pPr marL="0" marR="0">
                        <a:lnSpc>
                          <a:spcPct val="115000"/>
                        </a:lnSpc>
                        <a:spcBef>
                          <a:spcPts val="0"/>
                        </a:spcBef>
                        <a:spcAft>
                          <a:spcPts val="0"/>
                        </a:spcAft>
                      </a:pPr>
                      <a:r>
                        <a:rPr lang="en-US" sz="1200" dirty="0">
                          <a:effectLst/>
                        </a:rPr>
                        <a:t>What I Want Students to Do to Demonstrate Learning</a:t>
                      </a:r>
                      <a:endParaRPr lang="en-US" sz="1200" dirty="0">
                        <a:solidFill>
                          <a:schemeClr val="tx1"/>
                        </a:solidFill>
                        <a:effectLst/>
                        <a:latin typeface="Calibri"/>
                        <a:ea typeface="Calibri"/>
                        <a:cs typeface="Times New Roman"/>
                      </a:endParaRPr>
                    </a:p>
                  </a:txBody>
                  <a:tcPr marL="62032" marR="62032" marT="0" marB="0"/>
                </a:tc>
                <a:tc>
                  <a:txBody>
                    <a:bodyPr/>
                    <a:lstStyle/>
                    <a:p>
                      <a:pPr marL="0" marR="0">
                        <a:lnSpc>
                          <a:spcPct val="115000"/>
                        </a:lnSpc>
                        <a:spcBef>
                          <a:spcPts val="0"/>
                        </a:spcBef>
                        <a:spcAft>
                          <a:spcPts val="0"/>
                        </a:spcAft>
                      </a:pPr>
                      <a:r>
                        <a:rPr lang="en-US" sz="1200" dirty="0">
                          <a:effectLst/>
                        </a:rPr>
                        <a:t>What I Do Now</a:t>
                      </a:r>
                      <a:endParaRPr lang="en-US" sz="1200" dirty="0">
                        <a:solidFill>
                          <a:schemeClr val="tx1"/>
                        </a:solidFill>
                        <a:effectLst/>
                        <a:latin typeface="Calibri"/>
                        <a:ea typeface="Calibri"/>
                        <a:cs typeface="Times New Roman"/>
                      </a:endParaRPr>
                    </a:p>
                  </a:txBody>
                  <a:tcPr marL="62032" marR="62032" marT="0" marB="0"/>
                </a:tc>
                <a:tc>
                  <a:txBody>
                    <a:bodyPr/>
                    <a:lstStyle/>
                    <a:p>
                      <a:pPr marL="0" marR="0">
                        <a:lnSpc>
                          <a:spcPct val="115000"/>
                        </a:lnSpc>
                        <a:spcBef>
                          <a:spcPts val="0"/>
                        </a:spcBef>
                        <a:spcAft>
                          <a:spcPts val="0"/>
                        </a:spcAft>
                      </a:pPr>
                      <a:r>
                        <a:rPr lang="en-US" sz="1200" dirty="0">
                          <a:effectLst/>
                        </a:rPr>
                        <a:t>Applying UDL:</a:t>
                      </a:r>
                      <a:br>
                        <a:rPr lang="en-US" sz="1200" dirty="0">
                          <a:effectLst/>
                        </a:rPr>
                      </a:br>
                      <a:r>
                        <a:rPr lang="en-US" sz="1200" dirty="0">
                          <a:effectLst/>
                        </a:rPr>
                        <a:t>Representation of Content</a:t>
                      </a:r>
                      <a:endParaRPr lang="en-US" sz="1200" dirty="0">
                        <a:solidFill>
                          <a:schemeClr val="tx1"/>
                        </a:solidFill>
                        <a:effectLst/>
                        <a:latin typeface="Calibri"/>
                        <a:ea typeface="Calibri"/>
                        <a:cs typeface="Times New Roman"/>
                      </a:endParaRPr>
                    </a:p>
                  </a:txBody>
                  <a:tcPr marL="62032" marR="62032" marT="0" marB="0"/>
                </a:tc>
                <a:tc>
                  <a:txBody>
                    <a:bodyPr/>
                    <a:lstStyle/>
                    <a:p>
                      <a:pPr marL="0" marR="0">
                        <a:lnSpc>
                          <a:spcPct val="115000"/>
                        </a:lnSpc>
                        <a:spcBef>
                          <a:spcPts val="0"/>
                        </a:spcBef>
                        <a:spcAft>
                          <a:spcPts val="0"/>
                        </a:spcAft>
                      </a:pPr>
                      <a:r>
                        <a:rPr lang="en-US" sz="1200" dirty="0">
                          <a:effectLst/>
                        </a:rPr>
                        <a:t>Applying UDL:</a:t>
                      </a:r>
                    </a:p>
                    <a:p>
                      <a:pPr marL="0" marR="0">
                        <a:lnSpc>
                          <a:spcPct val="115000"/>
                        </a:lnSpc>
                        <a:spcBef>
                          <a:spcPts val="0"/>
                        </a:spcBef>
                        <a:spcAft>
                          <a:spcPts val="0"/>
                        </a:spcAft>
                      </a:pPr>
                      <a:r>
                        <a:rPr lang="en-US" sz="1200" dirty="0">
                          <a:effectLst/>
                        </a:rPr>
                        <a:t>Student Actions/</a:t>
                      </a:r>
                    </a:p>
                    <a:p>
                      <a:pPr marL="0" marR="0">
                        <a:lnSpc>
                          <a:spcPct val="115000"/>
                        </a:lnSpc>
                        <a:spcBef>
                          <a:spcPts val="0"/>
                        </a:spcBef>
                        <a:spcAft>
                          <a:spcPts val="0"/>
                        </a:spcAft>
                      </a:pPr>
                      <a:r>
                        <a:rPr lang="en-US" sz="1200" dirty="0">
                          <a:effectLst/>
                        </a:rPr>
                        <a:t>Expression</a:t>
                      </a:r>
                      <a:endParaRPr lang="en-US" sz="1200" dirty="0">
                        <a:solidFill>
                          <a:schemeClr val="tx1"/>
                        </a:solidFill>
                        <a:effectLst/>
                        <a:latin typeface="Calibri"/>
                        <a:ea typeface="Calibri"/>
                        <a:cs typeface="Times New Roman"/>
                      </a:endParaRPr>
                    </a:p>
                  </a:txBody>
                  <a:tcPr marL="62032" marR="62032" marT="0" marB="0"/>
                </a:tc>
                <a:tc>
                  <a:txBody>
                    <a:bodyPr/>
                    <a:lstStyle/>
                    <a:p>
                      <a:pPr marL="0" marR="0">
                        <a:lnSpc>
                          <a:spcPct val="115000"/>
                        </a:lnSpc>
                        <a:spcBef>
                          <a:spcPts val="0"/>
                        </a:spcBef>
                        <a:spcAft>
                          <a:spcPts val="0"/>
                        </a:spcAft>
                      </a:pPr>
                      <a:r>
                        <a:rPr lang="en-US" sz="1200" dirty="0">
                          <a:effectLst/>
                        </a:rPr>
                        <a:t>Applying UDL:</a:t>
                      </a:r>
                    </a:p>
                    <a:p>
                      <a:pPr marL="0" marR="0">
                        <a:lnSpc>
                          <a:spcPct val="115000"/>
                        </a:lnSpc>
                        <a:spcBef>
                          <a:spcPts val="0"/>
                        </a:spcBef>
                        <a:spcAft>
                          <a:spcPts val="0"/>
                        </a:spcAft>
                      </a:pPr>
                      <a:r>
                        <a:rPr lang="en-US" sz="1200" dirty="0">
                          <a:effectLst/>
                        </a:rPr>
                        <a:t>Student Engagement/</a:t>
                      </a:r>
                    </a:p>
                    <a:p>
                      <a:pPr marL="0" marR="0">
                        <a:lnSpc>
                          <a:spcPct val="115000"/>
                        </a:lnSpc>
                        <a:spcBef>
                          <a:spcPts val="0"/>
                        </a:spcBef>
                        <a:spcAft>
                          <a:spcPts val="0"/>
                        </a:spcAft>
                      </a:pPr>
                      <a:r>
                        <a:rPr lang="en-US" sz="1200" dirty="0">
                          <a:effectLst/>
                        </a:rPr>
                        <a:t>Motivation</a:t>
                      </a:r>
                      <a:endParaRPr lang="en-US" sz="1200" dirty="0">
                        <a:solidFill>
                          <a:schemeClr val="tx1"/>
                        </a:solidFill>
                        <a:effectLst/>
                        <a:latin typeface="Calibri"/>
                        <a:ea typeface="Calibri"/>
                        <a:cs typeface="Times New Roman"/>
                      </a:endParaRPr>
                    </a:p>
                  </a:txBody>
                  <a:tcPr marL="62032" marR="62032" marT="0" marB="0"/>
                </a:tc>
                <a:extLst>
                  <a:ext uri="{0D108BD9-81ED-4DB2-BD59-A6C34878D82A}">
                    <a16:rowId xmlns:a16="http://schemas.microsoft.com/office/drawing/2014/main" val="10000"/>
                  </a:ext>
                </a:extLst>
              </a:tr>
              <a:tr h="4406379">
                <a:tc>
                  <a:txBody>
                    <a:bodyPr/>
                    <a:lstStyle/>
                    <a:p>
                      <a:pPr marL="0" marR="0">
                        <a:lnSpc>
                          <a:spcPct val="115000"/>
                        </a:lnSpc>
                        <a:spcBef>
                          <a:spcPts val="0"/>
                        </a:spcBef>
                        <a:spcAft>
                          <a:spcPts val="0"/>
                        </a:spcAft>
                      </a:pPr>
                      <a:r>
                        <a:rPr lang="en-US" sz="1600" dirty="0">
                          <a:effectLst/>
                        </a:rPr>
                        <a:t>Students will be safe </a:t>
                      </a:r>
                      <a:r>
                        <a:rPr lang="en-US" sz="1600" baseline="0" dirty="0">
                          <a:effectLst/>
                        </a:rPr>
                        <a:t>at the playground </a:t>
                      </a:r>
                      <a:r>
                        <a:rPr lang="en-US" sz="1600" dirty="0">
                          <a:effectLst/>
                        </a:rPr>
                        <a:t> </a:t>
                      </a:r>
                    </a:p>
                    <a:p>
                      <a:pPr marL="0" marR="0">
                        <a:lnSpc>
                          <a:spcPct val="115000"/>
                        </a:lnSpc>
                        <a:spcBef>
                          <a:spcPts val="0"/>
                        </a:spcBef>
                        <a:spcAft>
                          <a:spcPts val="0"/>
                        </a:spcAft>
                      </a:pPr>
                      <a:r>
                        <a:rPr lang="en-US" sz="1600" dirty="0">
                          <a:effectLst/>
                        </a:rPr>
                        <a:t> </a:t>
                      </a:r>
                    </a:p>
                    <a:p>
                      <a:pPr marL="0" marR="0">
                        <a:lnSpc>
                          <a:spcPct val="115000"/>
                        </a:lnSpc>
                        <a:spcBef>
                          <a:spcPts val="0"/>
                        </a:spcBef>
                        <a:spcAft>
                          <a:spcPts val="0"/>
                        </a:spcAft>
                      </a:pPr>
                      <a:r>
                        <a:rPr lang="en-US" sz="1600" dirty="0">
                          <a:effectLst/>
                        </a:rPr>
                        <a:t> </a:t>
                      </a:r>
                    </a:p>
                    <a:p>
                      <a:pPr marL="0" marR="0">
                        <a:lnSpc>
                          <a:spcPct val="115000"/>
                        </a:lnSpc>
                        <a:spcBef>
                          <a:spcPts val="0"/>
                        </a:spcBef>
                        <a:spcAft>
                          <a:spcPts val="0"/>
                        </a:spcAft>
                      </a:pPr>
                      <a:r>
                        <a:rPr lang="en-US" sz="1600" dirty="0">
                          <a:effectLst/>
                        </a:rPr>
                        <a:t> </a:t>
                      </a:r>
                    </a:p>
                    <a:p>
                      <a:pPr marL="0" marR="0">
                        <a:lnSpc>
                          <a:spcPct val="115000"/>
                        </a:lnSpc>
                        <a:spcBef>
                          <a:spcPts val="0"/>
                        </a:spcBef>
                        <a:spcAft>
                          <a:spcPts val="0"/>
                        </a:spcAft>
                      </a:pPr>
                      <a:r>
                        <a:rPr lang="en-US" sz="1600" dirty="0">
                          <a:effectLst/>
                        </a:rPr>
                        <a:t> </a:t>
                      </a:r>
                    </a:p>
                    <a:p>
                      <a:pPr marL="0" marR="0">
                        <a:lnSpc>
                          <a:spcPct val="115000"/>
                        </a:lnSpc>
                        <a:spcBef>
                          <a:spcPts val="0"/>
                        </a:spcBef>
                        <a:spcAft>
                          <a:spcPts val="0"/>
                        </a:spcAft>
                      </a:pPr>
                      <a:r>
                        <a:rPr lang="en-US" sz="1600" dirty="0">
                          <a:effectLst/>
                        </a:rPr>
                        <a:t> </a:t>
                      </a:r>
                      <a:endParaRPr lang="en-US" sz="1600" dirty="0">
                        <a:effectLst/>
                        <a:latin typeface="Calibri"/>
                        <a:ea typeface="Calibri"/>
                        <a:cs typeface="Times New Roman"/>
                      </a:endParaRPr>
                    </a:p>
                  </a:txBody>
                  <a:tcPr marL="62032" marR="62032" marT="0" marB="0"/>
                </a:tc>
                <a:tc>
                  <a:txBody>
                    <a:bodyPr/>
                    <a:lstStyle/>
                    <a:p>
                      <a:pPr marL="0" marR="0">
                        <a:lnSpc>
                          <a:spcPct val="115000"/>
                        </a:lnSpc>
                        <a:spcBef>
                          <a:spcPts val="0"/>
                        </a:spcBef>
                        <a:spcAft>
                          <a:spcPts val="0"/>
                        </a:spcAft>
                      </a:pPr>
                      <a:r>
                        <a:rPr lang="en-US" sz="1600" b="1" dirty="0">
                          <a:effectLst/>
                        </a:rPr>
                        <a:t>Keep hands to</a:t>
                      </a:r>
                      <a:r>
                        <a:rPr lang="en-US" sz="1600" b="1" baseline="0" dirty="0">
                          <a:effectLst/>
                        </a:rPr>
                        <a:t> themselves,</a:t>
                      </a:r>
                    </a:p>
                    <a:p>
                      <a:pPr marL="0" marR="0">
                        <a:lnSpc>
                          <a:spcPct val="115000"/>
                        </a:lnSpc>
                        <a:spcBef>
                          <a:spcPts val="0"/>
                        </a:spcBef>
                        <a:spcAft>
                          <a:spcPts val="0"/>
                        </a:spcAft>
                      </a:pPr>
                      <a:endParaRPr lang="en-US" sz="1600" b="1" baseline="0" dirty="0">
                        <a:effectLst/>
                      </a:endParaRPr>
                    </a:p>
                    <a:p>
                      <a:pPr marL="0" marR="0">
                        <a:lnSpc>
                          <a:spcPct val="115000"/>
                        </a:lnSpc>
                        <a:spcBef>
                          <a:spcPts val="0"/>
                        </a:spcBef>
                        <a:spcAft>
                          <a:spcPts val="0"/>
                        </a:spcAft>
                      </a:pPr>
                      <a:r>
                        <a:rPr lang="en-US" sz="1600" b="1" baseline="0" dirty="0">
                          <a:effectLst/>
                        </a:rPr>
                        <a:t>Play by the rules,</a:t>
                      </a:r>
                    </a:p>
                    <a:p>
                      <a:pPr marL="0" marR="0">
                        <a:lnSpc>
                          <a:spcPct val="115000"/>
                        </a:lnSpc>
                        <a:spcBef>
                          <a:spcPts val="0"/>
                        </a:spcBef>
                        <a:spcAft>
                          <a:spcPts val="0"/>
                        </a:spcAft>
                      </a:pPr>
                      <a:endParaRPr lang="en-US" sz="1600" b="1" baseline="0" dirty="0">
                        <a:effectLst/>
                      </a:endParaRPr>
                    </a:p>
                    <a:p>
                      <a:pPr marL="0" marR="0">
                        <a:lnSpc>
                          <a:spcPct val="115000"/>
                        </a:lnSpc>
                        <a:spcBef>
                          <a:spcPts val="0"/>
                        </a:spcBef>
                        <a:spcAft>
                          <a:spcPts val="0"/>
                        </a:spcAft>
                      </a:pPr>
                      <a:r>
                        <a:rPr lang="en-US" sz="1600" b="1" baseline="0" dirty="0">
                          <a:effectLst/>
                        </a:rPr>
                        <a:t>Stay where an adult can see them</a:t>
                      </a:r>
                    </a:p>
                    <a:p>
                      <a:pPr marL="0" marR="0">
                        <a:lnSpc>
                          <a:spcPct val="115000"/>
                        </a:lnSpc>
                        <a:spcBef>
                          <a:spcPts val="0"/>
                        </a:spcBef>
                        <a:spcAft>
                          <a:spcPts val="0"/>
                        </a:spcAft>
                      </a:pPr>
                      <a:endParaRPr lang="en-US" sz="1600" b="1" baseline="0" dirty="0">
                        <a:effectLst/>
                        <a:latin typeface="Calibri"/>
                        <a:ea typeface="Calibri"/>
                        <a:cs typeface="Times New Roman"/>
                      </a:endParaRPr>
                    </a:p>
                  </a:txBody>
                  <a:tcPr marL="62032" marR="62032" marT="0" marB="0"/>
                </a:tc>
                <a:tc>
                  <a:txBody>
                    <a:bodyPr/>
                    <a:lstStyle/>
                    <a:p>
                      <a:pPr marL="0" marR="0">
                        <a:lnSpc>
                          <a:spcPct val="115000"/>
                        </a:lnSpc>
                        <a:spcBef>
                          <a:spcPts val="0"/>
                        </a:spcBef>
                        <a:spcAft>
                          <a:spcPts val="0"/>
                        </a:spcAft>
                      </a:pPr>
                      <a:r>
                        <a:rPr lang="en-US" sz="1600" b="1" dirty="0">
                          <a:effectLst/>
                        </a:rPr>
                        <a:t>Show them the poster at the playground and remind</a:t>
                      </a:r>
                      <a:r>
                        <a:rPr lang="en-US" sz="1600" b="1" baseline="0" dirty="0">
                          <a:effectLst/>
                        </a:rPr>
                        <a:t> them of their rules</a:t>
                      </a:r>
                      <a:endParaRPr lang="en-US" sz="1600" b="1" dirty="0">
                        <a:effectLst/>
                        <a:latin typeface="Calibri"/>
                        <a:ea typeface="Calibri"/>
                        <a:cs typeface="Times New Roman"/>
                      </a:endParaRPr>
                    </a:p>
                  </a:txBody>
                  <a:tcPr marL="62032" marR="62032" marT="0" marB="0"/>
                </a:tc>
                <a:tc>
                  <a:txBody>
                    <a:bodyPr/>
                    <a:lstStyle/>
                    <a:p>
                      <a:pPr marL="0" marR="0">
                        <a:lnSpc>
                          <a:spcPct val="115000"/>
                        </a:lnSpc>
                        <a:spcBef>
                          <a:spcPts val="0"/>
                        </a:spcBef>
                        <a:spcAft>
                          <a:spcPts val="0"/>
                        </a:spcAft>
                      </a:pPr>
                      <a:r>
                        <a:rPr lang="en-US" sz="1600" b="1" dirty="0">
                          <a:effectLst/>
                        </a:rPr>
                        <a:t>Provide</a:t>
                      </a:r>
                      <a:r>
                        <a:rPr lang="en-US" sz="1600" b="1" baseline="0" dirty="0">
                          <a:effectLst/>
                        </a:rPr>
                        <a:t> pictures as prompts for students</a:t>
                      </a:r>
                    </a:p>
                    <a:p>
                      <a:pPr marL="0" marR="0">
                        <a:lnSpc>
                          <a:spcPct val="115000"/>
                        </a:lnSpc>
                        <a:spcBef>
                          <a:spcPts val="0"/>
                        </a:spcBef>
                        <a:spcAft>
                          <a:spcPts val="0"/>
                        </a:spcAft>
                      </a:pPr>
                      <a:endParaRPr lang="en-US" sz="1600" b="1" baseline="0" dirty="0">
                        <a:effectLst/>
                      </a:endParaRPr>
                    </a:p>
                    <a:p>
                      <a:pPr marL="0" marR="0">
                        <a:lnSpc>
                          <a:spcPct val="115000"/>
                        </a:lnSpc>
                        <a:spcBef>
                          <a:spcPts val="0"/>
                        </a:spcBef>
                        <a:spcAft>
                          <a:spcPts val="0"/>
                        </a:spcAft>
                      </a:pPr>
                      <a:r>
                        <a:rPr lang="en-US" sz="1600" b="1" baseline="0" dirty="0">
                          <a:effectLst/>
                        </a:rPr>
                        <a:t>Use video examples of the expectations</a:t>
                      </a:r>
                    </a:p>
                    <a:p>
                      <a:pPr marL="0" marR="0">
                        <a:lnSpc>
                          <a:spcPct val="115000"/>
                        </a:lnSpc>
                        <a:spcBef>
                          <a:spcPts val="0"/>
                        </a:spcBef>
                        <a:spcAft>
                          <a:spcPts val="0"/>
                        </a:spcAft>
                      </a:pPr>
                      <a:endParaRPr lang="en-US" sz="1600" b="1" baseline="0" dirty="0">
                        <a:effectLst/>
                      </a:endParaRPr>
                    </a:p>
                    <a:p>
                      <a:pPr marL="0" marR="0">
                        <a:lnSpc>
                          <a:spcPct val="115000"/>
                        </a:lnSpc>
                        <a:spcBef>
                          <a:spcPts val="0"/>
                        </a:spcBef>
                        <a:spcAft>
                          <a:spcPts val="0"/>
                        </a:spcAft>
                      </a:pPr>
                      <a:r>
                        <a:rPr lang="en-US" sz="1600" b="1" baseline="0" dirty="0">
                          <a:effectLst/>
                        </a:rPr>
                        <a:t>Role play and practice examples and non-examples</a:t>
                      </a:r>
                    </a:p>
                    <a:p>
                      <a:pPr marL="0" marR="0">
                        <a:lnSpc>
                          <a:spcPct val="115000"/>
                        </a:lnSpc>
                        <a:spcBef>
                          <a:spcPts val="0"/>
                        </a:spcBef>
                        <a:spcAft>
                          <a:spcPts val="0"/>
                        </a:spcAft>
                      </a:pPr>
                      <a:endParaRPr lang="en-US" sz="1600" b="1" baseline="0" dirty="0">
                        <a:effectLst/>
                      </a:endParaRPr>
                    </a:p>
                    <a:p>
                      <a:pPr marL="0" marR="0">
                        <a:lnSpc>
                          <a:spcPct val="115000"/>
                        </a:lnSpc>
                        <a:spcBef>
                          <a:spcPts val="0"/>
                        </a:spcBef>
                        <a:spcAft>
                          <a:spcPts val="0"/>
                        </a:spcAft>
                      </a:pPr>
                      <a:r>
                        <a:rPr lang="en-US" sz="1600" b="1" baseline="0" dirty="0">
                          <a:effectLst/>
                        </a:rPr>
                        <a:t>Social Narratives/</a:t>
                      </a:r>
                    </a:p>
                    <a:p>
                      <a:pPr marL="0" marR="0">
                        <a:lnSpc>
                          <a:spcPct val="115000"/>
                        </a:lnSpc>
                        <a:spcBef>
                          <a:spcPts val="0"/>
                        </a:spcBef>
                        <a:spcAft>
                          <a:spcPts val="0"/>
                        </a:spcAft>
                      </a:pPr>
                      <a:r>
                        <a:rPr lang="en-US" sz="1600" b="1" baseline="0" dirty="0" err="1">
                          <a:effectLst/>
                        </a:rPr>
                        <a:t>Powercards</a:t>
                      </a:r>
                      <a:endParaRPr lang="en-US" sz="1600" b="1" dirty="0">
                        <a:effectLst/>
                        <a:latin typeface="Calibri"/>
                        <a:ea typeface="Calibri"/>
                        <a:cs typeface="Times New Roman"/>
                      </a:endParaRPr>
                    </a:p>
                  </a:txBody>
                  <a:tcPr marL="62032" marR="62032" marT="0" marB="0"/>
                </a:tc>
                <a:tc>
                  <a:txBody>
                    <a:bodyPr/>
                    <a:lstStyle/>
                    <a:p>
                      <a:pPr marL="0" marR="0">
                        <a:lnSpc>
                          <a:spcPct val="115000"/>
                        </a:lnSpc>
                        <a:spcBef>
                          <a:spcPts val="0"/>
                        </a:spcBef>
                        <a:spcAft>
                          <a:spcPts val="0"/>
                        </a:spcAft>
                      </a:pPr>
                      <a:r>
                        <a:rPr lang="en-US" sz="1600" b="1" dirty="0">
                          <a:effectLst/>
                        </a:rPr>
                        <a:t>Students</a:t>
                      </a:r>
                      <a:r>
                        <a:rPr lang="en-US" sz="1600" b="1" baseline="0" dirty="0">
                          <a:effectLst/>
                        </a:rPr>
                        <a:t> use different ways to communicate they understand the expectations- create posters/videos, use voice output devices, state what the expectations look like and sound like</a:t>
                      </a:r>
                      <a:endParaRPr lang="en-US" sz="1600" b="1" dirty="0">
                        <a:effectLst/>
                        <a:latin typeface="Calibri"/>
                        <a:ea typeface="Calibri"/>
                        <a:cs typeface="Times New Roman"/>
                      </a:endParaRPr>
                    </a:p>
                  </a:txBody>
                  <a:tcPr marL="62032" marR="62032" marT="0" marB="0"/>
                </a:tc>
                <a:tc>
                  <a:txBody>
                    <a:bodyPr/>
                    <a:lstStyle/>
                    <a:p>
                      <a:pPr marL="0" marR="0">
                        <a:lnSpc>
                          <a:spcPct val="115000"/>
                        </a:lnSpc>
                        <a:spcBef>
                          <a:spcPts val="0"/>
                        </a:spcBef>
                        <a:spcAft>
                          <a:spcPts val="0"/>
                        </a:spcAft>
                      </a:pPr>
                      <a:r>
                        <a:rPr lang="en-US" sz="1600" b="1" dirty="0">
                          <a:effectLst/>
                        </a:rPr>
                        <a:t>Meaningful</a:t>
                      </a:r>
                      <a:r>
                        <a:rPr lang="en-US" sz="1600" b="1" baseline="0" dirty="0">
                          <a:effectLst/>
                        </a:rPr>
                        <a:t> reinforcement</a:t>
                      </a:r>
                    </a:p>
                    <a:p>
                      <a:pPr marL="0" marR="0">
                        <a:lnSpc>
                          <a:spcPct val="115000"/>
                        </a:lnSpc>
                        <a:spcBef>
                          <a:spcPts val="0"/>
                        </a:spcBef>
                        <a:spcAft>
                          <a:spcPts val="0"/>
                        </a:spcAft>
                      </a:pPr>
                      <a:endParaRPr lang="en-US" sz="1600" b="1" baseline="0" dirty="0">
                        <a:effectLst/>
                      </a:endParaRPr>
                    </a:p>
                    <a:p>
                      <a:pPr marL="0" marR="0">
                        <a:lnSpc>
                          <a:spcPct val="115000"/>
                        </a:lnSpc>
                        <a:spcBef>
                          <a:spcPts val="0"/>
                        </a:spcBef>
                        <a:spcAft>
                          <a:spcPts val="0"/>
                        </a:spcAft>
                      </a:pPr>
                      <a:r>
                        <a:rPr lang="en-US" sz="1600" b="1" baseline="0" dirty="0">
                          <a:effectLst/>
                        </a:rPr>
                        <a:t>Leadership in supporting safety at the playground-</a:t>
                      </a:r>
                    </a:p>
                    <a:p>
                      <a:pPr marL="0" marR="0">
                        <a:lnSpc>
                          <a:spcPct val="115000"/>
                        </a:lnSpc>
                        <a:spcBef>
                          <a:spcPts val="0"/>
                        </a:spcBef>
                        <a:spcAft>
                          <a:spcPts val="0"/>
                        </a:spcAft>
                      </a:pPr>
                      <a:r>
                        <a:rPr lang="en-US" sz="1600" b="1" baseline="0" dirty="0">
                          <a:effectLst/>
                        </a:rPr>
                        <a:t>Peer-mediated Interventions</a:t>
                      </a:r>
                    </a:p>
                    <a:p>
                      <a:pPr marL="0" marR="0">
                        <a:lnSpc>
                          <a:spcPct val="115000"/>
                        </a:lnSpc>
                        <a:spcBef>
                          <a:spcPts val="0"/>
                        </a:spcBef>
                        <a:spcAft>
                          <a:spcPts val="0"/>
                        </a:spcAft>
                      </a:pPr>
                      <a:endParaRPr lang="en-US" sz="1600" b="1" baseline="0" dirty="0">
                        <a:effectLst/>
                      </a:endParaRPr>
                    </a:p>
                    <a:p>
                      <a:pPr marL="0" marR="0">
                        <a:lnSpc>
                          <a:spcPct val="115000"/>
                        </a:lnSpc>
                        <a:spcBef>
                          <a:spcPts val="0"/>
                        </a:spcBef>
                        <a:spcAft>
                          <a:spcPts val="0"/>
                        </a:spcAft>
                      </a:pPr>
                      <a:r>
                        <a:rPr lang="en-US" sz="1600" b="1" baseline="0" dirty="0">
                          <a:effectLst/>
                        </a:rPr>
                        <a:t>Social Narratives</a:t>
                      </a:r>
                    </a:p>
                    <a:p>
                      <a:pPr marL="0" marR="0">
                        <a:lnSpc>
                          <a:spcPct val="115000"/>
                        </a:lnSpc>
                        <a:spcBef>
                          <a:spcPts val="0"/>
                        </a:spcBef>
                        <a:spcAft>
                          <a:spcPts val="0"/>
                        </a:spcAft>
                      </a:pPr>
                      <a:endParaRPr lang="en-US" sz="1600" b="1" baseline="0" dirty="0">
                        <a:effectLst/>
                      </a:endParaRPr>
                    </a:p>
                    <a:p>
                      <a:pPr marL="0" marR="0">
                        <a:lnSpc>
                          <a:spcPct val="115000"/>
                        </a:lnSpc>
                        <a:spcBef>
                          <a:spcPts val="0"/>
                        </a:spcBef>
                        <a:spcAft>
                          <a:spcPts val="0"/>
                        </a:spcAft>
                      </a:pPr>
                      <a:r>
                        <a:rPr lang="en-US" sz="1600" b="1" baseline="0" dirty="0">
                          <a:effectLst/>
                        </a:rPr>
                        <a:t>Self-management/</a:t>
                      </a:r>
                    </a:p>
                    <a:p>
                      <a:pPr marL="0" marR="0">
                        <a:lnSpc>
                          <a:spcPct val="115000"/>
                        </a:lnSpc>
                        <a:spcBef>
                          <a:spcPts val="0"/>
                        </a:spcBef>
                        <a:spcAft>
                          <a:spcPts val="0"/>
                        </a:spcAft>
                      </a:pPr>
                      <a:r>
                        <a:rPr lang="en-US" sz="1600" b="1" baseline="0" dirty="0">
                          <a:effectLst/>
                        </a:rPr>
                        <a:t>reinforcement</a:t>
                      </a:r>
                      <a:endParaRPr lang="en-US" sz="1600" b="1" dirty="0">
                        <a:effectLst/>
                        <a:latin typeface="Calibri"/>
                        <a:ea typeface="Calibri"/>
                        <a:cs typeface="Times New Roman"/>
                      </a:endParaRPr>
                    </a:p>
                  </a:txBody>
                  <a:tcPr marL="62032" marR="62032" marT="0" marB="0"/>
                </a:tc>
                <a:extLst>
                  <a:ext uri="{0D108BD9-81ED-4DB2-BD59-A6C34878D82A}">
                    <a16:rowId xmlns:a16="http://schemas.microsoft.com/office/drawing/2014/main" val="10001"/>
                  </a:ext>
                </a:extLst>
              </a:tr>
            </a:tbl>
          </a:graphicData>
        </a:graphic>
      </p:graphicFrame>
      <p:sp>
        <p:nvSpPr>
          <p:cNvPr id="5" name="Rectangle 1"/>
          <p:cNvSpPr>
            <a:spLocks noChangeArrowheads="1"/>
          </p:cNvSpPr>
          <p:nvPr/>
        </p:nvSpPr>
        <p:spPr bwMode="auto">
          <a:xfrm>
            <a:off x="457200" y="2566988"/>
            <a:ext cx="9144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tLang="en-US">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381836671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85275" y="530352"/>
            <a:ext cx="7314565" cy="2313940"/>
          </a:xfrm>
          <a:prstGeom prst="rect">
            <a:avLst/>
          </a:prstGeom>
        </p:spPr>
        <p:txBody>
          <a:bodyPr vert="horz" wrap="square" lIns="0" tIns="0" rIns="0" bIns="0" rtlCol="0">
            <a:noAutofit/>
          </a:bodyPr>
          <a:lstStyle/>
          <a:p>
            <a:pPr marL="12700">
              <a:lnSpc>
                <a:spcPct val="100000"/>
              </a:lnSpc>
            </a:pPr>
            <a:r>
              <a:rPr sz="2400" spc="-5" dirty="0">
                <a:latin typeface="Calibri"/>
                <a:cs typeface="Calibri"/>
              </a:rPr>
              <a:t>P</a:t>
            </a:r>
            <a:r>
              <a:rPr sz="2400" spc="0" dirty="0">
                <a:latin typeface="Calibri"/>
                <a:cs typeface="Calibri"/>
              </a:rPr>
              <a:t>r</a:t>
            </a:r>
            <a:r>
              <a:rPr sz="2400" spc="-5" dirty="0">
                <a:latin typeface="Calibri"/>
                <a:cs typeface="Calibri"/>
              </a:rPr>
              <a:t>o</a:t>
            </a:r>
            <a:r>
              <a:rPr sz="2400" spc="0" dirty="0">
                <a:latin typeface="Calibri"/>
                <a:cs typeface="Calibri"/>
              </a:rPr>
              <a:t>v</a:t>
            </a:r>
            <a:r>
              <a:rPr sz="2400" spc="-5" dirty="0">
                <a:latin typeface="Calibri"/>
                <a:cs typeface="Calibri"/>
              </a:rPr>
              <a:t>i</a:t>
            </a:r>
            <a:r>
              <a:rPr sz="2400" spc="0" dirty="0">
                <a:latin typeface="Calibri"/>
                <a:cs typeface="Calibri"/>
              </a:rPr>
              <a:t>de </a:t>
            </a:r>
            <a:r>
              <a:rPr sz="2400" spc="-5" dirty="0">
                <a:latin typeface="Calibri"/>
                <a:cs typeface="Calibri"/>
              </a:rPr>
              <a:t>l</a:t>
            </a:r>
            <a:r>
              <a:rPr sz="2400" spc="5" dirty="0">
                <a:latin typeface="Calibri"/>
                <a:cs typeface="Calibri"/>
              </a:rPr>
              <a:t>e</a:t>
            </a:r>
            <a:r>
              <a:rPr sz="2400" spc="-5" dirty="0">
                <a:latin typeface="Calibri"/>
                <a:cs typeface="Calibri"/>
              </a:rPr>
              <a:t>sso</a:t>
            </a:r>
            <a:r>
              <a:rPr sz="2400" spc="0" dirty="0">
                <a:latin typeface="Calibri"/>
                <a:cs typeface="Calibri"/>
              </a:rPr>
              <a:t>n</a:t>
            </a:r>
            <a:r>
              <a:rPr sz="2400" spc="-5" dirty="0">
                <a:latin typeface="Calibri"/>
                <a:cs typeface="Calibri"/>
              </a:rPr>
              <a:t> </a:t>
            </a:r>
            <a:r>
              <a:rPr sz="2400" spc="0" dirty="0">
                <a:latin typeface="Calibri"/>
                <a:cs typeface="Calibri"/>
              </a:rPr>
              <a:t>p</a:t>
            </a:r>
            <a:r>
              <a:rPr sz="2400" spc="-5" dirty="0">
                <a:latin typeface="Calibri"/>
                <a:cs typeface="Calibri"/>
              </a:rPr>
              <a:t>l</a:t>
            </a:r>
            <a:r>
              <a:rPr sz="2400" spc="0" dirty="0">
                <a:latin typeface="Calibri"/>
                <a:cs typeface="Calibri"/>
              </a:rPr>
              <a:t>ans</a:t>
            </a:r>
            <a:r>
              <a:rPr sz="2400" spc="-10" dirty="0">
                <a:latin typeface="Calibri"/>
                <a:cs typeface="Calibri"/>
              </a:rPr>
              <a:t> </a:t>
            </a:r>
            <a:r>
              <a:rPr sz="2400" spc="5" dirty="0">
                <a:latin typeface="Calibri"/>
                <a:cs typeface="Calibri"/>
              </a:rPr>
              <a:t>f</a:t>
            </a:r>
            <a:r>
              <a:rPr sz="2400" spc="-5" dirty="0">
                <a:latin typeface="Calibri"/>
                <a:cs typeface="Calibri"/>
              </a:rPr>
              <a:t>o</a:t>
            </a:r>
            <a:r>
              <a:rPr sz="2400" spc="0" dirty="0">
                <a:latin typeface="Calibri"/>
                <a:cs typeface="Calibri"/>
              </a:rPr>
              <a:t>r</a:t>
            </a:r>
            <a:r>
              <a:rPr sz="2400" spc="-5" dirty="0">
                <a:latin typeface="Calibri"/>
                <a:cs typeface="Calibri"/>
              </a:rPr>
              <a:t> </a:t>
            </a:r>
            <a:r>
              <a:rPr sz="2400" spc="5" dirty="0">
                <a:latin typeface="Calibri"/>
                <a:cs typeface="Calibri"/>
              </a:rPr>
              <a:t>e</a:t>
            </a:r>
            <a:r>
              <a:rPr sz="2400" spc="0" dirty="0">
                <a:latin typeface="Calibri"/>
                <a:cs typeface="Calibri"/>
              </a:rPr>
              <a:t>a</a:t>
            </a:r>
            <a:r>
              <a:rPr sz="2400" spc="-5" dirty="0">
                <a:latin typeface="Calibri"/>
                <a:cs typeface="Calibri"/>
              </a:rPr>
              <a:t>c</a:t>
            </a:r>
            <a:r>
              <a:rPr sz="2400" spc="0" dirty="0">
                <a:latin typeface="Calibri"/>
                <a:cs typeface="Calibri"/>
              </a:rPr>
              <a:t>h</a:t>
            </a:r>
            <a:r>
              <a:rPr sz="2400" spc="-5" dirty="0">
                <a:latin typeface="Calibri"/>
                <a:cs typeface="Calibri"/>
              </a:rPr>
              <a:t> loc</a:t>
            </a:r>
            <a:r>
              <a:rPr sz="2400" spc="0" dirty="0">
                <a:latin typeface="Calibri"/>
                <a:cs typeface="Calibri"/>
              </a:rPr>
              <a:t>a</a:t>
            </a:r>
            <a:r>
              <a:rPr sz="2400" spc="-5" dirty="0">
                <a:latin typeface="Calibri"/>
                <a:cs typeface="Calibri"/>
              </a:rPr>
              <a:t>tio</a:t>
            </a:r>
            <a:r>
              <a:rPr sz="2400" spc="0" dirty="0">
                <a:latin typeface="Calibri"/>
                <a:cs typeface="Calibri"/>
              </a:rPr>
              <a:t>n</a:t>
            </a:r>
            <a:endParaRPr sz="2400" dirty="0">
              <a:latin typeface="Calibri"/>
              <a:cs typeface="Calibri"/>
            </a:endParaRPr>
          </a:p>
          <a:p>
            <a:pPr>
              <a:lnSpc>
                <a:spcPts val="850"/>
              </a:lnSpc>
              <a:spcBef>
                <a:spcPts val="29"/>
              </a:spcBef>
            </a:pPr>
            <a:endParaRPr sz="850" dirty="0"/>
          </a:p>
          <a:p>
            <a:pPr>
              <a:lnSpc>
                <a:spcPts val="1000"/>
              </a:lnSpc>
            </a:pPr>
            <a:endParaRPr sz="1000" dirty="0"/>
          </a:p>
          <a:p>
            <a:pPr>
              <a:lnSpc>
                <a:spcPts val="1000"/>
              </a:lnSpc>
            </a:pPr>
            <a:endParaRPr sz="1000" dirty="0"/>
          </a:p>
          <a:p>
            <a:pPr marL="12700">
              <a:lnSpc>
                <a:spcPct val="100000"/>
              </a:lnSpc>
            </a:pPr>
            <a:r>
              <a:rPr sz="2400" spc="5" dirty="0">
                <a:latin typeface="Calibri"/>
                <a:cs typeface="Calibri"/>
              </a:rPr>
              <a:t>Te</a:t>
            </a:r>
            <a:r>
              <a:rPr sz="2400" spc="0" dirty="0">
                <a:latin typeface="Calibri"/>
                <a:cs typeface="Calibri"/>
              </a:rPr>
              <a:t>a</a:t>
            </a:r>
            <a:r>
              <a:rPr sz="2400" spc="-5" dirty="0">
                <a:latin typeface="Calibri"/>
                <a:cs typeface="Calibri"/>
              </a:rPr>
              <a:t>c</a:t>
            </a:r>
            <a:r>
              <a:rPr sz="2400" spc="0" dirty="0">
                <a:latin typeface="Calibri"/>
                <a:cs typeface="Calibri"/>
              </a:rPr>
              <a:t>h</a:t>
            </a:r>
            <a:r>
              <a:rPr sz="2400" spc="-5" dirty="0">
                <a:latin typeface="Calibri"/>
                <a:cs typeface="Calibri"/>
              </a:rPr>
              <a:t> i</a:t>
            </a:r>
            <a:r>
              <a:rPr sz="2400" spc="0" dirty="0">
                <a:latin typeface="Calibri"/>
                <a:cs typeface="Calibri"/>
              </a:rPr>
              <a:t>n</a:t>
            </a:r>
            <a:r>
              <a:rPr sz="2400" spc="-5" dirty="0">
                <a:latin typeface="Calibri"/>
                <a:cs typeface="Calibri"/>
              </a:rPr>
              <a:t> t</a:t>
            </a:r>
            <a:r>
              <a:rPr sz="2400" spc="0" dirty="0">
                <a:latin typeface="Calibri"/>
                <a:cs typeface="Calibri"/>
              </a:rPr>
              <a:t>he na</a:t>
            </a:r>
            <a:r>
              <a:rPr sz="2400" spc="-5" dirty="0">
                <a:latin typeface="Calibri"/>
                <a:cs typeface="Calibri"/>
              </a:rPr>
              <a:t>t</a:t>
            </a:r>
            <a:r>
              <a:rPr sz="2400" spc="0" dirty="0">
                <a:latin typeface="Calibri"/>
                <a:cs typeface="Calibri"/>
              </a:rPr>
              <a:t>ural</a:t>
            </a:r>
            <a:r>
              <a:rPr sz="2400" spc="-10" dirty="0">
                <a:latin typeface="Calibri"/>
                <a:cs typeface="Calibri"/>
              </a:rPr>
              <a:t> </a:t>
            </a:r>
            <a:r>
              <a:rPr sz="2400" spc="-5" dirty="0">
                <a:latin typeface="Calibri"/>
                <a:cs typeface="Calibri"/>
              </a:rPr>
              <a:t>s</a:t>
            </a:r>
            <a:r>
              <a:rPr sz="2400" spc="5" dirty="0">
                <a:latin typeface="Calibri"/>
                <a:cs typeface="Calibri"/>
              </a:rPr>
              <a:t>e</a:t>
            </a:r>
            <a:r>
              <a:rPr sz="2400" spc="-5" dirty="0">
                <a:latin typeface="Calibri"/>
                <a:cs typeface="Calibri"/>
              </a:rPr>
              <a:t>tti</a:t>
            </a:r>
            <a:r>
              <a:rPr sz="2400" spc="0" dirty="0">
                <a:latin typeface="Calibri"/>
                <a:cs typeface="Calibri"/>
              </a:rPr>
              <a:t>ng</a:t>
            </a:r>
            <a:endParaRPr sz="2400" dirty="0">
              <a:latin typeface="Calibri"/>
              <a:cs typeface="Calibri"/>
            </a:endParaRPr>
          </a:p>
          <a:p>
            <a:pPr>
              <a:lnSpc>
                <a:spcPts val="650"/>
              </a:lnSpc>
              <a:spcBef>
                <a:spcPts val="22"/>
              </a:spcBef>
            </a:pPr>
            <a:endParaRPr sz="650" dirty="0"/>
          </a:p>
          <a:p>
            <a:pPr>
              <a:lnSpc>
                <a:spcPts val="1000"/>
              </a:lnSpc>
            </a:pPr>
            <a:endParaRPr sz="1000" dirty="0"/>
          </a:p>
          <a:p>
            <a:pPr>
              <a:lnSpc>
                <a:spcPts val="1000"/>
              </a:lnSpc>
            </a:pPr>
            <a:endParaRPr sz="1000" dirty="0"/>
          </a:p>
          <a:p>
            <a:pPr>
              <a:lnSpc>
                <a:spcPts val="1000"/>
              </a:lnSpc>
            </a:pPr>
            <a:endParaRPr sz="1000" dirty="0"/>
          </a:p>
          <a:p>
            <a:pPr marL="12700" marR="12700">
              <a:lnSpc>
                <a:spcPct val="100000"/>
              </a:lnSpc>
            </a:pPr>
            <a:r>
              <a:rPr sz="2400" dirty="0">
                <a:latin typeface="Calibri"/>
                <a:cs typeface="Calibri"/>
              </a:rPr>
              <a:t>Eva</a:t>
            </a:r>
            <a:r>
              <a:rPr sz="2400" spc="-5" dirty="0">
                <a:latin typeface="Calibri"/>
                <a:cs typeface="Calibri"/>
              </a:rPr>
              <a:t>l</a:t>
            </a:r>
            <a:r>
              <a:rPr sz="2400" spc="0" dirty="0">
                <a:latin typeface="Calibri"/>
                <a:cs typeface="Calibri"/>
              </a:rPr>
              <a:t>ua</a:t>
            </a:r>
            <a:r>
              <a:rPr sz="2400" spc="-5" dirty="0">
                <a:latin typeface="Calibri"/>
                <a:cs typeface="Calibri"/>
              </a:rPr>
              <a:t>t</a:t>
            </a:r>
            <a:r>
              <a:rPr sz="2400" spc="0" dirty="0">
                <a:latin typeface="Calibri"/>
                <a:cs typeface="Calibri"/>
              </a:rPr>
              <a:t>e </a:t>
            </a:r>
            <a:r>
              <a:rPr sz="2400" spc="5" dirty="0">
                <a:latin typeface="Calibri"/>
                <a:cs typeface="Calibri"/>
              </a:rPr>
              <a:t>effe</a:t>
            </a:r>
            <a:r>
              <a:rPr sz="2400" spc="-5" dirty="0">
                <a:latin typeface="Calibri"/>
                <a:cs typeface="Calibri"/>
              </a:rPr>
              <a:t>cti</a:t>
            </a:r>
            <a:r>
              <a:rPr sz="2400" spc="0" dirty="0">
                <a:latin typeface="Calibri"/>
                <a:cs typeface="Calibri"/>
              </a:rPr>
              <a:t>v</a:t>
            </a:r>
            <a:r>
              <a:rPr sz="2400" spc="5" dirty="0">
                <a:latin typeface="Calibri"/>
                <a:cs typeface="Calibri"/>
              </a:rPr>
              <a:t>e</a:t>
            </a:r>
            <a:r>
              <a:rPr sz="2400" spc="0" dirty="0">
                <a:latin typeface="Calibri"/>
                <a:cs typeface="Calibri"/>
              </a:rPr>
              <a:t>n</a:t>
            </a:r>
            <a:r>
              <a:rPr sz="2400" spc="5" dirty="0">
                <a:latin typeface="Calibri"/>
                <a:cs typeface="Calibri"/>
              </a:rPr>
              <a:t>e</a:t>
            </a:r>
            <a:r>
              <a:rPr sz="2400" spc="-5" dirty="0">
                <a:latin typeface="Calibri"/>
                <a:cs typeface="Calibri"/>
              </a:rPr>
              <a:t>s</a:t>
            </a:r>
            <a:r>
              <a:rPr sz="2400" spc="0" dirty="0">
                <a:latin typeface="Calibri"/>
                <a:cs typeface="Calibri"/>
              </a:rPr>
              <a:t>s</a:t>
            </a:r>
            <a:r>
              <a:rPr sz="2400" spc="-10" dirty="0">
                <a:latin typeface="Calibri"/>
                <a:cs typeface="Calibri"/>
              </a:rPr>
              <a:t> </a:t>
            </a:r>
            <a:r>
              <a:rPr sz="2400" spc="-5" dirty="0">
                <a:latin typeface="Calibri"/>
                <a:cs typeface="Calibri"/>
              </a:rPr>
              <a:t>o</a:t>
            </a:r>
            <a:r>
              <a:rPr sz="2400" spc="0" dirty="0">
                <a:latin typeface="Calibri"/>
                <a:cs typeface="Calibri"/>
              </a:rPr>
              <a:t>f </a:t>
            </a:r>
            <a:r>
              <a:rPr sz="2400" spc="-5" dirty="0">
                <a:latin typeface="Calibri"/>
                <a:cs typeface="Calibri"/>
              </a:rPr>
              <a:t>i</a:t>
            </a:r>
            <a:r>
              <a:rPr sz="2400" spc="0" dirty="0">
                <a:latin typeface="Calibri"/>
                <a:cs typeface="Calibri"/>
              </a:rPr>
              <a:t>n</a:t>
            </a:r>
            <a:r>
              <a:rPr sz="2400" spc="-5" dirty="0">
                <a:latin typeface="Calibri"/>
                <a:cs typeface="Calibri"/>
              </a:rPr>
              <a:t>st</a:t>
            </a:r>
            <a:r>
              <a:rPr sz="2400" spc="0" dirty="0">
                <a:latin typeface="Calibri"/>
                <a:cs typeface="Calibri"/>
              </a:rPr>
              <a:t>ru</a:t>
            </a:r>
            <a:r>
              <a:rPr sz="2400" spc="-5" dirty="0">
                <a:latin typeface="Calibri"/>
                <a:cs typeface="Calibri"/>
              </a:rPr>
              <a:t>ctio</a:t>
            </a:r>
            <a:r>
              <a:rPr sz="2400" spc="0" dirty="0">
                <a:latin typeface="Calibri"/>
                <a:cs typeface="Calibri"/>
              </a:rPr>
              <a:t>n</a:t>
            </a:r>
            <a:r>
              <a:rPr lang="en-US" sz="2400" spc="0" dirty="0">
                <a:latin typeface="Calibri"/>
                <a:cs typeface="Calibri"/>
              </a:rPr>
              <a:t> </a:t>
            </a:r>
            <a:r>
              <a:rPr sz="2400" spc="0" dirty="0">
                <a:latin typeface="Calibri"/>
                <a:cs typeface="Calibri"/>
              </a:rPr>
              <a:t>-</a:t>
            </a:r>
            <a:r>
              <a:rPr lang="en-US" sz="2400" spc="0" dirty="0">
                <a:latin typeface="Calibri"/>
                <a:cs typeface="Calibri"/>
              </a:rPr>
              <a:t> </a:t>
            </a:r>
            <a:r>
              <a:rPr sz="2400" spc="0" dirty="0">
                <a:latin typeface="Calibri"/>
                <a:cs typeface="Calibri"/>
              </a:rPr>
              <a:t>r</a:t>
            </a:r>
            <a:r>
              <a:rPr sz="2400" spc="5" dirty="0">
                <a:latin typeface="Calibri"/>
                <a:cs typeface="Calibri"/>
              </a:rPr>
              <a:t>e</a:t>
            </a:r>
            <a:r>
              <a:rPr sz="2400" spc="0" dirty="0">
                <a:latin typeface="Calibri"/>
                <a:cs typeface="Calibri"/>
              </a:rPr>
              <a:t>d</a:t>
            </a:r>
            <a:r>
              <a:rPr sz="2400" spc="5" dirty="0">
                <a:latin typeface="Calibri"/>
                <a:cs typeface="Calibri"/>
              </a:rPr>
              <a:t>e</a:t>
            </a:r>
            <a:r>
              <a:rPr sz="2400" spc="-5" dirty="0">
                <a:latin typeface="Calibri"/>
                <a:cs typeface="Calibri"/>
              </a:rPr>
              <a:t>sig</a:t>
            </a:r>
            <a:r>
              <a:rPr sz="2400" spc="0" dirty="0">
                <a:latin typeface="Calibri"/>
                <a:cs typeface="Calibri"/>
              </a:rPr>
              <a:t>n</a:t>
            </a:r>
            <a:r>
              <a:rPr sz="2400" spc="-5" dirty="0">
                <a:latin typeface="Calibri"/>
                <a:cs typeface="Calibri"/>
              </a:rPr>
              <a:t> i</a:t>
            </a:r>
            <a:r>
              <a:rPr sz="2400" spc="0" dirty="0">
                <a:latin typeface="Calibri"/>
                <a:cs typeface="Calibri"/>
              </a:rPr>
              <a:t>n</a:t>
            </a:r>
            <a:r>
              <a:rPr sz="2400" spc="-5" dirty="0">
                <a:latin typeface="Calibri"/>
                <a:cs typeface="Calibri"/>
              </a:rPr>
              <a:t>st</a:t>
            </a:r>
            <a:r>
              <a:rPr sz="2400" spc="0" dirty="0">
                <a:latin typeface="Calibri"/>
                <a:cs typeface="Calibri"/>
              </a:rPr>
              <a:t>ru</a:t>
            </a:r>
            <a:r>
              <a:rPr sz="2400" spc="-5" dirty="0">
                <a:latin typeface="Calibri"/>
                <a:cs typeface="Calibri"/>
              </a:rPr>
              <a:t>ctio</a:t>
            </a:r>
            <a:r>
              <a:rPr sz="2400" spc="0" dirty="0">
                <a:latin typeface="Calibri"/>
                <a:cs typeface="Calibri"/>
              </a:rPr>
              <a:t>n</a:t>
            </a:r>
            <a:r>
              <a:rPr sz="2400" spc="-5" dirty="0">
                <a:latin typeface="Calibri"/>
                <a:cs typeface="Calibri"/>
              </a:rPr>
              <a:t> i</a:t>
            </a:r>
            <a:r>
              <a:rPr sz="2400" spc="0" dirty="0">
                <a:latin typeface="Calibri"/>
                <a:cs typeface="Calibri"/>
              </a:rPr>
              <a:t>f n</a:t>
            </a:r>
            <a:r>
              <a:rPr sz="2400" spc="5" dirty="0">
                <a:latin typeface="Calibri"/>
                <a:cs typeface="Calibri"/>
              </a:rPr>
              <a:t>e</a:t>
            </a:r>
            <a:r>
              <a:rPr sz="2400" spc="-5" dirty="0">
                <a:latin typeface="Calibri"/>
                <a:cs typeface="Calibri"/>
              </a:rPr>
              <a:t>c</a:t>
            </a:r>
            <a:r>
              <a:rPr sz="2400" spc="5" dirty="0">
                <a:latin typeface="Calibri"/>
                <a:cs typeface="Calibri"/>
              </a:rPr>
              <a:t>e</a:t>
            </a:r>
            <a:r>
              <a:rPr sz="2400" spc="-5" dirty="0">
                <a:latin typeface="Calibri"/>
                <a:cs typeface="Calibri"/>
              </a:rPr>
              <a:t>ss</a:t>
            </a:r>
            <a:r>
              <a:rPr sz="2400" spc="0" dirty="0">
                <a:latin typeface="Calibri"/>
                <a:cs typeface="Calibri"/>
              </a:rPr>
              <a:t>ary</a:t>
            </a:r>
            <a:endParaRPr sz="2400" dirty="0">
              <a:latin typeface="Calibri"/>
              <a:cs typeface="Calibri"/>
            </a:endParaRPr>
          </a:p>
        </p:txBody>
      </p:sp>
      <p:sp>
        <p:nvSpPr>
          <p:cNvPr id="3" name="object 3"/>
          <p:cNvSpPr/>
          <p:nvPr/>
        </p:nvSpPr>
        <p:spPr>
          <a:xfrm>
            <a:off x="2060448" y="3044951"/>
            <a:ext cx="5023104" cy="3547872"/>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213359" y="2045207"/>
            <a:ext cx="679704" cy="679703"/>
          </a:xfrm>
          <a:prstGeom prst="rect">
            <a:avLst/>
          </a:prstGeom>
          <a:blipFill>
            <a:blip r:embed="rId3" cstate="print"/>
            <a:stretch>
              <a:fillRect/>
            </a:stretch>
          </a:blipFill>
        </p:spPr>
        <p:txBody>
          <a:bodyPr wrap="square" lIns="0" tIns="0" rIns="0" bIns="0" rtlCol="0">
            <a:noAutofit/>
          </a:bodyPr>
          <a:lstStyle/>
          <a:p>
            <a:endParaRPr/>
          </a:p>
        </p:txBody>
      </p:sp>
      <p:sp>
        <p:nvSpPr>
          <p:cNvPr id="5" name="object 5"/>
          <p:cNvSpPr/>
          <p:nvPr/>
        </p:nvSpPr>
        <p:spPr>
          <a:xfrm>
            <a:off x="213359" y="1155191"/>
            <a:ext cx="679704" cy="682751"/>
          </a:xfrm>
          <a:prstGeom prst="rect">
            <a:avLst/>
          </a:prstGeom>
          <a:blipFill>
            <a:blip r:embed="rId4" cstate="print"/>
            <a:stretch>
              <a:fillRect/>
            </a:stretch>
          </a:blipFill>
        </p:spPr>
        <p:txBody>
          <a:bodyPr wrap="square" lIns="0" tIns="0" rIns="0" bIns="0" rtlCol="0">
            <a:noAutofit/>
          </a:bodyPr>
          <a:lstStyle/>
          <a:p>
            <a:endParaRPr/>
          </a:p>
        </p:txBody>
      </p:sp>
      <p:sp>
        <p:nvSpPr>
          <p:cNvPr id="6" name="object 6"/>
          <p:cNvSpPr/>
          <p:nvPr/>
        </p:nvSpPr>
        <p:spPr>
          <a:xfrm>
            <a:off x="213359" y="265175"/>
            <a:ext cx="679704" cy="682751"/>
          </a:xfrm>
          <a:prstGeom prst="rect">
            <a:avLst/>
          </a:prstGeom>
          <a:blipFill>
            <a:blip r:embed="rId5" cstate="print"/>
            <a:stretch>
              <a:fillRect/>
            </a:stretch>
          </a:blipFill>
        </p:spPr>
        <p:txBody>
          <a:bodyPr wrap="square" lIns="0" tIns="0" rIns="0" bIns="0" rtlCol="0">
            <a:noAutofit/>
          </a:bodyPr>
          <a:lstStyle/>
          <a:p>
            <a:endParaRPr/>
          </a:p>
        </p:txBody>
      </p:sp>
    </p:spTree>
    <p:extLst>
      <p:ext uri="{BB962C8B-B14F-4D97-AF65-F5344CB8AC3E}">
        <p14:creationId xmlns:p14="http://schemas.microsoft.com/office/powerpoint/2010/main" val="2720450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Title 1"/>
          <p:cNvSpPr>
            <a:spLocks noGrp="1"/>
          </p:cNvSpPr>
          <p:nvPr>
            <p:ph type="title"/>
          </p:nvPr>
        </p:nvSpPr>
        <p:spPr>
          <a:solidFill>
            <a:schemeClr val="accent4">
              <a:lumMod val="60000"/>
              <a:lumOff val="40000"/>
            </a:schemeClr>
          </a:solidFill>
        </p:spPr>
        <p:txBody>
          <a:bodyPr/>
          <a:lstStyle/>
          <a:p>
            <a:pPr eaLnBrk="1" hangingPunct="1"/>
            <a:r>
              <a:rPr lang="en-US" altLang="en-US" dirty="0">
                <a:ea typeface="ＭＳ Ｐゴシック" charset="-128"/>
              </a:rPr>
              <a:t>Activity!</a:t>
            </a:r>
          </a:p>
        </p:txBody>
      </p:sp>
      <p:sp>
        <p:nvSpPr>
          <p:cNvPr id="301058" name="Content Placeholder 2"/>
          <p:cNvSpPr>
            <a:spLocks noGrp="1"/>
          </p:cNvSpPr>
          <p:nvPr>
            <p:ph idx="1"/>
          </p:nvPr>
        </p:nvSpPr>
        <p:spPr>
          <a:xfrm>
            <a:off x="457200" y="1562793"/>
            <a:ext cx="8437418" cy="4871258"/>
          </a:xfrm>
        </p:spPr>
        <p:txBody>
          <a:bodyPr/>
          <a:lstStyle/>
          <a:p>
            <a:pPr eaLnBrk="1" hangingPunct="1"/>
            <a:r>
              <a:rPr lang="en-US" altLang="en-US" sz="2800" dirty="0">
                <a:latin typeface="Calibri" charset="0"/>
                <a:ea typeface="Calibri" charset="0"/>
                <a:cs typeface="Calibri" charset="0"/>
              </a:rPr>
              <a:t>Count off by 6 and go to your assigned table</a:t>
            </a:r>
          </a:p>
          <a:p>
            <a:pPr eaLnBrk="1" hangingPunct="1"/>
            <a:r>
              <a:rPr lang="en-US" altLang="en-US" sz="2800" dirty="0">
                <a:latin typeface="Calibri" charset="0"/>
                <a:ea typeface="Calibri" charset="0"/>
                <a:cs typeface="Calibri" charset="0"/>
              </a:rPr>
              <a:t>As a new Crew, discuss the following questions found on your table regarding the Purpose Statement, 3-5 Behavioral Expectations, and Teaching Behavior Expectations  </a:t>
            </a:r>
          </a:p>
          <a:p>
            <a:pPr eaLnBrk="1" hangingPunct="1"/>
            <a:r>
              <a:rPr lang="en-US" altLang="en-US" sz="2800" dirty="0">
                <a:latin typeface="Calibri" charset="0"/>
                <a:ea typeface="Calibri" charset="0"/>
                <a:cs typeface="Calibri" charset="0"/>
              </a:rPr>
              <a:t>Select 1-2 people to record your answers on the Post-it notes at your table and place on designated chart paper on the wall.</a:t>
            </a:r>
          </a:p>
          <a:p>
            <a:pPr eaLnBrk="1" hangingPunct="1"/>
            <a:r>
              <a:rPr lang="en-US" altLang="en-US" sz="2800" dirty="0">
                <a:ea typeface="ＭＳ Ｐゴシック" charset="-128"/>
              </a:rPr>
              <a:t>Walk around the room to see the ideas on the posters.</a:t>
            </a:r>
          </a:p>
          <a:p>
            <a:pPr eaLnBrk="1" hangingPunct="1"/>
            <a:r>
              <a:rPr lang="en-US" altLang="en-US" sz="2800" dirty="0">
                <a:ea typeface="ＭＳ Ｐゴシック" charset="-128"/>
              </a:rPr>
              <a:t>Get back into your original team</a:t>
            </a:r>
          </a:p>
          <a:p>
            <a:pPr eaLnBrk="1" hangingPunct="1"/>
            <a:endParaRPr lang="en-US" altLang="en-US" sz="2800" dirty="0">
              <a:latin typeface="Calibri" charset="0"/>
              <a:ea typeface="Calibri" charset="0"/>
              <a:cs typeface="Calibri"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533400" y="1659684"/>
            <a:ext cx="8153400" cy="4983163"/>
          </a:xfrm>
          <a:prstGeom prst="rect">
            <a:avLst/>
          </a:prstGeom>
        </p:spPr>
        <p:txBody>
          <a:bodyPr vert="horz" wrap="square" lIns="0" tIns="0" rIns="0" bIns="0" rtlCol="0">
            <a:noAutofit/>
          </a:bodyPr>
          <a:lstStyle/>
          <a:p>
            <a:pPr marL="12700">
              <a:lnSpc>
                <a:spcPct val="100000"/>
              </a:lnSpc>
            </a:pPr>
            <a:r>
              <a:rPr lang="en-US" spc="-5" dirty="0">
                <a:latin typeface="Calibri" panose="020F0502020204030204" pitchFamily="34" charset="0"/>
                <a:cs typeface="Calibri" panose="020F0502020204030204" pitchFamily="34" charset="0"/>
              </a:rPr>
              <a:t>1. </a:t>
            </a:r>
            <a:r>
              <a:rPr spc="-5" dirty="0">
                <a:latin typeface="Calibri" panose="020F0502020204030204" pitchFamily="34" charset="0"/>
                <a:cs typeface="Calibri" panose="020F0502020204030204" pitchFamily="34" charset="0"/>
              </a:rPr>
              <a:t>Us</a:t>
            </a:r>
            <a:r>
              <a:rPr spc="0" dirty="0">
                <a:latin typeface="Calibri" panose="020F0502020204030204" pitchFamily="34" charset="0"/>
                <a:cs typeface="Calibri" panose="020F0502020204030204" pitchFamily="34" charset="0"/>
              </a:rPr>
              <a:t>ing</a:t>
            </a:r>
            <a:r>
              <a:rPr spc="-15"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t</a:t>
            </a:r>
            <a:r>
              <a:rPr spc="0" dirty="0">
                <a:latin typeface="Calibri" panose="020F0502020204030204" pitchFamily="34" charset="0"/>
                <a:cs typeface="Calibri" panose="020F0502020204030204" pitchFamily="34" charset="0"/>
              </a:rPr>
              <a:t>h</a:t>
            </a:r>
            <a:r>
              <a:rPr lang="en-US" dirty="0">
                <a:latin typeface="Calibri" panose="020F0502020204030204" pitchFamily="34" charset="0"/>
                <a:cs typeface="Calibri" panose="020F0502020204030204" pitchFamily="34" charset="0"/>
              </a:rPr>
              <a:t>e </a:t>
            </a:r>
            <a:r>
              <a:rPr lang="en-US" dirty="0">
                <a:latin typeface="Calibri" panose="020F0502020204030204" pitchFamily="34" charset="0"/>
                <a:cs typeface="Calibri" panose="020F0502020204030204" pitchFamily="34" charset="0"/>
                <a:hlinkClick r:id="rId3"/>
              </a:rPr>
              <a:t>PBIS Staff Handbook</a:t>
            </a:r>
            <a:r>
              <a:rPr lang="en-US" dirty="0">
                <a:latin typeface="Calibri" panose="020F0502020204030204" pitchFamily="34" charset="0"/>
                <a:cs typeface="Calibri" panose="020F0502020204030204" pitchFamily="34" charset="0"/>
              </a:rPr>
              <a:t>, complete/revise:</a:t>
            </a:r>
            <a:endParaRPr dirty="0">
              <a:latin typeface="Calibri" panose="020F0502020204030204" pitchFamily="34" charset="0"/>
              <a:cs typeface="Calibri" panose="020F0502020204030204" pitchFamily="34" charset="0"/>
            </a:endParaRPr>
          </a:p>
          <a:p>
            <a:pPr marL="355600" indent="-317500">
              <a:lnSpc>
                <a:spcPct val="100000"/>
              </a:lnSpc>
              <a:buFont typeface="Arial"/>
              <a:buChar char="•"/>
              <a:tabLst>
                <a:tab pos="354965" algn="l"/>
              </a:tabLst>
            </a:pPr>
            <a:r>
              <a:rPr lang="en-US" spc="-5" dirty="0">
                <a:latin typeface="Calibri" panose="020F0502020204030204" pitchFamily="34" charset="0"/>
                <a:cs typeface="Calibri" panose="020F0502020204030204" pitchFamily="34" charset="0"/>
              </a:rPr>
              <a:t>S</a:t>
            </a:r>
            <a:r>
              <a:rPr spc="-5" dirty="0">
                <a:latin typeface="Calibri" panose="020F0502020204030204" pitchFamily="34" charset="0"/>
                <a:cs typeface="Calibri" panose="020F0502020204030204" pitchFamily="34" charset="0"/>
              </a:rPr>
              <a:t>t</a:t>
            </a:r>
            <a:r>
              <a:rPr spc="0" dirty="0">
                <a:latin typeface="Calibri" panose="020F0502020204030204" pitchFamily="34" charset="0"/>
                <a:cs typeface="Calibri" panose="020F0502020204030204" pitchFamily="34" charset="0"/>
              </a:rPr>
              <a:t>a</a:t>
            </a:r>
            <a:r>
              <a:rPr spc="-5" dirty="0">
                <a:latin typeface="Calibri" panose="020F0502020204030204" pitchFamily="34" charset="0"/>
                <a:cs typeface="Calibri" panose="020F0502020204030204" pitchFamily="34" charset="0"/>
              </a:rPr>
              <a:t>t</a:t>
            </a:r>
            <a:r>
              <a:rPr spc="5" dirty="0">
                <a:latin typeface="Calibri" panose="020F0502020204030204" pitchFamily="34" charset="0"/>
                <a:cs typeface="Calibri" panose="020F0502020204030204" pitchFamily="34" charset="0"/>
              </a:rPr>
              <a:t>e</a:t>
            </a:r>
            <a:r>
              <a:rPr spc="-5" dirty="0">
                <a:latin typeface="Calibri" panose="020F0502020204030204" pitchFamily="34" charset="0"/>
                <a:cs typeface="Calibri" panose="020F0502020204030204" pitchFamily="34" charset="0"/>
              </a:rPr>
              <a:t>m</a:t>
            </a:r>
            <a:r>
              <a:rPr spc="5" dirty="0">
                <a:latin typeface="Calibri" panose="020F0502020204030204" pitchFamily="34" charset="0"/>
                <a:cs typeface="Calibri" panose="020F0502020204030204" pitchFamily="34" charset="0"/>
              </a:rPr>
              <a:t>e</a:t>
            </a:r>
            <a:r>
              <a:rPr spc="0" dirty="0">
                <a:latin typeface="Calibri" panose="020F0502020204030204" pitchFamily="34" charset="0"/>
                <a:cs typeface="Calibri" panose="020F0502020204030204" pitchFamily="34" charset="0"/>
              </a:rPr>
              <a:t>nt</a:t>
            </a:r>
            <a:r>
              <a:rPr spc="-10"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o</a:t>
            </a:r>
            <a:r>
              <a:rPr spc="0" dirty="0">
                <a:latin typeface="Calibri" panose="020F0502020204030204" pitchFamily="34" charset="0"/>
                <a:cs typeface="Calibri" panose="020F0502020204030204" pitchFamily="34" charset="0"/>
              </a:rPr>
              <a:t>f purp</a:t>
            </a:r>
            <a:r>
              <a:rPr spc="-5" dirty="0">
                <a:latin typeface="Calibri" panose="020F0502020204030204" pitchFamily="34" charset="0"/>
                <a:cs typeface="Calibri" panose="020F0502020204030204" pitchFamily="34" charset="0"/>
              </a:rPr>
              <a:t>os</a:t>
            </a:r>
            <a:r>
              <a:rPr spc="0" dirty="0">
                <a:latin typeface="Calibri" panose="020F0502020204030204" pitchFamily="34" charset="0"/>
                <a:cs typeface="Calibri" panose="020F0502020204030204" pitchFamily="34" charset="0"/>
              </a:rPr>
              <a:t>e</a:t>
            </a:r>
            <a:endParaRPr dirty="0">
              <a:latin typeface="Calibri" panose="020F0502020204030204" pitchFamily="34" charset="0"/>
              <a:cs typeface="Calibri" panose="020F0502020204030204" pitchFamily="34" charset="0"/>
            </a:endParaRPr>
          </a:p>
          <a:p>
            <a:pPr>
              <a:lnSpc>
                <a:spcPts val="600"/>
              </a:lnSpc>
              <a:spcBef>
                <a:spcPts val="0"/>
              </a:spcBef>
              <a:buFont typeface="Arial"/>
              <a:buChar char="•"/>
            </a:pPr>
            <a:endParaRPr dirty="0">
              <a:latin typeface="Calibri" panose="020F0502020204030204" pitchFamily="34" charset="0"/>
              <a:cs typeface="Calibri" panose="020F0502020204030204" pitchFamily="34" charset="0"/>
            </a:endParaRPr>
          </a:p>
          <a:p>
            <a:pPr marL="355600" indent="-317500">
              <a:lnSpc>
                <a:spcPct val="100000"/>
              </a:lnSpc>
              <a:buFont typeface="Arial"/>
              <a:buChar char="•"/>
              <a:tabLst>
                <a:tab pos="354965" algn="l"/>
              </a:tabLst>
            </a:pPr>
            <a:r>
              <a:rPr spc="-5" dirty="0">
                <a:latin typeface="Calibri" panose="020F0502020204030204" pitchFamily="34" charset="0"/>
                <a:cs typeface="Calibri" panose="020F0502020204030204" pitchFamily="34" charset="0"/>
              </a:rPr>
              <a:t>3</a:t>
            </a:r>
            <a:r>
              <a:rPr spc="0" dirty="0">
                <a:latin typeface="Calibri" panose="020F0502020204030204" pitchFamily="34" charset="0"/>
                <a:cs typeface="Calibri" panose="020F0502020204030204" pitchFamily="34" charset="0"/>
              </a:rPr>
              <a:t>-5</a:t>
            </a:r>
            <a:r>
              <a:rPr spc="-10"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e</a:t>
            </a:r>
            <a:r>
              <a:rPr spc="-5" dirty="0">
                <a:latin typeface="Calibri" panose="020F0502020204030204" pitchFamily="34" charset="0"/>
                <a:cs typeface="Calibri" panose="020F0502020204030204" pitchFamily="34" charset="0"/>
              </a:rPr>
              <a:t>x</a:t>
            </a:r>
            <a:r>
              <a:rPr spc="0" dirty="0">
                <a:latin typeface="Calibri" panose="020F0502020204030204" pitchFamily="34" charset="0"/>
                <a:cs typeface="Calibri" panose="020F0502020204030204" pitchFamily="34" charset="0"/>
              </a:rPr>
              <a:t>p</a:t>
            </a:r>
            <a:r>
              <a:rPr spc="5" dirty="0">
                <a:latin typeface="Calibri" panose="020F0502020204030204" pitchFamily="34" charset="0"/>
                <a:cs typeface="Calibri" panose="020F0502020204030204" pitchFamily="34" charset="0"/>
              </a:rPr>
              <a:t>e</a:t>
            </a:r>
            <a:r>
              <a:rPr spc="-5" dirty="0">
                <a:latin typeface="Calibri" panose="020F0502020204030204" pitchFamily="34" charset="0"/>
                <a:cs typeface="Calibri" panose="020F0502020204030204" pitchFamily="34" charset="0"/>
              </a:rPr>
              <a:t>ct</a:t>
            </a:r>
            <a:r>
              <a:rPr spc="0" dirty="0">
                <a:latin typeface="Calibri" panose="020F0502020204030204" pitchFamily="34" charset="0"/>
                <a:cs typeface="Calibri" panose="020F0502020204030204" pitchFamily="34" charset="0"/>
              </a:rPr>
              <a:t>a</a:t>
            </a:r>
            <a:r>
              <a:rPr spc="-5" dirty="0">
                <a:latin typeface="Calibri" panose="020F0502020204030204" pitchFamily="34" charset="0"/>
                <a:cs typeface="Calibri" panose="020F0502020204030204" pitchFamily="34" charset="0"/>
              </a:rPr>
              <a:t>tio</a:t>
            </a:r>
            <a:r>
              <a:rPr spc="0" dirty="0">
                <a:latin typeface="Calibri" panose="020F0502020204030204" pitchFamily="34" charset="0"/>
                <a:cs typeface="Calibri" panose="020F0502020204030204" pitchFamily="34" charset="0"/>
              </a:rPr>
              <a:t>ns</a:t>
            </a:r>
            <a:endParaRPr dirty="0">
              <a:latin typeface="Calibri" panose="020F0502020204030204" pitchFamily="34" charset="0"/>
              <a:cs typeface="Calibri" panose="020F0502020204030204" pitchFamily="34" charset="0"/>
            </a:endParaRPr>
          </a:p>
          <a:p>
            <a:pPr>
              <a:lnSpc>
                <a:spcPts val="550"/>
              </a:lnSpc>
              <a:spcBef>
                <a:spcPts val="49"/>
              </a:spcBef>
              <a:buFont typeface="Arial"/>
              <a:buChar char="•"/>
            </a:pPr>
            <a:endParaRPr dirty="0">
              <a:latin typeface="Calibri" panose="020F0502020204030204" pitchFamily="34" charset="0"/>
              <a:cs typeface="Calibri" panose="020F0502020204030204" pitchFamily="34" charset="0"/>
            </a:endParaRPr>
          </a:p>
          <a:p>
            <a:pPr marL="355600" indent="-317500">
              <a:lnSpc>
                <a:spcPct val="100000"/>
              </a:lnSpc>
              <a:buFont typeface="Arial"/>
              <a:buChar char="•"/>
              <a:tabLst>
                <a:tab pos="354965" algn="l"/>
              </a:tabLst>
            </a:pPr>
            <a:r>
              <a:rPr spc="-5" dirty="0">
                <a:latin typeface="Calibri" panose="020F0502020204030204" pitchFamily="34" charset="0"/>
                <a:cs typeface="Calibri" panose="020F0502020204030204" pitchFamily="34" charset="0"/>
              </a:rPr>
              <a:t>Sc</a:t>
            </a:r>
            <a:r>
              <a:rPr spc="0" dirty="0">
                <a:latin typeface="Calibri" panose="020F0502020204030204" pitchFamily="34" charset="0"/>
                <a:cs typeface="Calibri" panose="020F0502020204030204" pitchFamily="34" charset="0"/>
              </a:rPr>
              <a:t>h</a:t>
            </a:r>
            <a:r>
              <a:rPr spc="-5" dirty="0">
                <a:latin typeface="Calibri" panose="020F0502020204030204" pitchFamily="34" charset="0"/>
                <a:cs typeface="Calibri" panose="020F0502020204030204" pitchFamily="34" charset="0"/>
              </a:rPr>
              <a:t>oo</a:t>
            </a:r>
            <a:r>
              <a:rPr spc="-10" dirty="0">
                <a:latin typeface="Calibri" panose="020F0502020204030204" pitchFamily="34" charset="0"/>
                <a:cs typeface="Calibri" panose="020F0502020204030204" pitchFamily="34" charset="0"/>
              </a:rPr>
              <a:t>l</a:t>
            </a:r>
            <a:r>
              <a:rPr spc="0" dirty="0">
                <a:latin typeface="Calibri" panose="020F0502020204030204" pitchFamily="34" charset="0"/>
                <a:cs typeface="Calibri" panose="020F0502020204030204" pitchFamily="34" charset="0"/>
              </a:rPr>
              <a:t>-</a:t>
            </a:r>
            <a:r>
              <a:rPr spc="-5" dirty="0">
                <a:latin typeface="Calibri" panose="020F0502020204030204" pitchFamily="34" charset="0"/>
                <a:cs typeface="Calibri" panose="020F0502020204030204" pitchFamily="34" charset="0"/>
              </a:rPr>
              <a:t>wi</a:t>
            </a:r>
            <a:r>
              <a:rPr spc="0" dirty="0">
                <a:latin typeface="Calibri" panose="020F0502020204030204" pitchFamily="34" charset="0"/>
                <a:cs typeface="Calibri" panose="020F0502020204030204" pitchFamily="34" charset="0"/>
              </a:rPr>
              <a:t>de </a:t>
            </a:r>
            <a:r>
              <a:rPr spc="-5" dirty="0">
                <a:latin typeface="Calibri" panose="020F0502020204030204" pitchFamily="34" charset="0"/>
                <a:cs typeface="Calibri" panose="020F0502020204030204" pitchFamily="34" charset="0"/>
              </a:rPr>
              <a:t>m</a:t>
            </a:r>
            <a:r>
              <a:rPr spc="0" dirty="0">
                <a:latin typeface="Calibri" panose="020F0502020204030204" pitchFamily="34" charset="0"/>
                <a:cs typeface="Calibri" panose="020F0502020204030204" pitchFamily="34" charset="0"/>
              </a:rPr>
              <a:t>a</a:t>
            </a:r>
            <a:r>
              <a:rPr spc="-5" dirty="0">
                <a:latin typeface="Calibri" panose="020F0502020204030204" pitchFamily="34" charset="0"/>
                <a:cs typeface="Calibri" panose="020F0502020204030204" pitchFamily="34" charset="0"/>
              </a:rPr>
              <a:t>t</a:t>
            </a:r>
            <a:r>
              <a:rPr spc="0" dirty="0">
                <a:latin typeface="Calibri" panose="020F0502020204030204" pitchFamily="34" charset="0"/>
                <a:cs typeface="Calibri" panose="020F0502020204030204" pitchFamily="34" charset="0"/>
              </a:rPr>
              <a:t>rix</a:t>
            </a:r>
            <a:endParaRPr dirty="0">
              <a:latin typeface="Calibri" panose="020F0502020204030204" pitchFamily="34" charset="0"/>
              <a:cs typeface="Calibri" panose="020F0502020204030204" pitchFamily="34" charset="0"/>
            </a:endParaRPr>
          </a:p>
          <a:p>
            <a:pPr>
              <a:lnSpc>
                <a:spcPts val="600"/>
              </a:lnSpc>
              <a:spcBef>
                <a:spcPts val="0"/>
              </a:spcBef>
              <a:buFont typeface="Arial"/>
              <a:buChar char="•"/>
            </a:pPr>
            <a:endParaRPr dirty="0">
              <a:latin typeface="Calibri" panose="020F0502020204030204" pitchFamily="34" charset="0"/>
              <a:cs typeface="Calibri" panose="020F0502020204030204" pitchFamily="34" charset="0"/>
            </a:endParaRPr>
          </a:p>
          <a:p>
            <a:pPr marL="355600" indent="-317500">
              <a:lnSpc>
                <a:spcPct val="100000"/>
              </a:lnSpc>
              <a:buFont typeface="Arial"/>
              <a:buChar char="•"/>
              <a:tabLst>
                <a:tab pos="354965" algn="l"/>
              </a:tabLst>
            </a:pPr>
            <a:r>
              <a:rPr dirty="0">
                <a:latin typeface="Calibri" panose="020F0502020204030204" pitchFamily="34" charset="0"/>
                <a:cs typeface="Calibri" panose="020F0502020204030204" pitchFamily="34" charset="0"/>
              </a:rPr>
              <a:t>Le</a:t>
            </a:r>
            <a:r>
              <a:rPr spc="-5" dirty="0">
                <a:latin typeface="Calibri" panose="020F0502020204030204" pitchFamily="34" charset="0"/>
                <a:cs typeface="Calibri" panose="020F0502020204030204" pitchFamily="34" charset="0"/>
              </a:rPr>
              <a:t>sso</a:t>
            </a:r>
            <a:r>
              <a:rPr spc="0" dirty="0">
                <a:latin typeface="Calibri" panose="020F0502020204030204" pitchFamily="34" charset="0"/>
                <a:cs typeface="Calibri" panose="020F0502020204030204" pitchFamily="34" charset="0"/>
              </a:rPr>
              <a:t>n</a:t>
            </a:r>
            <a:r>
              <a:rPr spc="-5" dirty="0">
                <a:latin typeface="Calibri" panose="020F0502020204030204" pitchFamily="34" charset="0"/>
                <a:cs typeface="Calibri" panose="020F0502020204030204" pitchFamily="34" charset="0"/>
              </a:rPr>
              <a:t> Pla</a:t>
            </a:r>
            <a:r>
              <a:rPr spc="0" dirty="0">
                <a:latin typeface="Calibri" panose="020F0502020204030204" pitchFamily="34" charset="0"/>
                <a:cs typeface="Calibri" panose="020F0502020204030204" pitchFamily="34" charset="0"/>
              </a:rPr>
              <a:t>ns</a:t>
            </a:r>
            <a:r>
              <a:rPr spc="-10" dirty="0">
                <a:latin typeface="Calibri" panose="020F0502020204030204" pitchFamily="34" charset="0"/>
                <a:cs typeface="Calibri" panose="020F0502020204030204" pitchFamily="34" charset="0"/>
              </a:rPr>
              <a:t> </a:t>
            </a:r>
            <a:r>
              <a:rPr spc="0" dirty="0">
                <a:latin typeface="Calibri" panose="020F0502020204030204" pitchFamily="34" charset="0"/>
                <a:cs typeface="Calibri" panose="020F0502020204030204" pitchFamily="34" charset="0"/>
              </a:rPr>
              <a:t>by</a:t>
            </a:r>
            <a:r>
              <a:rPr spc="-5" dirty="0">
                <a:latin typeface="Calibri" panose="020F0502020204030204" pitchFamily="34" charset="0"/>
                <a:cs typeface="Calibri" panose="020F0502020204030204" pitchFamily="34" charset="0"/>
              </a:rPr>
              <a:t> locatio</a:t>
            </a:r>
            <a:r>
              <a:rPr spc="0" dirty="0">
                <a:latin typeface="Calibri" panose="020F0502020204030204" pitchFamily="34" charset="0"/>
                <a:cs typeface="Calibri" panose="020F0502020204030204" pitchFamily="34" charset="0"/>
              </a:rPr>
              <a:t>n</a:t>
            </a:r>
            <a:endParaRPr dirty="0">
              <a:latin typeface="Calibri" panose="020F0502020204030204" pitchFamily="34" charset="0"/>
              <a:cs typeface="Calibri" panose="020F0502020204030204" pitchFamily="34" charset="0"/>
            </a:endParaRPr>
          </a:p>
          <a:p>
            <a:pPr>
              <a:lnSpc>
                <a:spcPts val="600"/>
              </a:lnSpc>
              <a:spcBef>
                <a:spcPts val="0"/>
              </a:spcBef>
              <a:buFont typeface="Arial"/>
              <a:buChar char="•"/>
            </a:pPr>
            <a:endParaRPr dirty="0">
              <a:latin typeface="Calibri" panose="020F0502020204030204" pitchFamily="34" charset="0"/>
              <a:cs typeface="Calibri" panose="020F0502020204030204" pitchFamily="34" charset="0"/>
            </a:endParaRPr>
          </a:p>
          <a:p>
            <a:pPr marL="355600" indent="-317500">
              <a:lnSpc>
                <a:spcPct val="100000"/>
              </a:lnSpc>
              <a:buFont typeface="Arial"/>
              <a:buChar char="•"/>
              <a:tabLst>
                <a:tab pos="354965" algn="l"/>
              </a:tabLst>
            </a:pPr>
            <a:r>
              <a:rPr spc="-5" dirty="0">
                <a:latin typeface="Calibri" panose="020F0502020204030204" pitchFamily="34" charset="0"/>
                <a:cs typeface="Calibri" panose="020F0502020204030204" pitchFamily="34" charset="0"/>
              </a:rPr>
              <a:t>Sc</a:t>
            </a:r>
            <a:r>
              <a:rPr spc="0" dirty="0">
                <a:latin typeface="Calibri" panose="020F0502020204030204" pitchFamily="34" charset="0"/>
                <a:cs typeface="Calibri" panose="020F0502020204030204" pitchFamily="34" charset="0"/>
              </a:rPr>
              <a:t>h</a:t>
            </a:r>
            <a:r>
              <a:rPr spc="5" dirty="0">
                <a:latin typeface="Calibri" panose="020F0502020204030204" pitchFamily="34" charset="0"/>
                <a:cs typeface="Calibri" panose="020F0502020204030204" pitchFamily="34" charset="0"/>
              </a:rPr>
              <a:t>e</a:t>
            </a:r>
            <a:r>
              <a:rPr spc="0" dirty="0">
                <a:latin typeface="Calibri" panose="020F0502020204030204" pitchFamily="34" charset="0"/>
                <a:cs typeface="Calibri" panose="020F0502020204030204" pitchFamily="34" charset="0"/>
              </a:rPr>
              <a:t>du</a:t>
            </a:r>
            <a:r>
              <a:rPr spc="-5" dirty="0">
                <a:latin typeface="Calibri" panose="020F0502020204030204" pitchFamily="34" charset="0"/>
                <a:cs typeface="Calibri" panose="020F0502020204030204" pitchFamily="34" charset="0"/>
              </a:rPr>
              <a:t>l</a:t>
            </a:r>
            <a:r>
              <a:rPr spc="0" dirty="0">
                <a:latin typeface="Calibri" panose="020F0502020204030204" pitchFamily="34" charset="0"/>
                <a:cs typeface="Calibri" panose="020F0502020204030204" pitchFamily="34" charset="0"/>
              </a:rPr>
              <a:t>e </a:t>
            </a:r>
            <a:r>
              <a:rPr spc="5" dirty="0">
                <a:latin typeface="Calibri" panose="020F0502020204030204" pitchFamily="34" charset="0"/>
                <a:cs typeface="Calibri" panose="020F0502020204030204" pitchFamily="34" charset="0"/>
              </a:rPr>
              <a:t>f</a:t>
            </a:r>
            <a:r>
              <a:rPr spc="-5" dirty="0">
                <a:latin typeface="Calibri" panose="020F0502020204030204" pitchFamily="34" charset="0"/>
                <a:cs typeface="Calibri" panose="020F0502020204030204" pitchFamily="34" charset="0"/>
              </a:rPr>
              <a:t>o</a:t>
            </a:r>
            <a:r>
              <a:rPr spc="0" dirty="0">
                <a:latin typeface="Calibri" panose="020F0502020204030204" pitchFamily="34" charset="0"/>
                <a:cs typeface="Calibri" panose="020F0502020204030204" pitchFamily="34" charset="0"/>
              </a:rPr>
              <a:t>r</a:t>
            </a:r>
            <a:r>
              <a:rPr spc="-5" dirty="0">
                <a:latin typeface="Calibri" panose="020F0502020204030204" pitchFamily="34" charset="0"/>
                <a:cs typeface="Calibri" panose="020F0502020204030204" pitchFamily="34" charset="0"/>
              </a:rPr>
              <a:t> t</a:t>
            </a:r>
            <a:r>
              <a:rPr spc="5" dirty="0">
                <a:latin typeface="Calibri" panose="020F0502020204030204" pitchFamily="34" charset="0"/>
                <a:cs typeface="Calibri" panose="020F0502020204030204" pitchFamily="34" charset="0"/>
              </a:rPr>
              <a:t>e</a:t>
            </a:r>
            <a:r>
              <a:rPr spc="0" dirty="0">
                <a:latin typeface="Calibri" panose="020F0502020204030204" pitchFamily="34" charset="0"/>
                <a:cs typeface="Calibri" panose="020F0502020204030204" pitchFamily="34" charset="0"/>
              </a:rPr>
              <a:t>a</a:t>
            </a:r>
            <a:r>
              <a:rPr spc="-5" dirty="0">
                <a:latin typeface="Calibri" panose="020F0502020204030204" pitchFamily="34" charset="0"/>
                <a:cs typeface="Calibri" panose="020F0502020204030204" pitchFamily="34" charset="0"/>
              </a:rPr>
              <a:t>c</a:t>
            </a:r>
            <a:r>
              <a:rPr spc="0" dirty="0">
                <a:latin typeface="Calibri" panose="020F0502020204030204" pitchFamily="34" charset="0"/>
                <a:cs typeface="Calibri" panose="020F0502020204030204" pitchFamily="34" charset="0"/>
              </a:rPr>
              <a:t>h</a:t>
            </a:r>
            <a:r>
              <a:rPr spc="-5" dirty="0">
                <a:latin typeface="Calibri" panose="020F0502020204030204" pitchFamily="34" charset="0"/>
                <a:cs typeface="Calibri" panose="020F0502020204030204" pitchFamily="34" charset="0"/>
              </a:rPr>
              <a:t>i</a:t>
            </a:r>
            <a:r>
              <a:rPr spc="0" dirty="0">
                <a:latin typeface="Calibri" panose="020F0502020204030204" pitchFamily="34" charset="0"/>
                <a:cs typeface="Calibri" panose="020F0502020204030204" pitchFamily="34" charset="0"/>
              </a:rPr>
              <a:t>ng</a:t>
            </a:r>
            <a:r>
              <a:rPr spc="-10" dirty="0">
                <a:latin typeface="Calibri" panose="020F0502020204030204" pitchFamily="34" charset="0"/>
                <a:cs typeface="Calibri" panose="020F0502020204030204" pitchFamily="34" charset="0"/>
              </a:rPr>
              <a:t> </a:t>
            </a:r>
            <a:r>
              <a:rPr spc="-5" dirty="0">
                <a:latin typeface="Calibri" panose="020F0502020204030204" pitchFamily="34" charset="0"/>
                <a:cs typeface="Calibri" panose="020F0502020204030204" pitchFamily="34" charset="0"/>
              </a:rPr>
              <a:t>t</a:t>
            </a:r>
            <a:r>
              <a:rPr spc="0" dirty="0">
                <a:latin typeface="Calibri" panose="020F0502020204030204" pitchFamily="34" charset="0"/>
                <a:cs typeface="Calibri" panose="020F0502020204030204" pitchFamily="34" charset="0"/>
              </a:rPr>
              <a:t>he </a:t>
            </a:r>
            <a:r>
              <a:rPr spc="5" dirty="0">
                <a:latin typeface="Calibri" panose="020F0502020204030204" pitchFamily="34" charset="0"/>
                <a:cs typeface="Calibri" panose="020F0502020204030204" pitchFamily="34" charset="0"/>
              </a:rPr>
              <a:t>e</a:t>
            </a:r>
            <a:r>
              <a:rPr spc="-5" dirty="0">
                <a:latin typeface="Calibri" panose="020F0502020204030204" pitchFamily="34" charset="0"/>
                <a:cs typeface="Calibri" panose="020F0502020204030204" pitchFamily="34" charset="0"/>
              </a:rPr>
              <a:t>x</a:t>
            </a:r>
            <a:r>
              <a:rPr spc="0" dirty="0">
                <a:latin typeface="Calibri" panose="020F0502020204030204" pitchFamily="34" charset="0"/>
                <a:cs typeface="Calibri" panose="020F0502020204030204" pitchFamily="34" charset="0"/>
              </a:rPr>
              <a:t>p</a:t>
            </a:r>
            <a:r>
              <a:rPr spc="5" dirty="0">
                <a:latin typeface="Calibri" panose="020F0502020204030204" pitchFamily="34" charset="0"/>
                <a:cs typeface="Calibri" panose="020F0502020204030204" pitchFamily="34" charset="0"/>
              </a:rPr>
              <a:t>e</a:t>
            </a:r>
            <a:r>
              <a:rPr spc="-5" dirty="0">
                <a:latin typeface="Calibri" panose="020F0502020204030204" pitchFamily="34" charset="0"/>
                <a:cs typeface="Calibri" panose="020F0502020204030204" pitchFamily="34" charset="0"/>
              </a:rPr>
              <a:t>ct</a:t>
            </a:r>
            <a:r>
              <a:rPr spc="0" dirty="0">
                <a:latin typeface="Calibri" panose="020F0502020204030204" pitchFamily="34" charset="0"/>
                <a:cs typeface="Calibri" panose="020F0502020204030204" pitchFamily="34" charset="0"/>
              </a:rPr>
              <a:t>a</a:t>
            </a:r>
            <a:r>
              <a:rPr spc="-5" dirty="0">
                <a:latin typeface="Calibri" panose="020F0502020204030204" pitchFamily="34" charset="0"/>
                <a:cs typeface="Calibri" panose="020F0502020204030204" pitchFamily="34" charset="0"/>
              </a:rPr>
              <a:t>tio</a:t>
            </a:r>
            <a:r>
              <a:rPr spc="0" dirty="0">
                <a:latin typeface="Calibri" panose="020F0502020204030204" pitchFamily="34" charset="0"/>
                <a:cs typeface="Calibri" panose="020F0502020204030204" pitchFamily="34" charset="0"/>
              </a:rPr>
              <a:t>ns</a:t>
            </a:r>
            <a:endParaRPr lang="en-US" spc="0" dirty="0">
              <a:latin typeface="Calibri" panose="020F0502020204030204" pitchFamily="34" charset="0"/>
              <a:cs typeface="Calibri" panose="020F0502020204030204" pitchFamily="34" charset="0"/>
            </a:endParaRPr>
          </a:p>
          <a:p>
            <a:pPr marL="355600" indent="-317500">
              <a:lnSpc>
                <a:spcPct val="100000"/>
              </a:lnSpc>
              <a:buFont typeface="Arial"/>
              <a:buChar char="•"/>
              <a:tabLst>
                <a:tab pos="354965" algn="l"/>
              </a:tabLst>
            </a:pPr>
            <a:endParaRPr dirty="0">
              <a:latin typeface="Calibri" panose="020F0502020204030204" pitchFamily="34" charset="0"/>
              <a:cs typeface="Calibri" panose="020F0502020204030204" pitchFamily="34" charset="0"/>
            </a:endParaRPr>
          </a:p>
          <a:p>
            <a:pPr marL="12700" marR="12700"/>
            <a:r>
              <a:rPr lang="en-US" spc="-10" dirty="0">
                <a:latin typeface="Calibri" panose="020F0502020204030204" pitchFamily="34" charset="0"/>
                <a:cs typeface="Calibri" panose="020F0502020204030204" pitchFamily="34" charset="0"/>
              </a:rPr>
              <a:t>2. </a:t>
            </a:r>
            <a:r>
              <a:rPr spc="-10" dirty="0">
                <a:latin typeface="Calibri" panose="020F0502020204030204" pitchFamily="34" charset="0"/>
                <a:cs typeface="Calibri" panose="020F0502020204030204" pitchFamily="34" charset="0"/>
              </a:rPr>
              <a:t>D</a:t>
            </a:r>
            <a:r>
              <a:rPr spc="-5" dirty="0">
                <a:latin typeface="Calibri" panose="020F0502020204030204" pitchFamily="34" charset="0"/>
                <a:cs typeface="Calibri" panose="020F0502020204030204" pitchFamily="34" charset="0"/>
              </a:rPr>
              <a:t>o</a:t>
            </a:r>
            <a:r>
              <a:rPr spc="-10" dirty="0">
                <a:latin typeface="Calibri" panose="020F0502020204030204" pitchFamily="34" charset="0"/>
                <a:cs typeface="Calibri" panose="020F0502020204030204" pitchFamily="34" charset="0"/>
              </a:rPr>
              <a:t>c</a:t>
            </a:r>
            <a:r>
              <a:rPr spc="-15" dirty="0">
                <a:latin typeface="Calibri" panose="020F0502020204030204" pitchFamily="34" charset="0"/>
                <a:cs typeface="Calibri" panose="020F0502020204030204" pitchFamily="34" charset="0"/>
              </a:rPr>
              <a:t>u</a:t>
            </a:r>
            <a:r>
              <a:rPr spc="-5" dirty="0">
                <a:latin typeface="Calibri" panose="020F0502020204030204" pitchFamily="34" charset="0"/>
                <a:cs typeface="Calibri" panose="020F0502020204030204" pitchFamily="34" charset="0"/>
              </a:rPr>
              <a:t>m</a:t>
            </a:r>
            <a:r>
              <a:rPr spc="0" dirty="0">
                <a:latin typeface="Calibri" panose="020F0502020204030204" pitchFamily="34" charset="0"/>
                <a:cs typeface="Calibri" panose="020F0502020204030204" pitchFamily="34" charset="0"/>
              </a:rPr>
              <a:t>e</a:t>
            </a:r>
            <a:r>
              <a:rPr spc="-15" dirty="0">
                <a:latin typeface="Calibri" panose="020F0502020204030204" pitchFamily="34" charset="0"/>
                <a:cs typeface="Calibri" panose="020F0502020204030204" pitchFamily="34" charset="0"/>
              </a:rPr>
              <a:t>n</a:t>
            </a:r>
            <a:r>
              <a:rPr spc="0" dirty="0">
                <a:latin typeface="Calibri" panose="020F0502020204030204" pitchFamily="34" charset="0"/>
                <a:cs typeface="Calibri" panose="020F0502020204030204" pitchFamily="34" charset="0"/>
              </a:rPr>
              <a:t>t </a:t>
            </a:r>
            <a:r>
              <a:rPr spc="-10" dirty="0">
                <a:latin typeface="Calibri" panose="020F0502020204030204" pitchFamily="34" charset="0"/>
                <a:cs typeface="Calibri" panose="020F0502020204030204" pitchFamily="34" charset="0"/>
              </a:rPr>
              <a:t>a</a:t>
            </a:r>
            <a:r>
              <a:rPr spc="-15" dirty="0">
                <a:latin typeface="Calibri" panose="020F0502020204030204" pitchFamily="34" charset="0"/>
                <a:cs typeface="Calibri" panose="020F0502020204030204" pitchFamily="34" charset="0"/>
              </a:rPr>
              <a:t>n</a:t>
            </a:r>
            <a:r>
              <a:rPr spc="0" dirty="0">
                <a:latin typeface="Calibri" panose="020F0502020204030204" pitchFamily="34" charset="0"/>
                <a:cs typeface="Calibri" panose="020F0502020204030204" pitchFamily="34" charset="0"/>
              </a:rPr>
              <a:t>y f</a:t>
            </a:r>
            <a:r>
              <a:rPr spc="-5" dirty="0">
                <a:latin typeface="Calibri" panose="020F0502020204030204" pitchFamily="34" charset="0"/>
                <a:cs typeface="Calibri" panose="020F0502020204030204" pitchFamily="34" charset="0"/>
              </a:rPr>
              <a:t>o</a:t>
            </a:r>
            <a:r>
              <a:rPr spc="-10" dirty="0">
                <a:latin typeface="Calibri" panose="020F0502020204030204" pitchFamily="34" charset="0"/>
                <a:cs typeface="Calibri" panose="020F0502020204030204" pitchFamily="34" charset="0"/>
              </a:rPr>
              <a:t>ll</a:t>
            </a:r>
            <a:r>
              <a:rPr spc="-5" dirty="0">
                <a:latin typeface="Calibri" panose="020F0502020204030204" pitchFamily="34" charset="0"/>
                <a:cs typeface="Calibri" panose="020F0502020204030204" pitchFamily="34" charset="0"/>
              </a:rPr>
              <a:t>ow-</a:t>
            </a:r>
            <a:r>
              <a:rPr spc="-10" dirty="0">
                <a:latin typeface="Calibri" panose="020F0502020204030204" pitchFamily="34" charset="0"/>
                <a:cs typeface="Calibri" panose="020F0502020204030204" pitchFamily="34" charset="0"/>
              </a:rPr>
              <a:t>u</a:t>
            </a:r>
            <a:r>
              <a:rPr spc="0" dirty="0">
                <a:latin typeface="Calibri" panose="020F0502020204030204" pitchFamily="34" charset="0"/>
                <a:cs typeface="Calibri" panose="020F0502020204030204" pitchFamily="34" charset="0"/>
              </a:rPr>
              <a:t>p</a:t>
            </a:r>
            <a:r>
              <a:rPr spc="-10" dirty="0">
                <a:latin typeface="Calibri" panose="020F0502020204030204" pitchFamily="34" charset="0"/>
                <a:cs typeface="Calibri" panose="020F0502020204030204" pitchFamily="34" charset="0"/>
              </a:rPr>
              <a:t> i</a:t>
            </a:r>
            <a:r>
              <a:rPr spc="-5" dirty="0">
                <a:latin typeface="Calibri" panose="020F0502020204030204" pitchFamily="34" charset="0"/>
                <a:cs typeface="Calibri" panose="020F0502020204030204" pitchFamily="34" charset="0"/>
              </a:rPr>
              <a:t>t</a:t>
            </a:r>
            <a:r>
              <a:rPr spc="0" dirty="0">
                <a:latin typeface="Calibri" panose="020F0502020204030204" pitchFamily="34" charset="0"/>
                <a:cs typeface="Calibri" panose="020F0502020204030204" pitchFamily="34" charset="0"/>
              </a:rPr>
              <a:t>e</a:t>
            </a:r>
            <a:r>
              <a:rPr spc="-5" dirty="0">
                <a:latin typeface="Calibri" panose="020F0502020204030204" pitchFamily="34" charset="0"/>
                <a:cs typeface="Calibri" panose="020F0502020204030204" pitchFamily="34" charset="0"/>
              </a:rPr>
              <a:t>m</a:t>
            </a:r>
            <a:r>
              <a:rPr spc="0" dirty="0">
                <a:latin typeface="Calibri" panose="020F0502020204030204" pitchFamily="34" charset="0"/>
                <a:cs typeface="Calibri" panose="020F0502020204030204" pitchFamily="34" charset="0"/>
              </a:rPr>
              <a:t>s </a:t>
            </a:r>
            <a:r>
              <a:rPr spc="-5" dirty="0">
                <a:latin typeface="Calibri" panose="020F0502020204030204" pitchFamily="34" charset="0"/>
                <a:cs typeface="Calibri" panose="020F0502020204030204" pitchFamily="34" charset="0"/>
              </a:rPr>
              <a:t>o</a:t>
            </a:r>
            <a:r>
              <a:rPr spc="0" dirty="0">
                <a:latin typeface="Calibri" panose="020F0502020204030204" pitchFamily="34" charset="0"/>
                <a:cs typeface="Calibri" panose="020F0502020204030204" pitchFamily="34" charset="0"/>
              </a:rPr>
              <a:t>n</a:t>
            </a:r>
            <a:r>
              <a:rPr spc="-10" dirty="0">
                <a:latin typeface="Calibri" panose="020F0502020204030204" pitchFamily="34" charset="0"/>
                <a:cs typeface="Calibri" panose="020F0502020204030204" pitchFamily="34" charset="0"/>
              </a:rPr>
              <a:t> </a:t>
            </a:r>
            <a:r>
              <a:rPr spc="0" dirty="0">
                <a:latin typeface="Calibri" panose="020F0502020204030204" pitchFamily="34" charset="0"/>
                <a:cs typeface="Calibri" panose="020F0502020204030204" pitchFamily="34" charset="0"/>
              </a:rPr>
              <a:t>y</a:t>
            </a:r>
            <a:r>
              <a:rPr spc="-5" dirty="0">
                <a:latin typeface="Calibri" panose="020F0502020204030204" pitchFamily="34" charset="0"/>
                <a:cs typeface="Calibri" panose="020F0502020204030204" pitchFamily="34" charset="0"/>
              </a:rPr>
              <a:t>o</a:t>
            </a:r>
            <a:r>
              <a:rPr spc="-10" dirty="0">
                <a:latin typeface="Calibri" panose="020F0502020204030204" pitchFamily="34" charset="0"/>
                <a:cs typeface="Calibri" panose="020F0502020204030204" pitchFamily="34" charset="0"/>
              </a:rPr>
              <a:t>u</a:t>
            </a:r>
            <a:r>
              <a:rPr spc="0" dirty="0">
                <a:latin typeface="Calibri" panose="020F0502020204030204" pitchFamily="34" charset="0"/>
                <a:cs typeface="Calibri" panose="020F0502020204030204" pitchFamily="34" charset="0"/>
              </a:rPr>
              <a:t>r</a:t>
            </a:r>
            <a:r>
              <a:rPr spc="-10" dirty="0">
                <a:latin typeface="Calibri" panose="020F0502020204030204" pitchFamily="34" charset="0"/>
                <a:cs typeface="Calibri" panose="020F0502020204030204" pitchFamily="34" charset="0"/>
              </a:rPr>
              <a:t> </a:t>
            </a:r>
            <a:r>
              <a:rPr lang="en-US" u="heavy" spc="-5" dirty="0">
                <a:solidFill>
                  <a:srgbClr val="800080"/>
                </a:solidFill>
                <a:latin typeface="Calibri" panose="020F0502020204030204" pitchFamily="34" charset="0"/>
                <a:cs typeface="Calibri" panose="020F0502020204030204" pitchFamily="34" charset="0"/>
                <a:hlinkClick r:id="rId4"/>
              </a:rPr>
              <a:t>TFI Action Plan</a:t>
            </a:r>
            <a:endParaRPr lang="en-US" u="heavy" spc="-5" dirty="0">
              <a:solidFill>
                <a:srgbClr val="800080"/>
              </a:solidFill>
              <a:latin typeface="Calibri" panose="020F0502020204030204" pitchFamily="34" charset="0"/>
              <a:cs typeface="Calibri" panose="020F0502020204030204" pitchFamily="34" charset="0"/>
            </a:endParaRPr>
          </a:p>
          <a:p>
            <a:pPr marL="12700" marR="12700"/>
            <a:endParaRPr lang="en-US" u="sng" dirty="0">
              <a:latin typeface="Calibri" panose="020F0502020204030204" pitchFamily="34" charset="0"/>
              <a:cs typeface="Calibri" panose="020F0502020204030204" pitchFamily="34" charset="0"/>
            </a:endParaRPr>
          </a:p>
          <a:p>
            <a:pPr marL="12700" marR="12700"/>
            <a:r>
              <a:rPr lang="en-US" spc="-10" dirty="0">
                <a:latin typeface="Calibri" panose="020F0502020204030204" pitchFamily="34" charset="0"/>
                <a:cs typeface="Calibri" panose="020F0502020204030204" pitchFamily="34" charset="0"/>
              </a:rPr>
              <a:t>3. </a:t>
            </a:r>
            <a:r>
              <a:rPr spc="-10" dirty="0">
                <a:latin typeface="Calibri" panose="020F0502020204030204" pitchFamily="34" charset="0"/>
                <a:cs typeface="Calibri" panose="020F0502020204030204" pitchFamily="34" charset="0"/>
              </a:rPr>
              <a:t>D</a:t>
            </a:r>
            <a:r>
              <a:rPr spc="0" dirty="0">
                <a:latin typeface="Calibri" panose="020F0502020204030204" pitchFamily="34" charset="0"/>
                <a:cs typeface="Calibri" panose="020F0502020204030204" pitchFamily="34" charset="0"/>
              </a:rPr>
              <a:t>e</a:t>
            </a:r>
            <a:r>
              <a:rPr spc="-5" dirty="0">
                <a:latin typeface="Calibri" panose="020F0502020204030204" pitchFamily="34" charset="0"/>
                <a:cs typeface="Calibri" panose="020F0502020204030204" pitchFamily="34" charset="0"/>
              </a:rPr>
              <a:t>t</a:t>
            </a:r>
            <a:r>
              <a:rPr spc="0" dirty="0">
                <a:latin typeface="Calibri" panose="020F0502020204030204" pitchFamily="34" charset="0"/>
                <a:cs typeface="Calibri" panose="020F0502020204030204" pitchFamily="34" charset="0"/>
              </a:rPr>
              <a:t>e</a:t>
            </a:r>
            <a:r>
              <a:rPr spc="-10" dirty="0">
                <a:latin typeface="Calibri" panose="020F0502020204030204" pitchFamily="34" charset="0"/>
                <a:cs typeface="Calibri" panose="020F0502020204030204" pitchFamily="34" charset="0"/>
              </a:rPr>
              <a:t>r</a:t>
            </a:r>
            <a:r>
              <a:rPr spc="-5" dirty="0">
                <a:latin typeface="Calibri" panose="020F0502020204030204" pitchFamily="34" charset="0"/>
                <a:cs typeface="Calibri" panose="020F0502020204030204" pitchFamily="34" charset="0"/>
              </a:rPr>
              <a:t>m</a:t>
            </a:r>
            <a:r>
              <a:rPr spc="-10" dirty="0">
                <a:latin typeface="Calibri" panose="020F0502020204030204" pitchFamily="34" charset="0"/>
                <a:cs typeface="Calibri" panose="020F0502020204030204" pitchFamily="34" charset="0"/>
              </a:rPr>
              <a:t>i</a:t>
            </a:r>
            <a:r>
              <a:rPr spc="-15" dirty="0">
                <a:latin typeface="Calibri" panose="020F0502020204030204" pitchFamily="34" charset="0"/>
                <a:cs typeface="Calibri" panose="020F0502020204030204" pitchFamily="34" charset="0"/>
              </a:rPr>
              <a:t>n</a:t>
            </a:r>
            <a:r>
              <a:rPr spc="0" dirty="0">
                <a:latin typeface="Calibri" panose="020F0502020204030204" pitchFamily="34" charset="0"/>
                <a:cs typeface="Calibri" panose="020F0502020204030204" pitchFamily="34" charset="0"/>
              </a:rPr>
              <a:t>e a</a:t>
            </a:r>
            <a:r>
              <a:rPr spc="-10" dirty="0">
                <a:latin typeface="Calibri" panose="020F0502020204030204" pitchFamily="34" charset="0"/>
                <a:cs typeface="Calibri" panose="020F0502020204030204" pitchFamily="34" charset="0"/>
              </a:rPr>
              <a:t> </a:t>
            </a:r>
            <a:r>
              <a:rPr spc="-15" dirty="0">
                <a:latin typeface="Calibri" panose="020F0502020204030204" pitchFamily="34" charset="0"/>
                <a:cs typeface="Calibri" panose="020F0502020204030204" pitchFamily="34" charset="0"/>
              </a:rPr>
              <a:t>d</a:t>
            </a:r>
            <a:r>
              <a:rPr spc="-10" dirty="0">
                <a:latin typeface="Calibri" panose="020F0502020204030204" pitchFamily="34" charset="0"/>
                <a:cs typeface="Calibri" panose="020F0502020204030204" pitchFamily="34" charset="0"/>
              </a:rPr>
              <a:t>a</a:t>
            </a:r>
            <a:r>
              <a:rPr spc="-5" dirty="0">
                <a:latin typeface="Calibri" panose="020F0502020204030204" pitchFamily="34" charset="0"/>
                <a:cs typeface="Calibri" panose="020F0502020204030204" pitchFamily="34" charset="0"/>
              </a:rPr>
              <a:t>t</a:t>
            </a:r>
            <a:r>
              <a:rPr spc="0" dirty="0">
                <a:latin typeface="Calibri" panose="020F0502020204030204" pitchFamily="34" charset="0"/>
                <a:cs typeface="Calibri" panose="020F0502020204030204" pitchFamily="34" charset="0"/>
              </a:rPr>
              <a:t>e </a:t>
            </a:r>
            <a:r>
              <a:rPr spc="-5" dirty="0">
                <a:latin typeface="Calibri" panose="020F0502020204030204" pitchFamily="34" charset="0"/>
                <a:cs typeface="Calibri" panose="020F0502020204030204" pitchFamily="34" charset="0"/>
              </a:rPr>
              <a:t>t</a:t>
            </a:r>
            <a:r>
              <a:rPr spc="0" dirty="0">
                <a:latin typeface="Calibri" panose="020F0502020204030204" pitchFamily="34" charset="0"/>
                <a:cs typeface="Calibri" panose="020F0502020204030204" pitchFamily="34" charset="0"/>
              </a:rPr>
              <a:t>o </a:t>
            </a:r>
            <a:r>
              <a:rPr spc="-10" dirty="0">
                <a:latin typeface="Calibri" panose="020F0502020204030204" pitchFamily="34" charset="0"/>
                <a:cs typeface="Calibri" panose="020F0502020204030204" pitchFamily="34" charset="0"/>
              </a:rPr>
              <a:t>r</a:t>
            </a:r>
            <a:r>
              <a:rPr spc="0" dirty="0">
                <a:latin typeface="Calibri" panose="020F0502020204030204" pitchFamily="34" charset="0"/>
                <a:cs typeface="Calibri" panose="020F0502020204030204" pitchFamily="34" charset="0"/>
              </a:rPr>
              <a:t>e</a:t>
            </a:r>
            <a:r>
              <a:rPr spc="-5" dirty="0">
                <a:latin typeface="Calibri" panose="020F0502020204030204" pitchFamily="34" charset="0"/>
                <a:cs typeface="Calibri" panose="020F0502020204030204" pitchFamily="34" charset="0"/>
              </a:rPr>
              <a:t>-</a:t>
            </a:r>
            <a:r>
              <a:rPr spc="-10" dirty="0">
                <a:latin typeface="Calibri" panose="020F0502020204030204" pitchFamily="34" charset="0"/>
                <a:cs typeface="Calibri" panose="020F0502020204030204" pitchFamily="34" charset="0"/>
              </a:rPr>
              <a:t>r</a:t>
            </a:r>
            <a:r>
              <a:rPr spc="-5" dirty="0">
                <a:latin typeface="Calibri" panose="020F0502020204030204" pitchFamily="34" charset="0"/>
                <a:cs typeface="Calibri" panose="020F0502020204030204" pitchFamily="34" charset="0"/>
              </a:rPr>
              <a:t>o</a:t>
            </a:r>
            <a:r>
              <a:rPr spc="-10" dirty="0">
                <a:latin typeface="Calibri" panose="020F0502020204030204" pitchFamily="34" charset="0"/>
                <a:cs typeface="Calibri" panose="020F0502020204030204" pitchFamily="34" charset="0"/>
              </a:rPr>
              <a:t>ll</a:t>
            </a:r>
            <a:r>
              <a:rPr spc="-5" dirty="0">
                <a:latin typeface="Calibri" panose="020F0502020204030204" pitchFamily="34" charset="0"/>
                <a:cs typeface="Calibri" panose="020F0502020204030204" pitchFamily="34" charset="0"/>
              </a:rPr>
              <a:t>-o</a:t>
            </a:r>
            <a:r>
              <a:rPr spc="-15" dirty="0">
                <a:latin typeface="Calibri" panose="020F0502020204030204" pitchFamily="34" charset="0"/>
                <a:cs typeface="Calibri" panose="020F0502020204030204" pitchFamily="34" charset="0"/>
              </a:rPr>
              <a:t>u</a:t>
            </a:r>
            <a:r>
              <a:rPr spc="0" dirty="0">
                <a:latin typeface="Calibri" panose="020F0502020204030204" pitchFamily="34" charset="0"/>
                <a:cs typeface="Calibri" panose="020F0502020204030204" pitchFamily="34" charset="0"/>
              </a:rPr>
              <a:t>t</a:t>
            </a:r>
            <a:r>
              <a:rPr spc="-5" dirty="0">
                <a:latin typeface="Calibri" panose="020F0502020204030204" pitchFamily="34" charset="0"/>
                <a:cs typeface="Calibri" panose="020F0502020204030204" pitchFamily="34" charset="0"/>
              </a:rPr>
              <a:t> t</a:t>
            </a:r>
            <a:r>
              <a:rPr spc="0" dirty="0">
                <a:latin typeface="Calibri" panose="020F0502020204030204" pitchFamily="34" charset="0"/>
                <a:cs typeface="Calibri" panose="020F0502020204030204" pitchFamily="34" charset="0"/>
              </a:rPr>
              <a:t>o </a:t>
            </a:r>
            <a:r>
              <a:rPr spc="-5" dirty="0">
                <a:latin typeface="Calibri" panose="020F0502020204030204" pitchFamily="34" charset="0"/>
                <a:cs typeface="Calibri" panose="020F0502020204030204" pitchFamily="34" charset="0"/>
              </a:rPr>
              <a:t>st</a:t>
            </a:r>
            <a:r>
              <a:rPr spc="-10" dirty="0">
                <a:latin typeface="Calibri" panose="020F0502020204030204" pitchFamily="34" charset="0"/>
                <a:cs typeface="Calibri" panose="020F0502020204030204" pitchFamily="34" charset="0"/>
              </a:rPr>
              <a:t>a</a:t>
            </a:r>
            <a:r>
              <a:rPr spc="0" dirty="0">
                <a:latin typeface="Calibri" panose="020F0502020204030204" pitchFamily="34" charset="0"/>
                <a:cs typeface="Calibri" panose="020F0502020204030204" pitchFamily="34" charset="0"/>
              </a:rPr>
              <a:t>ff, </a:t>
            </a:r>
            <a:r>
              <a:rPr spc="-5" dirty="0">
                <a:latin typeface="Calibri" panose="020F0502020204030204" pitchFamily="34" charset="0"/>
                <a:cs typeface="Calibri" panose="020F0502020204030204" pitchFamily="34" charset="0"/>
              </a:rPr>
              <a:t>st</a:t>
            </a:r>
            <a:r>
              <a:rPr spc="-15" dirty="0">
                <a:latin typeface="Calibri" panose="020F0502020204030204" pitchFamily="34" charset="0"/>
                <a:cs typeface="Calibri" panose="020F0502020204030204" pitchFamily="34" charset="0"/>
              </a:rPr>
              <a:t>ud</a:t>
            </a:r>
            <a:r>
              <a:rPr spc="0" dirty="0">
                <a:latin typeface="Calibri" panose="020F0502020204030204" pitchFamily="34" charset="0"/>
                <a:cs typeface="Calibri" panose="020F0502020204030204" pitchFamily="34" charset="0"/>
              </a:rPr>
              <a:t>e</a:t>
            </a:r>
            <a:r>
              <a:rPr spc="-15" dirty="0">
                <a:latin typeface="Calibri" panose="020F0502020204030204" pitchFamily="34" charset="0"/>
                <a:cs typeface="Calibri" panose="020F0502020204030204" pitchFamily="34" charset="0"/>
              </a:rPr>
              <a:t>n</a:t>
            </a:r>
            <a:r>
              <a:rPr spc="-5" dirty="0">
                <a:latin typeface="Calibri" panose="020F0502020204030204" pitchFamily="34" charset="0"/>
                <a:cs typeface="Calibri" panose="020F0502020204030204" pitchFamily="34" charset="0"/>
              </a:rPr>
              <a:t>t</a:t>
            </a:r>
            <a:r>
              <a:rPr spc="0" dirty="0">
                <a:latin typeface="Calibri" panose="020F0502020204030204" pitchFamily="34" charset="0"/>
                <a:cs typeface="Calibri" panose="020F0502020204030204" pitchFamily="34" charset="0"/>
              </a:rPr>
              <a:t>s</a:t>
            </a:r>
            <a:r>
              <a:rPr lang="en-US" spc="0" dirty="0">
                <a:latin typeface="Calibri" panose="020F0502020204030204" pitchFamily="34" charset="0"/>
                <a:cs typeface="Calibri" panose="020F0502020204030204" pitchFamily="34" charset="0"/>
              </a:rPr>
              <a:t>,</a:t>
            </a:r>
            <a:r>
              <a:rPr spc="0" dirty="0">
                <a:latin typeface="Calibri" panose="020F0502020204030204" pitchFamily="34" charset="0"/>
                <a:cs typeface="Calibri" panose="020F0502020204030204" pitchFamily="34" charset="0"/>
              </a:rPr>
              <a:t> </a:t>
            </a:r>
            <a:r>
              <a:rPr spc="-10" dirty="0">
                <a:latin typeface="Calibri" panose="020F0502020204030204" pitchFamily="34" charset="0"/>
                <a:cs typeface="Calibri" panose="020F0502020204030204" pitchFamily="34" charset="0"/>
              </a:rPr>
              <a:t>a</a:t>
            </a:r>
            <a:r>
              <a:rPr spc="-15" dirty="0">
                <a:latin typeface="Calibri" panose="020F0502020204030204" pitchFamily="34" charset="0"/>
                <a:cs typeface="Calibri" panose="020F0502020204030204" pitchFamily="34" charset="0"/>
              </a:rPr>
              <a:t>n</a:t>
            </a:r>
            <a:r>
              <a:rPr spc="0" dirty="0">
                <a:latin typeface="Calibri" panose="020F0502020204030204" pitchFamily="34" charset="0"/>
                <a:cs typeface="Calibri" panose="020F0502020204030204" pitchFamily="34" charset="0"/>
              </a:rPr>
              <a:t>d</a:t>
            </a:r>
            <a:r>
              <a:rPr spc="-10" dirty="0">
                <a:latin typeface="Calibri" panose="020F0502020204030204" pitchFamily="34" charset="0"/>
                <a:cs typeface="Calibri" panose="020F0502020204030204" pitchFamily="34" charset="0"/>
              </a:rPr>
              <a:t> </a:t>
            </a:r>
            <a:r>
              <a:rPr spc="0" dirty="0">
                <a:latin typeface="Calibri" panose="020F0502020204030204" pitchFamily="34" charset="0"/>
                <a:cs typeface="Calibri" panose="020F0502020204030204" pitchFamily="34" charset="0"/>
              </a:rPr>
              <a:t>f</a:t>
            </a:r>
            <a:r>
              <a:rPr spc="-10" dirty="0">
                <a:latin typeface="Calibri" panose="020F0502020204030204" pitchFamily="34" charset="0"/>
                <a:cs typeface="Calibri" panose="020F0502020204030204" pitchFamily="34" charset="0"/>
              </a:rPr>
              <a:t>a</a:t>
            </a:r>
            <a:r>
              <a:rPr spc="-5" dirty="0">
                <a:latin typeface="Calibri" panose="020F0502020204030204" pitchFamily="34" charset="0"/>
                <a:cs typeface="Calibri" panose="020F0502020204030204" pitchFamily="34" charset="0"/>
              </a:rPr>
              <a:t>m</a:t>
            </a:r>
            <a:r>
              <a:rPr spc="-10" dirty="0">
                <a:latin typeface="Calibri" panose="020F0502020204030204" pitchFamily="34" charset="0"/>
                <a:cs typeface="Calibri" panose="020F0502020204030204" pitchFamily="34" charset="0"/>
              </a:rPr>
              <a:t>ili</a:t>
            </a:r>
            <a:r>
              <a:rPr spc="0" dirty="0">
                <a:latin typeface="Calibri" panose="020F0502020204030204" pitchFamily="34" charset="0"/>
                <a:cs typeface="Calibri" panose="020F0502020204030204" pitchFamily="34" charset="0"/>
              </a:rPr>
              <a:t>e</a:t>
            </a:r>
            <a:r>
              <a:rPr spc="-5" dirty="0">
                <a:latin typeface="Calibri" panose="020F0502020204030204" pitchFamily="34" charset="0"/>
                <a:cs typeface="Calibri" panose="020F0502020204030204" pitchFamily="34" charset="0"/>
              </a:rPr>
              <a:t>s</a:t>
            </a:r>
            <a:endParaRPr dirty="0">
              <a:latin typeface="Calibri" panose="020F0502020204030204" pitchFamily="34" charset="0"/>
              <a:cs typeface="Calibri" panose="020F0502020204030204" pitchFamily="34" charset="0"/>
            </a:endParaRPr>
          </a:p>
        </p:txBody>
      </p:sp>
      <p:sp>
        <p:nvSpPr>
          <p:cNvPr id="9" name="Title 1">
            <a:extLst>
              <a:ext uri="{FF2B5EF4-FFF2-40B4-BE49-F238E27FC236}">
                <a16:creationId xmlns:a16="http://schemas.microsoft.com/office/drawing/2014/main" id="{20B0470D-6997-214D-AD63-7913FF7D80FD}"/>
              </a:ext>
            </a:extLst>
          </p:cNvPr>
          <p:cNvSpPr>
            <a:spLocks noGrp="1"/>
          </p:cNvSpPr>
          <p:nvPr>
            <p:ph type="title"/>
          </p:nvPr>
        </p:nvSpPr>
        <p:spPr>
          <a:xfrm>
            <a:off x="768350" y="251030"/>
            <a:ext cx="7918450" cy="1143000"/>
          </a:xfrm>
          <a:solidFill>
            <a:schemeClr val="accent4">
              <a:lumMod val="60000"/>
              <a:lumOff val="40000"/>
            </a:schemeClr>
          </a:solidFill>
        </p:spPr>
        <p:txBody>
          <a:bodyPr/>
          <a:lstStyle/>
          <a:p>
            <a:pPr eaLnBrk="1" hangingPunct="1"/>
            <a:r>
              <a:rPr lang="en-US" altLang="en-US" dirty="0">
                <a:ea typeface="ＭＳ Ｐゴシック" charset="-128"/>
              </a:rPr>
              <a:t>Team Activity</a:t>
            </a:r>
          </a:p>
        </p:txBody>
      </p:sp>
    </p:spTree>
    <p:extLst>
      <p:ext uri="{BB962C8B-B14F-4D97-AF65-F5344CB8AC3E}">
        <p14:creationId xmlns:p14="http://schemas.microsoft.com/office/powerpoint/2010/main" val="2704014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8638" y="1490662"/>
            <a:ext cx="7696200" cy="3416320"/>
          </a:xfrm>
          <a:prstGeom prst="rect">
            <a:avLst/>
          </a:prstGeom>
          <a:noFill/>
        </p:spPr>
        <p:txBody>
          <a:bodyPr wrap="square" rtlCol="0">
            <a:spAutoFit/>
          </a:bodyPr>
          <a:lstStyle/>
          <a:p>
            <a:pPr algn="ctr"/>
            <a:r>
              <a:rPr lang="en-US" sz="3600" dirty="0">
                <a:latin typeface="+mj-lt"/>
              </a:rPr>
              <a:t>Use a graphic organizer or post-it to share what’s on your mind</a:t>
            </a:r>
            <a:r>
              <a:rPr lang="mr-IN" sz="3600" dirty="0">
                <a:latin typeface="+mj-lt"/>
              </a:rPr>
              <a:t>…</a:t>
            </a:r>
            <a:endParaRPr lang="en-US" sz="3600" dirty="0">
              <a:latin typeface="+mj-lt"/>
            </a:endParaRPr>
          </a:p>
          <a:p>
            <a:pPr algn="ctr"/>
            <a:endParaRPr lang="en-US" sz="3600" dirty="0">
              <a:latin typeface="+mj-lt"/>
            </a:endParaRPr>
          </a:p>
          <a:p>
            <a:pPr algn="ctr"/>
            <a:r>
              <a:rPr lang="en-US" sz="3600" dirty="0">
                <a:latin typeface="+mj-lt"/>
              </a:rPr>
              <a:t>What’s been most useful today?</a:t>
            </a:r>
          </a:p>
          <a:p>
            <a:pPr algn="ctr"/>
            <a:endParaRPr lang="en-US" sz="3600" dirty="0">
              <a:latin typeface="+mj-lt"/>
            </a:endParaRPr>
          </a:p>
          <a:p>
            <a:pPr algn="ctr"/>
            <a:r>
              <a:rPr lang="en-US" sz="3600" dirty="0">
                <a:latin typeface="+mj-lt"/>
              </a:rPr>
              <a:t>How can we help?</a:t>
            </a:r>
          </a:p>
        </p:txBody>
      </p:sp>
    </p:spTree>
    <p:extLst>
      <p:ext uri="{BB962C8B-B14F-4D97-AF65-F5344CB8AC3E}">
        <p14:creationId xmlns:p14="http://schemas.microsoft.com/office/powerpoint/2010/main" val="329575729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3" name="object 3"/>
          <p:cNvSpPr/>
          <p:nvPr/>
        </p:nvSpPr>
        <p:spPr>
          <a:xfrm>
            <a:off x="0" y="0"/>
            <a:ext cx="9144000" cy="6858000"/>
          </a:xfrm>
          <a:prstGeom prst="rect">
            <a:avLst/>
          </a:prstGeom>
          <a:blipFill>
            <a:blip r:embed="rId2" cstate="print"/>
            <a:stretch>
              <a:fillRect/>
            </a:stretch>
          </a:blipFill>
        </p:spPr>
        <p:txBody>
          <a:bodyPr wrap="square" lIns="0" tIns="0" rIns="0" bIns="0" rtlCol="0">
            <a:noAutofit/>
          </a:bodyPr>
          <a:lstStyle/>
          <a:p>
            <a:endParaRPr/>
          </a:p>
        </p:txBody>
      </p:sp>
      <p:sp>
        <p:nvSpPr>
          <p:cNvPr id="4" name="object 4"/>
          <p:cNvSpPr/>
          <p:nvPr/>
        </p:nvSpPr>
        <p:spPr>
          <a:xfrm>
            <a:off x="0" y="0"/>
            <a:ext cx="9144000" cy="6858000"/>
          </a:xfrm>
          <a:custGeom>
            <a:avLst/>
            <a:gdLst/>
            <a:ahLst/>
            <a:cxnLst/>
            <a:rect l="l" t="t" r="r" b="b"/>
            <a:pathLst>
              <a:path w="9144000" h="6858000">
                <a:moveTo>
                  <a:pt x="0" y="6858000"/>
                </a:moveTo>
                <a:lnTo>
                  <a:pt x="9144000" y="6858000"/>
                </a:lnTo>
                <a:lnTo>
                  <a:pt x="9144000" y="0"/>
                </a:lnTo>
                <a:lnTo>
                  <a:pt x="0" y="0"/>
                </a:lnTo>
                <a:lnTo>
                  <a:pt x="0" y="6858000"/>
                </a:lnTo>
              </a:path>
            </a:pathLst>
          </a:custGeom>
        </p:spPr>
        <p:txBody>
          <a:bodyPr wrap="square" lIns="0" tIns="0" rIns="0" bIns="0" rtlCol="0">
            <a:noAutofit/>
          </a:bodyPr>
          <a:lstStyle/>
          <a:p>
            <a:endParaRPr/>
          </a:p>
        </p:txBody>
      </p:sp>
      <p:sp>
        <p:nvSpPr>
          <p:cNvPr id="5" name="object 5"/>
          <p:cNvSpPr/>
          <p:nvPr/>
        </p:nvSpPr>
        <p:spPr>
          <a:xfrm>
            <a:off x="832103" y="1207008"/>
            <a:ext cx="6318504" cy="1548384"/>
          </a:xfrm>
          <a:prstGeom prst="rect">
            <a:avLst/>
          </a:prstGeom>
          <a:blipFill>
            <a:blip r:embed="rId3" cstate="print"/>
            <a:stretch>
              <a:fillRect/>
            </a:stretch>
          </a:blipFill>
        </p:spPr>
        <p:txBody>
          <a:bodyPr wrap="square" lIns="0" tIns="0" rIns="0" bIns="0" rtlCol="0">
            <a:noAutofit/>
          </a:bodyPr>
          <a:lstStyle/>
          <a:p>
            <a:endParaRPr/>
          </a:p>
        </p:txBody>
      </p:sp>
      <p:sp>
        <p:nvSpPr>
          <p:cNvPr id="6" name="object 6"/>
          <p:cNvSpPr/>
          <p:nvPr/>
        </p:nvSpPr>
        <p:spPr>
          <a:xfrm>
            <a:off x="892271" y="1248095"/>
            <a:ext cx="6198300" cy="1427999"/>
          </a:xfrm>
          <a:custGeom>
            <a:avLst/>
            <a:gdLst/>
            <a:ahLst/>
            <a:cxnLst/>
            <a:rect l="l" t="t" r="r" b="b"/>
            <a:pathLst>
              <a:path w="6198300" h="1427999">
                <a:moveTo>
                  <a:pt x="6055503" y="0"/>
                </a:moveTo>
                <a:lnTo>
                  <a:pt x="129540" y="607"/>
                </a:lnTo>
                <a:lnTo>
                  <a:pt x="88170" y="10821"/>
                </a:lnTo>
                <a:lnTo>
                  <a:pt x="52557" y="32121"/>
                </a:lnTo>
                <a:lnTo>
                  <a:pt x="24675" y="62534"/>
                </a:lnTo>
                <a:lnTo>
                  <a:pt x="6497" y="100084"/>
                </a:lnTo>
                <a:lnTo>
                  <a:pt x="0" y="142797"/>
                </a:lnTo>
                <a:lnTo>
                  <a:pt x="607" y="1298458"/>
                </a:lnTo>
                <a:lnTo>
                  <a:pt x="10820" y="1339828"/>
                </a:lnTo>
                <a:lnTo>
                  <a:pt x="32121" y="1375441"/>
                </a:lnTo>
                <a:lnTo>
                  <a:pt x="62533" y="1403324"/>
                </a:lnTo>
                <a:lnTo>
                  <a:pt x="100083" y="1421501"/>
                </a:lnTo>
                <a:lnTo>
                  <a:pt x="142796" y="1427999"/>
                </a:lnTo>
                <a:lnTo>
                  <a:pt x="6068759" y="1427392"/>
                </a:lnTo>
                <a:lnTo>
                  <a:pt x="6110129" y="1417178"/>
                </a:lnTo>
                <a:lnTo>
                  <a:pt x="6145742" y="1395878"/>
                </a:lnTo>
                <a:lnTo>
                  <a:pt x="6173625" y="1365466"/>
                </a:lnTo>
                <a:lnTo>
                  <a:pt x="6191802" y="1327916"/>
                </a:lnTo>
                <a:lnTo>
                  <a:pt x="6198300" y="1285203"/>
                </a:lnTo>
                <a:lnTo>
                  <a:pt x="6197693" y="129540"/>
                </a:lnTo>
                <a:lnTo>
                  <a:pt x="6187479" y="88170"/>
                </a:lnTo>
                <a:lnTo>
                  <a:pt x="6166178" y="52557"/>
                </a:lnTo>
                <a:lnTo>
                  <a:pt x="6135766" y="24675"/>
                </a:lnTo>
                <a:lnTo>
                  <a:pt x="6098216" y="6497"/>
                </a:lnTo>
                <a:lnTo>
                  <a:pt x="6055503" y="0"/>
                </a:lnTo>
                <a:close/>
              </a:path>
            </a:pathLst>
          </a:custGeom>
          <a:solidFill>
            <a:srgbClr val="BF504D"/>
          </a:solidFill>
        </p:spPr>
        <p:txBody>
          <a:bodyPr wrap="square" lIns="0" tIns="0" rIns="0" bIns="0" rtlCol="0">
            <a:noAutofit/>
          </a:bodyPr>
          <a:lstStyle/>
          <a:p>
            <a:endParaRPr/>
          </a:p>
        </p:txBody>
      </p:sp>
      <p:sp>
        <p:nvSpPr>
          <p:cNvPr id="7" name="object 7"/>
          <p:cNvSpPr/>
          <p:nvPr/>
        </p:nvSpPr>
        <p:spPr>
          <a:xfrm>
            <a:off x="892271" y="1248095"/>
            <a:ext cx="6198300" cy="1428000"/>
          </a:xfrm>
          <a:custGeom>
            <a:avLst/>
            <a:gdLst/>
            <a:ahLst/>
            <a:cxnLst/>
            <a:rect l="l" t="t" r="r" b="b"/>
            <a:pathLst>
              <a:path w="6198300" h="1428000">
                <a:moveTo>
                  <a:pt x="0" y="142797"/>
                </a:moveTo>
                <a:lnTo>
                  <a:pt x="6497" y="100083"/>
                </a:lnTo>
                <a:lnTo>
                  <a:pt x="24675" y="62533"/>
                </a:lnTo>
                <a:lnTo>
                  <a:pt x="52557" y="32121"/>
                </a:lnTo>
                <a:lnTo>
                  <a:pt x="88170" y="10821"/>
                </a:lnTo>
                <a:lnTo>
                  <a:pt x="129540" y="607"/>
                </a:lnTo>
                <a:lnTo>
                  <a:pt x="6055503" y="0"/>
                </a:lnTo>
                <a:lnTo>
                  <a:pt x="6070192" y="746"/>
                </a:lnTo>
                <a:lnTo>
                  <a:pt x="6111404" y="11356"/>
                </a:lnTo>
                <a:lnTo>
                  <a:pt x="6146794" y="32988"/>
                </a:lnTo>
                <a:lnTo>
                  <a:pt x="6174388" y="63667"/>
                </a:lnTo>
                <a:lnTo>
                  <a:pt x="6192212" y="101418"/>
                </a:lnTo>
                <a:lnTo>
                  <a:pt x="6198300" y="1285203"/>
                </a:lnTo>
                <a:lnTo>
                  <a:pt x="6197553" y="1299892"/>
                </a:lnTo>
                <a:lnTo>
                  <a:pt x="6186943" y="1341104"/>
                </a:lnTo>
                <a:lnTo>
                  <a:pt x="6165311" y="1376494"/>
                </a:lnTo>
                <a:lnTo>
                  <a:pt x="6134633" y="1404088"/>
                </a:lnTo>
                <a:lnTo>
                  <a:pt x="6096881" y="1421912"/>
                </a:lnTo>
                <a:lnTo>
                  <a:pt x="142796" y="1428000"/>
                </a:lnTo>
                <a:lnTo>
                  <a:pt x="128107" y="1427253"/>
                </a:lnTo>
                <a:lnTo>
                  <a:pt x="86895" y="1416643"/>
                </a:lnTo>
                <a:lnTo>
                  <a:pt x="51505" y="1395011"/>
                </a:lnTo>
                <a:lnTo>
                  <a:pt x="23911" y="1364332"/>
                </a:lnTo>
                <a:lnTo>
                  <a:pt x="6087" y="1326581"/>
                </a:lnTo>
                <a:lnTo>
                  <a:pt x="0" y="142797"/>
                </a:lnTo>
                <a:close/>
              </a:path>
            </a:pathLst>
          </a:custGeom>
          <a:ln w="38100">
            <a:solidFill>
              <a:srgbClr val="FFFFFF"/>
            </a:solidFill>
          </a:ln>
        </p:spPr>
        <p:txBody>
          <a:bodyPr wrap="square" lIns="0" tIns="0" rIns="0" bIns="0" rtlCol="0">
            <a:noAutofit/>
          </a:bodyPr>
          <a:lstStyle/>
          <a:p>
            <a:endParaRPr/>
          </a:p>
        </p:txBody>
      </p:sp>
      <p:sp>
        <p:nvSpPr>
          <p:cNvPr id="8" name="object 8"/>
          <p:cNvSpPr txBox="1"/>
          <p:nvPr/>
        </p:nvSpPr>
        <p:spPr>
          <a:xfrm>
            <a:off x="1896343" y="1756664"/>
            <a:ext cx="3175635" cy="436245"/>
          </a:xfrm>
          <a:prstGeom prst="rect">
            <a:avLst/>
          </a:prstGeom>
        </p:spPr>
        <p:txBody>
          <a:bodyPr vert="horz" wrap="square" lIns="0" tIns="0" rIns="0" bIns="0" rtlCol="0">
            <a:noAutofit/>
          </a:bodyPr>
          <a:lstStyle/>
          <a:p>
            <a:pPr marL="12700">
              <a:lnSpc>
                <a:spcPct val="100000"/>
              </a:lnSpc>
            </a:pPr>
            <a:r>
              <a:rPr sz="2800" spc="-15" dirty="0">
                <a:solidFill>
                  <a:srgbClr val="FFFFFF"/>
                </a:solidFill>
                <a:latin typeface="Arial"/>
                <a:cs typeface="Arial"/>
              </a:rPr>
              <a:t>B</a:t>
            </a:r>
            <a:r>
              <a:rPr sz="2800" spc="0" dirty="0">
                <a:solidFill>
                  <a:srgbClr val="FFFFFF"/>
                </a:solidFill>
                <a:latin typeface="Arial"/>
                <a:cs typeface="Arial"/>
              </a:rPr>
              <a:t>eha</a:t>
            </a:r>
            <a:r>
              <a:rPr sz="2800" spc="-5" dirty="0">
                <a:solidFill>
                  <a:srgbClr val="FFFFFF"/>
                </a:solidFill>
                <a:latin typeface="Arial"/>
                <a:cs typeface="Arial"/>
              </a:rPr>
              <a:t>v</a:t>
            </a:r>
            <a:r>
              <a:rPr sz="2800" spc="0" dirty="0">
                <a:solidFill>
                  <a:srgbClr val="FFFFFF"/>
                </a:solidFill>
                <a:latin typeface="Arial"/>
                <a:cs typeface="Arial"/>
              </a:rPr>
              <a:t>ior is</a:t>
            </a:r>
            <a:r>
              <a:rPr sz="2800" spc="-5" dirty="0">
                <a:solidFill>
                  <a:srgbClr val="FFFFFF"/>
                </a:solidFill>
                <a:latin typeface="Arial"/>
                <a:cs typeface="Arial"/>
              </a:rPr>
              <a:t> </a:t>
            </a:r>
            <a:r>
              <a:rPr sz="2800" spc="0" dirty="0">
                <a:solidFill>
                  <a:srgbClr val="FFFFFF"/>
                </a:solidFill>
                <a:latin typeface="Arial"/>
                <a:cs typeface="Arial"/>
              </a:rPr>
              <a:t>learned.</a:t>
            </a:r>
            <a:endParaRPr sz="2800">
              <a:latin typeface="Arial"/>
              <a:cs typeface="Arial"/>
            </a:endParaRPr>
          </a:p>
        </p:txBody>
      </p:sp>
      <p:sp>
        <p:nvSpPr>
          <p:cNvPr id="9" name="object 9"/>
          <p:cNvSpPr/>
          <p:nvPr/>
        </p:nvSpPr>
        <p:spPr>
          <a:xfrm>
            <a:off x="1411224" y="2855976"/>
            <a:ext cx="6318504" cy="1719072"/>
          </a:xfrm>
          <a:prstGeom prst="rect">
            <a:avLst/>
          </a:prstGeom>
          <a:blipFill>
            <a:blip r:embed="rId4" cstate="print"/>
            <a:stretch>
              <a:fillRect/>
            </a:stretch>
          </a:blipFill>
        </p:spPr>
        <p:txBody>
          <a:bodyPr wrap="square" lIns="0" tIns="0" rIns="0" bIns="0" rtlCol="0">
            <a:noAutofit/>
          </a:bodyPr>
          <a:lstStyle/>
          <a:p>
            <a:endParaRPr/>
          </a:p>
        </p:txBody>
      </p:sp>
      <p:sp>
        <p:nvSpPr>
          <p:cNvPr id="10" name="object 10"/>
          <p:cNvSpPr/>
          <p:nvPr/>
        </p:nvSpPr>
        <p:spPr>
          <a:xfrm>
            <a:off x="1471336" y="2898016"/>
            <a:ext cx="6198299" cy="1595099"/>
          </a:xfrm>
          <a:custGeom>
            <a:avLst/>
            <a:gdLst/>
            <a:ahLst/>
            <a:cxnLst/>
            <a:rect l="l" t="t" r="r" b="b"/>
            <a:pathLst>
              <a:path w="6198299" h="1595099">
                <a:moveTo>
                  <a:pt x="6038787" y="0"/>
                </a:moveTo>
                <a:lnTo>
                  <a:pt x="148262" y="390"/>
                </a:lnTo>
                <a:lnTo>
                  <a:pt x="106294" y="9093"/>
                </a:lnTo>
                <a:lnTo>
                  <a:pt x="69165" y="28034"/>
                </a:lnTo>
                <a:lnTo>
                  <a:pt x="38458" y="55632"/>
                </a:lnTo>
                <a:lnTo>
                  <a:pt x="15755" y="90304"/>
                </a:lnTo>
                <a:lnTo>
                  <a:pt x="2638" y="130467"/>
                </a:lnTo>
                <a:lnTo>
                  <a:pt x="0" y="159513"/>
                </a:lnTo>
                <a:lnTo>
                  <a:pt x="390" y="1446837"/>
                </a:lnTo>
                <a:lnTo>
                  <a:pt x="9093" y="1488805"/>
                </a:lnTo>
                <a:lnTo>
                  <a:pt x="28034" y="1525933"/>
                </a:lnTo>
                <a:lnTo>
                  <a:pt x="55631" y="1556640"/>
                </a:lnTo>
                <a:lnTo>
                  <a:pt x="90303" y="1579344"/>
                </a:lnTo>
                <a:lnTo>
                  <a:pt x="130467" y="1592461"/>
                </a:lnTo>
                <a:lnTo>
                  <a:pt x="159513" y="1595099"/>
                </a:lnTo>
                <a:lnTo>
                  <a:pt x="6050036" y="1594709"/>
                </a:lnTo>
                <a:lnTo>
                  <a:pt x="6092004" y="1586006"/>
                </a:lnTo>
                <a:lnTo>
                  <a:pt x="6129133" y="1567065"/>
                </a:lnTo>
                <a:lnTo>
                  <a:pt x="6159840" y="1539468"/>
                </a:lnTo>
                <a:lnTo>
                  <a:pt x="6182544" y="1504796"/>
                </a:lnTo>
                <a:lnTo>
                  <a:pt x="6195661" y="1464633"/>
                </a:lnTo>
                <a:lnTo>
                  <a:pt x="6198299" y="1435587"/>
                </a:lnTo>
                <a:lnTo>
                  <a:pt x="6197909" y="148263"/>
                </a:lnTo>
                <a:lnTo>
                  <a:pt x="6189206" y="106294"/>
                </a:lnTo>
                <a:lnTo>
                  <a:pt x="6170265" y="69166"/>
                </a:lnTo>
                <a:lnTo>
                  <a:pt x="6142668" y="38458"/>
                </a:lnTo>
                <a:lnTo>
                  <a:pt x="6107996" y="15755"/>
                </a:lnTo>
                <a:lnTo>
                  <a:pt x="6067833" y="2638"/>
                </a:lnTo>
                <a:lnTo>
                  <a:pt x="6038787" y="0"/>
                </a:lnTo>
                <a:close/>
              </a:path>
            </a:pathLst>
          </a:custGeom>
          <a:solidFill>
            <a:srgbClr val="9BBB59"/>
          </a:solidFill>
        </p:spPr>
        <p:txBody>
          <a:bodyPr wrap="square" lIns="0" tIns="0" rIns="0" bIns="0" rtlCol="0">
            <a:noAutofit/>
          </a:bodyPr>
          <a:lstStyle/>
          <a:p>
            <a:endParaRPr/>
          </a:p>
        </p:txBody>
      </p:sp>
      <p:sp>
        <p:nvSpPr>
          <p:cNvPr id="11" name="object 11"/>
          <p:cNvSpPr/>
          <p:nvPr/>
        </p:nvSpPr>
        <p:spPr>
          <a:xfrm>
            <a:off x="1471336" y="2898016"/>
            <a:ext cx="6198300" cy="1595100"/>
          </a:xfrm>
          <a:custGeom>
            <a:avLst/>
            <a:gdLst/>
            <a:ahLst/>
            <a:cxnLst/>
            <a:rect l="l" t="t" r="r" b="b"/>
            <a:pathLst>
              <a:path w="6198300" h="1595100">
                <a:moveTo>
                  <a:pt x="0" y="159512"/>
                </a:moveTo>
                <a:lnTo>
                  <a:pt x="5847" y="116566"/>
                </a:lnTo>
                <a:lnTo>
                  <a:pt x="22336" y="78058"/>
                </a:lnTo>
                <a:lnTo>
                  <a:pt x="47883" y="45568"/>
                </a:lnTo>
                <a:lnTo>
                  <a:pt x="80906" y="20680"/>
                </a:lnTo>
                <a:lnTo>
                  <a:pt x="119824" y="4976"/>
                </a:lnTo>
                <a:lnTo>
                  <a:pt x="6038787" y="0"/>
                </a:lnTo>
                <a:lnTo>
                  <a:pt x="6053497" y="669"/>
                </a:lnTo>
                <a:lnTo>
                  <a:pt x="6095140" y="10239"/>
                </a:lnTo>
                <a:lnTo>
                  <a:pt x="6131818" y="29923"/>
                </a:lnTo>
                <a:lnTo>
                  <a:pt x="6161950" y="58138"/>
                </a:lnTo>
                <a:lnTo>
                  <a:pt x="6183952" y="93302"/>
                </a:lnTo>
                <a:lnTo>
                  <a:pt x="6196243" y="133833"/>
                </a:lnTo>
                <a:lnTo>
                  <a:pt x="6198300" y="1435587"/>
                </a:lnTo>
                <a:lnTo>
                  <a:pt x="6197630" y="1450297"/>
                </a:lnTo>
                <a:lnTo>
                  <a:pt x="6188060" y="1491940"/>
                </a:lnTo>
                <a:lnTo>
                  <a:pt x="6168376" y="1528618"/>
                </a:lnTo>
                <a:lnTo>
                  <a:pt x="6140161" y="1558749"/>
                </a:lnTo>
                <a:lnTo>
                  <a:pt x="6104997" y="1580752"/>
                </a:lnTo>
                <a:lnTo>
                  <a:pt x="6064467" y="1593043"/>
                </a:lnTo>
                <a:lnTo>
                  <a:pt x="159512" y="1595100"/>
                </a:lnTo>
                <a:lnTo>
                  <a:pt x="144802" y="1594430"/>
                </a:lnTo>
                <a:lnTo>
                  <a:pt x="103159" y="1584860"/>
                </a:lnTo>
                <a:lnTo>
                  <a:pt x="66481" y="1565176"/>
                </a:lnTo>
                <a:lnTo>
                  <a:pt x="36350" y="1536961"/>
                </a:lnTo>
                <a:lnTo>
                  <a:pt x="14347" y="1501797"/>
                </a:lnTo>
                <a:lnTo>
                  <a:pt x="2056" y="1461266"/>
                </a:lnTo>
                <a:lnTo>
                  <a:pt x="0" y="159512"/>
                </a:lnTo>
                <a:close/>
              </a:path>
            </a:pathLst>
          </a:custGeom>
          <a:ln w="38100">
            <a:solidFill>
              <a:srgbClr val="FFFFFF"/>
            </a:solidFill>
          </a:ln>
        </p:spPr>
        <p:txBody>
          <a:bodyPr wrap="square" lIns="0" tIns="0" rIns="0" bIns="0" rtlCol="0">
            <a:noAutofit/>
          </a:bodyPr>
          <a:lstStyle/>
          <a:p>
            <a:endParaRPr/>
          </a:p>
        </p:txBody>
      </p:sp>
      <p:sp>
        <p:nvSpPr>
          <p:cNvPr id="12" name="object 12"/>
          <p:cNvSpPr/>
          <p:nvPr/>
        </p:nvSpPr>
        <p:spPr>
          <a:xfrm>
            <a:off x="1990344" y="4675632"/>
            <a:ext cx="6318504" cy="1862327"/>
          </a:xfrm>
          <a:prstGeom prst="rect">
            <a:avLst/>
          </a:prstGeom>
          <a:blipFill>
            <a:blip r:embed="rId5" cstate="print"/>
            <a:stretch>
              <a:fillRect/>
            </a:stretch>
          </a:blipFill>
        </p:spPr>
        <p:txBody>
          <a:bodyPr wrap="square" lIns="0" tIns="0" rIns="0" bIns="0" rtlCol="0">
            <a:noAutofit/>
          </a:bodyPr>
          <a:lstStyle/>
          <a:p>
            <a:endParaRPr/>
          </a:p>
        </p:txBody>
      </p:sp>
      <p:sp>
        <p:nvSpPr>
          <p:cNvPr id="13" name="object 13"/>
          <p:cNvSpPr/>
          <p:nvPr/>
        </p:nvSpPr>
        <p:spPr>
          <a:xfrm>
            <a:off x="1938527" y="4818888"/>
            <a:ext cx="6096000" cy="1682496"/>
          </a:xfrm>
          <a:prstGeom prst="rect">
            <a:avLst/>
          </a:prstGeom>
          <a:blipFill>
            <a:blip r:embed="rId6" cstate="print"/>
            <a:stretch>
              <a:fillRect/>
            </a:stretch>
          </a:blipFill>
        </p:spPr>
        <p:txBody>
          <a:bodyPr wrap="square" lIns="0" tIns="0" rIns="0" bIns="0" rtlCol="0">
            <a:noAutofit/>
          </a:bodyPr>
          <a:lstStyle/>
          <a:p>
            <a:endParaRPr/>
          </a:p>
        </p:txBody>
      </p:sp>
      <p:sp>
        <p:nvSpPr>
          <p:cNvPr id="14" name="object 14"/>
          <p:cNvSpPr/>
          <p:nvPr/>
        </p:nvSpPr>
        <p:spPr>
          <a:xfrm>
            <a:off x="2050403" y="4716442"/>
            <a:ext cx="6198301" cy="1740000"/>
          </a:xfrm>
          <a:custGeom>
            <a:avLst/>
            <a:gdLst/>
            <a:ahLst/>
            <a:cxnLst/>
            <a:rect l="l" t="t" r="r" b="b"/>
            <a:pathLst>
              <a:path w="6198301" h="1740000">
                <a:moveTo>
                  <a:pt x="6024302" y="0"/>
                </a:moveTo>
                <a:lnTo>
                  <a:pt x="168429" y="87"/>
                </a:lnTo>
                <a:lnTo>
                  <a:pt x="125744" y="6778"/>
                </a:lnTo>
                <a:lnTo>
                  <a:pt x="87172" y="23177"/>
                </a:lnTo>
                <a:lnTo>
                  <a:pt x="54043" y="47957"/>
                </a:lnTo>
                <a:lnTo>
                  <a:pt x="27688" y="79785"/>
                </a:lnTo>
                <a:lnTo>
                  <a:pt x="9434" y="117334"/>
                </a:lnTo>
                <a:lnTo>
                  <a:pt x="614" y="159273"/>
                </a:lnTo>
                <a:lnTo>
                  <a:pt x="0" y="173998"/>
                </a:lnTo>
                <a:lnTo>
                  <a:pt x="87" y="1571570"/>
                </a:lnTo>
                <a:lnTo>
                  <a:pt x="6778" y="1614256"/>
                </a:lnTo>
                <a:lnTo>
                  <a:pt x="23177" y="1652827"/>
                </a:lnTo>
                <a:lnTo>
                  <a:pt x="47957" y="1685956"/>
                </a:lnTo>
                <a:lnTo>
                  <a:pt x="79785" y="1712312"/>
                </a:lnTo>
                <a:lnTo>
                  <a:pt x="117334" y="1730565"/>
                </a:lnTo>
                <a:lnTo>
                  <a:pt x="159273" y="1739386"/>
                </a:lnTo>
                <a:lnTo>
                  <a:pt x="173998" y="1740000"/>
                </a:lnTo>
                <a:lnTo>
                  <a:pt x="6029871" y="1739912"/>
                </a:lnTo>
                <a:lnTo>
                  <a:pt x="6072556" y="1733222"/>
                </a:lnTo>
                <a:lnTo>
                  <a:pt x="6111128" y="1716822"/>
                </a:lnTo>
                <a:lnTo>
                  <a:pt x="6144257" y="1692043"/>
                </a:lnTo>
                <a:lnTo>
                  <a:pt x="6170612" y="1660214"/>
                </a:lnTo>
                <a:lnTo>
                  <a:pt x="6188866" y="1622665"/>
                </a:lnTo>
                <a:lnTo>
                  <a:pt x="6197686" y="1580726"/>
                </a:lnTo>
                <a:lnTo>
                  <a:pt x="6198301" y="1566001"/>
                </a:lnTo>
                <a:lnTo>
                  <a:pt x="6198213" y="168429"/>
                </a:lnTo>
                <a:lnTo>
                  <a:pt x="6191522" y="125744"/>
                </a:lnTo>
                <a:lnTo>
                  <a:pt x="6175123" y="87172"/>
                </a:lnTo>
                <a:lnTo>
                  <a:pt x="6150343" y="54043"/>
                </a:lnTo>
                <a:lnTo>
                  <a:pt x="6118515" y="27688"/>
                </a:lnTo>
                <a:lnTo>
                  <a:pt x="6080966" y="9434"/>
                </a:lnTo>
                <a:lnTo>
                  <a:pt x="6039027" y="614"/>
                </a:lnTo>
                <a:lnTo>
                  <a:pt x="6024302" y="0"/>
                </a:lnTo>
                <a:close/>
              </a:path>
            </a:pathLst>
          </a:custGeom>
          <a:solidFill>
            <a:srgbClr val="8064A2"/>
          </a:solidFill>
        </p:spPr>
        <p:txBody>
          <a:bodyPr wrap="square" lIns="0" tIns="0" rIns="0" bIns="0" rtlCol="0">
            <a:noAutofit/>
          </a:bodyPr>
          <a:lstStyle/>
          <a:p>
            <a:endParaRPr/>
          </a:p>
        </p:txBody>
      </p:sp>
      <p:sp>
        <p:nvSpPr>
          <p:cNvPr id="15" name="object 15"/>
          <p:cNvSpPr/>
          <p:nvPr/>
        </p:nvSpPr>
        <p:spPr>
          <a:xfrm>
            <a:off x="2050403" y="4716442"/>
            <a:ext cx="6198300" cy="1740000"/>
          </a:xfrm>
          <a:custGeom>
            <a:avLst/>
            <a:gdLst/>
            <a:ahLst/>
            <a:cxnLst/>
            <a:rect l="l" t="t" r="r" b="b"/>
            <a:pathLst>
              <a:path w="6198300" h="1740000">
                <a:moveTo>
                  <a:pt x="0" y="173998"/>
                </a:moveTo>
                <a:lnTo>
                  <a:pt x="5381" y="130891"/>
                </a:lnTo>
                <a:lnTo>
                  <a:pt x="20637" y="91732"/>
                </a:lnTo>
                <a:lnTo>
                  <a:pt x="44440" y="57848"/>
                </a:lnTo>
                <a:lnTo>
                  <a:pt x="75459" y="30572"/>
                </a:lnTo>
                <a:lnTo>
                  <a:pt x="112364" y="11231"/>
                </a:lnTo>
                <a:lnTo>
                  <a:pt x="153826" y="1156"/>
                </a:lnTo>
                <a:lnTo>
                  <a:pt x="6024302" y="0"/>
                </a:lnTo>
                <a:lnTo>
                  <a:pt x="6039027" y="614"/>
                </a:lnTo>
                <a:lnTo>
                  <a:pt x="6080966" y="9435"/>
                </a:lnTo>
                <a:lnTo>
                  <a:pt x="6118515" y="27688"/>
                </a:lnTo>
                <a:lnTo>
                  <a:pt x="6150343" y="54044"/>
                </a:lnTo>
                <a:lnTo>
                  <a:pt x="6175122" y="87172"/>
                </a:lnTo>
                <a:lnTo>
                  <a:pt x="6191522" y="125744"/>
                </a:lnTo>
                <a:lnTo>
                  <a:pt x="6198212" y="168430"/>
                </a:lnTo>
                <a:lnTo>
                  <a:pt x="6198300" y="1566001"/>
                </a:lnTo>
                <a:lnTo>
                  <a:pt x="6197685" y="1580726"/>
                </a:lnTo>
                <a:lnTo>
                  <a:pt x="6188865" y="1622665"/>
                </a:lnTo>
                <a:lnTo>
                  <a:pt x="6170612" y="1660214"/>
                </a:lnTo>
                <a:lnTo>
                  <a:pt x="6144256" y="1692043"/>
                </a:lnTo>
                <a:lnTo>
                  <a:pt x="6111127" y="1716822"/>
                </a:lnTo>
                <a:lnTo>
                  <a:pt x="6072556" y="1733222"/>
                </a:lnTo>
                <a:lnTo>
                  <a:pt x="6029870" y="1739912"/>
                </a:lnTo>
                <a:lnTo>
                  <a:pt x="173998" y="1740000"/>
                </a:lnTo>
                <a:lnTo>
                  <a:pt x="159273" y="1739385"/>
                </a:lnTo>
                <a:lnTo>
                  <a:pt x="117334" y="1730564"/>
                </a:lnTo>
                <a:lnTo>
                  <a:pt x="79785" y="1712311"/>
                </a:lnTo>
                <a:lnTo>
                  <a:pt x="47956" y="1685956"/>
                </a:lnTo>
                <a:lnTo>
                  <a:pt x="23177" y="1652827"/>
                </a:lnTo>
                <a:lnTo>
                  <a:pt x="6778" y="1614255"/>
                </a:lnTo>
                <a:lnTo>
                  <a:pt x="87" y="1571570"/>
                </a:lnTo>
                <a:lnTo>
                  <a:pt x="0" y="173998"/>
                </a:lnTo>
                <a:close/>
              </a:path>
            </a:pathLst>
          </a:custGeom>
          <a:ln w="38100">
            <a:solidFill>
              <a:srgbClr val="FFFFFF"/>
            </a:solidFill>
          </a:ln>
        </p:spPr>
        <p:txBody>
          <a:bodyPr wrap="square" lIns="0" tIns="0" rIns="0" bIns="0" rtlCol="0">
            <a:noAutofit/>
          </a:bodyPr>
          <a:lstStyle/>
          <a:p>
            <a:endParaRPr/>
          </a:p>
        </p:txBody>
      </p:sp>
      <p:sp>
        <p:nvSpPr>
          <p:cNvPr id="16" name="object 16"/>
          <p:cNvSpPr txBox="1"/>
          <p:nvPr/>
        </p:nvSpPr>
        <p:spPr>
          <a:xfrm>
            <a:off x="2169819" y="3277615"/>
            <a:ext cx="5525770" cy="2947670"/>
          </a:xfrm>
          <a:prstGeom prst="rect">
            <a:avLst/>
          </a:prstGeom>
        </p:spPr>
        <p:txBody>
          <a:bodyPr vert="horz" wrap="square" lIns="0" tIns="0" rIns="0" bIns="0" rtlCol="0">
            <a:noAutofit/>
          </a:bodyPr>
          <a:lstStyle/>
          <a:p>
            <a:pPr marL="12700" marR="1688464">
              <a:lnSpc>
                <a:spcPts val="3020"/>
              </a:lnSpc>
            </a:pPr>
            <a:r>
              <a:rPr sz="2800" dirty="0">
                <a:solidFill>
                  <a:srgbClr val="F3F3F3"/>
                </a:solidFill>
                <a:latin typeface="Arial"/>
                <a:cs typeface="Arial"/>
              </a:rPr>
              <a:t>Learning</a:t>
            </a:r>
            <a:r>
              <a:rPr sz="2800" spc="-5" dirty="0">
                <a:solidFill>
                  <a:srgbClr val="F3F3F3"/>
                </a:solidFill>
                <a:latin typeface="Arial"/>
                <a:cs typeface="Arial"/>
              </a:rPr>
              <a:t> </a:t>
            </a:r>
            <a:r>
              <a:rPr sz="2800" spc="0" dirty="0">
                <a:solidFill>
                  <a:srgbClr val="F3F3F3"/>
                </a:solidFill>
                <a:latin typeface="Arial"/>
                <a:cs typeface="Arial"/>
              </a:rPr>
              <a:t>is</a:t>
            </a:r>
            <a:r>
              <a:rPr sz="2800" spc="-5" dirty="0">
                <a:solidFill>
                  <a:srgbClr val="F3F3F3"/>
                </a:solidFill>
                <a:latin typeface="Arial"/>
                <a:cs typeface="Arial"/>
              </a:rPr>
              <a:t> f</a:t>
            </a:r>
            <a:r>
              <a:rPr sz="2800" spc="0" dirty="0">
                <a:solidFill>
                  <a:srgbClr val="F3F3F3"/>
                </a:solidFill>
                <a:latin typeface="Arial"/>
                <a:cs typeface="Arial"/>
              </a:rPr>
              <a:t>a</a:t>
            </a:r>
            <a:r>
              <a:rPr sz="2800" spc="-5" dirty="0">
                <a:solidFill>
                  <a:srgbClr val="F3F3F3"/>
                </a:solidFill>
                <a:latin typeface="Arial"/>
                <a:cs typeface="Arial"/>
              </a:rPr>
              <a:t>c</a:t>
            </a:r>
            <a:r>
              <a:rPr sz="2800" spc="0" dirty="0">
                <a:solidFill>
                  <a:srgbClr val="F3F3F3"/>
                </a:solidFill>
                <a:latin typeface="Arial"/>
                <a:cs typeface="Arial"/>
              </a:rPr>
              <a:t>ili</a:t>
            </a:r>
            <a:r>
              <a:rPr sz="2800" spc="-10" dirty="0">
                <a:solidFill>
                  <a:srgbClr val="F3F3F3"/>
                </a:solidFill>
                <a:latin typeface="Arial"/>
                <a:cs typeface="Arial"/>
              </a:rPr>
              <a:t>t</a:t>
            </a:r>
            <a:r>
              <a:rPr sz="2800" spc="0" dirty="0">
                <a:solidFill>
                  <a:srgbClr val="F3F3F3"/>
                </a:solidFill>
                <a:latin typeface="Arial"/>
                <a:cs typeface="Arial"/>
              </a:rPr>
              <a:t>a</a:t>
            </a:r>
            <a:r>
              <a:rPr sz="2800" spc="-5" dirty="0">
                <a:solidFill>
                  <a:srgbClr val="F3F3F3"/>
                </a:solidFill>
                <a:latin typeface="Arial"/>
                <a:cs typeface="Arial"/>
              </a:rPr>
              <a:t>t</a:t>
            </a:r>
            <a:r>
              <a:rPr sz="2800" spc="0" dirty="0">
                <a:solidFill>
                  <a:srgbClr val="F3F3F3"/>
                </a:solidFill>
                <a:latin typeface="Arial"/>
                <a:cs typeface="Arial"/>
              </a:rPr>
              <a:t>ed by guided</a:t>
            </a:r>
            <a:r>
              <a:rPr sz="2800" spc="-5" dirty="0">
                <a:solidFill>
                  <a:srgbClr val="F3F3F3"/>
                </a:solidFill>
                <a:latin typeface="Arial"/>
                <a:cs typeface="Arial"/>
              </a:rPr>
              <a:t> f</a:t>
            </a:r>
            <a:r>
              <a:rPr sz="2800" spc="0" dirty="0">
                <a:solidFill>
                  <a:srgbClr val="F3F3F3"/>
                </a:solidFill>
                <a:latin typeface="Arial"/>
                <a:cs typeface="Arial"/>
              </a:rPr>
              <a:t>eedba</a:t>
            </a:r>
            <a:r>
              <a:rPr sz="2800" spc="-10" dirty="0">
                <a:solidFill>
                  <a:srgbClr val="F3F3F3"/>
                </a:solidFill>
                <a:latin typeface="Arial"/>
                <a:cs typeface="Arial"/>
              </a:rPr>
              <a:t>c</a:t>
            </a:r>
            <a:r>
              <a:rPr sz="2800" spc="-5" dirty="0">
                <a:solidFill>
                  <a:srgbClr val="F3F3F3"/>
                </a:solidFill>
                <a:latin typeface="Arial"/>
                <a:cs typeface="Arial"/>
              </a:rPr>
              <a:t>k</a:t>
            </a:r>
            <a:r>
              <a:rPr sz="2800" b="1" spc="0" dirty="0">
                <a:solidFill>
                  <a:srgbClr val="F3F3F3"/>
                </a:solidFill>
                <a:latin typeface="Arial"/>
                <a:cs typeface="Arial"/>
              </a:rPr>
              <a:t>.</a:t>
            </a:r>
            <a:endParaRPr sz="2800">
              <a:latin typeface="Arial"/>
              <a:cs typeface="Arial"/>
            </a:endParaRPr>
          </a:p>
          <a:p>
            <a:pPr>
              <a:lnSpc>
                <a:spcPts val="1000"/>
              </a:lnSpc>
            </a:pPr>
            <a:endParaRPr sz="1000"/>
          </a:p>
          <a:p>
            <a:pPr>
              <a:lnSpc>
                <a:spcPts val="1000"/>
              </a:lnSpc>
            </a:pPr>
            <a:endParaRPr sz="1000"/>
          </a:p>
          <a:p>
            <a:pPr>
              <a:lnSpc>
                <a:spcPts val="1000"/>
              </a:lnSpc>
            </a:pPr>
            <a:endParaRPr sz="1000"/>
          </a:p>
          <a:p>
            <a:pPr>
              <a:lnSpc>
                <a:spcPts val="1000"/>
              </a:lnSpc>
            </a:pPr>
            <a:endParaRPr sz="1000"/>
          </a:p>
          <a:p>
            <a:pPr>
              <a:lnSpc>
                <a:spcPts val="1000"/>
              </a:lnSpc>
            </a:pPr>
            <a:endParaRPr sz="1000"/>
          </a:p>
          <a:p>
            <a:pPr>
              <a:lnSpc>
                <a:spcPts val="1000"/>
              </a:lnSpc>
            </a:pPr>
            <a:endParaRPr sz="1000"/>
          </a:p>
          <a:p>
            <a:pPr>
              <a:lnSpc>
                <a:spcPts val="1000"/>
              </a:lnSpc>
              <a:spcBef>
                <a:spcPts val="12"/>
              </a:spcBef>
            </a:pPr>
            <a:endParaRPr sz="1000"/>
          </a:p>
          <a:p>
            <a:pPr marL="22860" marR="12700">
              <a:lnSpc>
                <a:spcPct val="100000"/>
              </a:lnSpc>
            </a:pPr>
            <a:r>
              <a:rPr sz="2800" spc="-15" dirty="0">
                <a:solidFill>
                  <a:srgbClr val="F3F3F3"/>
                </a:solidFill>
                <a:latin typeface="Arial"/>
                <a:cs typeface="Arial"/>
              </a:rPr>
              <a:t>P</a:t>
            </a:r>
            <a:r>
              <a:rPr sz="2800" spc="0" dirty="0">
                <a:solidFill>
                  <a:srgbClr val="F3F3F3"/>
                </a:solidFill>
                <a:latin typeface="Arial"/>
                <a:cs typeface="Arial"/>
              </a:rPr>
              <a:t>o</a:t>
            </a:r>
            <a:r>
              <a:rPr sz="2800" spc="-5" dirty="0">
                <a:solidFill>
                  <a:srgbClr val="F3F3F3"/>
                </a:solidFill>
                <a:latin typeface="Arial"/>
                <a:cs typeface="Arial"/>
              </a:rPr>
              <a:t>s</a:t>
            </a:r>
            <a:r>
              <a:rPr sz="2800" spc="0" dirty="0">
                <a:solidFill>
                  <a:srgbClr val="F3F3F3"/>
                </a:solidFill>
                <a:latin typeface="Arial"/>
                <a:cs typeface="Arial"/>
              </a:rPr>
              <a:t>i</a:t>
            </a:r>
            <a:r>
              <a:rPr sz="2800" spc="-5" dirty="0">
                <a:solidFill>
                  <a:srgbClr val="F3F3F3"/>
                </a:solidFill>
                <a:latin typeface="Arial"/>
                <a:cs typeface="Arial"/>
              </a:rPr>
              <a:t>t</a:t>
            </a:r>
            <a:r>
              <a:rPr sz="2800" spc="0" dirty="0">
                <a:solidFill>
                  <a:srgbClr val="F3F3F3"/>
                </a:solidFill>
                <a:latin typeface="Arial"/>
                <a:cs typeface="Arial"/>
              </a:rPr>
              <a:t>i</a:t>
            </a:r>
            <a:r>
              <a:rPr sz="2800" spc="-5" dirty="0">
                <a:solidFill>
                  <a:srgbClr val="F3F3F3"/>
                </a:solidFill>
                <a:latin typeface="Arial"/>
                <a:cs typeface="Arial"/>
              </a:rPr>
              <a:t>v</a:t>
            </a:r>
            <a:r>
              <a:rPr sz="2800" spc="0" dirty="0">
                <a:solidFill>
                  <a:srgbClr val="F3F3F3"/>
                </a:solidFill>
                <a:latin typeface="Arial"/>
                <a:cs typeface="Arial"/>
              </a:rPr>
              <a:t>e </a:t>
            </a:r>
            <a:r>
              <a:rPr sz="2800" spc="-5" dirty="0">
                <a:solidFill>
                  <a:srgbClr val="F3F3F3"/>
                </a:solidFill>
                <a:latin typeface="Arial"/>
                <a:cs typeface="Arial"/>
              </a:rPr>
              <a:t>f</a:t>
            </a:r>
            <a:r>
              <a:rPr sz="2800" spc="0" dirty="0">
                <a:solidFill>
                  <a:srgbClr val="F3F3F3"/>
                </a:solidFill>
                <a:latin typeface="Arial"/>
                <a:cs typeface="Arial"/>
              </a:rPr>
              <a:t>eedba</a:t>
            </a:r>
            <a:r>
              <a:rPr sz="2800" spc="-5" dirty="0">
                <a:solidFill>
                  <a:srgbClr val="F3F3F3"/>
                </a:solidFill>
                <a:latin typeface="Arial"/>
                <a:cs typeface="Arial"/>
              </a:rPr>
              <a:t>c</a:t>
            </a:r>
            <a:r>
              <a:rPr sz="2800" spc="0" dirty="0">
                <a:solidFill>
                  <a:srgbClr val="F3F3F3"/>
                </a:solidFill>
                <a:latin typeface="Arial"/>
                <a:cs typeface="Arial"/>
              </a:rPr>
              <a:t>k</a:t>
            </a:r>
            <a:r>
              <a:rPr sz="2800" spc="-5" dirty="0">
                <a:solidFill>
                  <a:srgbClr val="F3F3F3"/>
                </a:solidFill>
                <a:latin typeface="Arial"/>
                <a:cs typeface="Arial"/>
              </a:rPr>
              <a:t> </a:t>
            </a:r>
            <a:r>
              <a:rPr sz="2800" spc="0" dirty="0">
                <a:solidFill>
                  <a:srgbClr val="F3F3F3"/>
                </a:solidFill>
                <a:latin typeface="Arial"/>
                <a:cs typeface="Arial"/>
              </a:rPr>
              <a:t>has</a:t>
            </a:r>
            <a:r>
              <a:rPr sz="2800" spc="-5" dirty="0">
                <a:solidFill>
                  <a:srgbClr val="F3F3F3"/>
                </a:solidFill>
                <a:latin typeface="Arial"/>
                <a:cs typeface="Arial"/>
              </a:rPr>
              <a:t> </a:t>
            </a:r>
            <a:r>
              <a:rPr sz="2800" spc="0" dirty="0">
                <a:solidFill>
                  <a:srgbClr val="F3F3F3"/>
                </a:solidFill>
                <a:latin typeface="Arial"/>
                <a:cs typeface="Arial"/>
              </a:rPr>
              <a:t>a grea</a:t>
            </a:r>
            <a:r>
              <a:rPr sz="2800" spc="-5" dirty="0">
                <a:solidFill>
                  <a:srgbClr val="F3F3F3"/>
                </a:solidFill>
                <a:latin typeface="Arial"/>
                <a:cs typeface="Arial"/>
              </a:rPr>
              <a:t>t</a:t>
            </a:r>
            <a:r>
              <a:rPr sz="2800" spc="0" dirty="0">
                <a:solidFill>
                  <a:srgbClr val="F3F3F3"/>
                </a:solidFill>
                <a:latin typeface="Arial"/>
                <a:cs typeface="Arial"/>
              </a:rPr>
              <a:t>er li</a:t>
            </a:r>
            <a:r>
              <a:rPr sz="2800" spc="-5" dirty="0">
                <a:solidFill>
                  <a:srgbClr val="F3F3F3"/>
                </a:solidFill>
                <a:latin typeface="Arial"/>
                <a:cs typeface="Arial"/>
              </a:rPr>
              <a:t>k</a:t>
            </a:r>
            <a:r>
              <a:rPr sz="2800" spc="0" dirty="0">
                <a:solidFill>
                  <a:srgbClr val="F3F3F3"/>
                </a:solidFill>
                <a:latin typeface="Arial"/>
                <a:cs typeface="Arial"/>
              </a:rPr>
              <a:t>elihood</a:t>
            </a:r>
            <a:r>
              <a:rPr sz="2800" spc="-5" dirty="0">
                <a:solidFill>
                  <a:srgbClr val="F3F3F3"/>
                </a:solidFill>
                <a:latin typeface="Arial"/>
                <a:cs typeface="Arial"/>
              </a:rPr>
              <a:t> </a:t>
            </a:r>
            <a:r>
              <a:rPr sz="2800" spc="0" dirty="0">
                <a:solidFill>
                  <a:srgbClr val="F3F3F3"/>
                </a:solidFill>
                <a:latin typeface="Arial"/>
                <a:cs typeface="Arial"/>
              </a:rPr>
              <a:t>of</a:t>
            </a:r>
            <a:r>
              <a:rPr sz="2800" spc="-10" dirty="0">
                <a:solidFill>
                  <a:srgbClr val="F3F3F3"/>
                </a:solidFill>
                <a:latin typeface="Arial"/>
                <a:cs typeface="Arial"/>
              </a:rPr>
              <a:t> </a:t>
            </a:r>
            <a:r>
              <a:rPr sz="2800" spc="-5" dirty="0">
                <a:solidFill>
                  <a:srgbClr val="F3F3F3"/>
                </a:solidFill>
                <a:latin typeface="Arial"/>
                <a:cs typeface="Arial"/>
              </a:rPr>
              <a:t>s</a:t>
            </a:r>
            <a:r>
              <a:rPr sz="2800" spc="0" dirty="0">
                <a:solidFill>
                  <a:srgbClr val="F3F3F3"/>
                </a:solidFill>
                <a:latin typeface="Arial"/>
                <a:cs typeface="Arial"/>
              </a:rPr>
              <a:t>haping</a:t>
            </a:r>
            <a:r>
              <a:rPr sz="2800" spc="-5" dirty="0">
                <a:solidFill>
                  <a:srgbClr val="F3F3F3"/>
                </a:solidFill>
                <a:latin typeface="Arial"/>
                <a:cs typeface="Arial"/>
              </a:rPr>
              <a:t> </a:t>
            </a:r>
            <a:r>
              <a:rPr sz="2800" spc="0" dirty="0">
                <a:solidFill>
                  <a:srgbClr val="F3F3F3"/>
                </a:solidFill>
                <a:latin typeface="Arial"/>
                <a:cs typeface="Arial"/>
              </a:rPr>
              <a:t>beha</a:t>
            </a:r>
            <a:r>
              <a:rPr sz="2800" spc="-10" dirty="0">
                <a:solidFill>
                  <a:srgbClr val="F3F3F3"/>
                </a:solidFill>
                <a:latin typeface="Arial"/>
                <a:cs typeface="Arial"/>
              </a:rPr>
              <a:t>v</a:t>
            </a:r>
            <a:r>
              <a:rPr sz="2800" spc="0" dirty="0">
                <a:solidFill>
                  <a:srgbClr val="F3F3F3"/>
                </a:solidFill>
                <a:latin typeface="Arial"/>
                <a:cs typeface="Arial"/>
              </a:rPr>
              <a:t>ior</a:t>
            </a:r>
            <a:r>
              <a:rPr sz="2800" spc="-5" dirty="0">
                <a:solidFill>
                  <a:srgbClr val="F3F3F3"/>
                </a:solidFill>
                <a:latin typeface="Arial"/>
                <a:cs typeface="Arial"/>
              </a:rPr>
              <a:t> </a:t>
            </a:r>
            <a:r>
              <a:rPr sz="2800" spc="-10" dirty="0">
                <a:solidFill>
                  <a:srgbClr val="F3F3F3"/>
                </a:solidFill>
                <a:latin typeface="Arial"/>
                <a:cs typeface="Arial"/>
              </a:rPr>
              <a:t>t</a:t>
            </a:r>
            <a:r>
              <a:rPr sz="2800" spc="0" dirty="0">
                <a:solidFill>
                  <a:srgbClr val="F3F3F3"/>
                </a:solidFill>
                <a:latin typeface="Arial"/>
                <a:cs typeface="Arial"/>
              </a:rPr>
              <a:t>han nega</a:t>
            </a:r>
            <a:r>
              <a:rPr sz="2800" spc="-10" dirty="0">
                <a:solidFill>
                  <a:srgbClr val="F3F3F3"/>
                </a:solidFill>
                <a:latin typeface="Arial"/>
                <a:cs typeface="Arial"/>
              </a:rPr>
              <a:t>t</a:t>
            </a:r>
            <a:r>
              <a:rPr sz="2800" spc="0" dirty="0">
                <a:solidFill>
                  <a:srgbClr val="F3F3F3"/>
                </a:solidFill>
                <a:latin typeface="Arial"/>
                <a:cs typeface="Arial"/>
              </a:rPr>
              <a:t>i</a:t>
            </a:r>
            <a:r>
              <a:rPr sz="2800" spc="-5" dirty="0">
                <a:solidFill>
                  <a:srgbClr val="F3F3F3"/>
                </a:solidFill>
                <a:latin typeface="Arial"/>
                <a:cs typeface="Arial"/>
              </a:rPr>
              <a:t>v</a:t>
            </a:r>
            <a:r>
              <a:rPr sz="2800" spc="0" dirty="0">
                <a:solidFill>
                  <a:srgbClr val="F3F3F3"/>
                </a:solidFill>
                <a:latin typeface="Arial"/>
                <a:cs typeface="Arial"/>
              </a:rPr>
              <a:t>e </a:t>
            </a:r>
            <a:r>
              <a:rPr sz="2800" spc="-5" dirty="0">
                <a:solidFill>
                  <a:srgbClr val="F3F3F3"/>
                </a:solidFill>
                <a:latin typeface="Arial"/>
                <a:cs typeface="Arial"/>
              </a:rPr>
              <a:t>f</a:t>
            </a:r>
            <a:r>
              <a:rPr sz="2800" spc="0" dirty="0">
                <a:solidFill>
                  <a:srgbClr val="F3F3F3"/>
                </a:solidFill>
                <a:latin typeface="Arial"/>
                <a:cs typeface="Arial"/>
              </a:rPr>
              <a:t>eedba</a:t>
            </a:r>
            <a:r>
              <a:rPr sz="2800" spc="-10" dirty="0">
                <a:solidFill>
                  <a:srgbClr val="F3F3F3"/>
                </a:solidFill>
                <a:latin typeface="Arial"/>
                <a:cs typeface="Arial"/>
              </a:rPr>
              <a:t>c</a:t>
            </a:r>
            <a:r>
              <a:rPr sz="2800" spc="-5" dirty="0">
                <a:solidFill>
                  <a:srgbClr val="F3F3F3"/>
                </a:solidFill>
                <a:latin typeface="Arial"/>
                <a:cs typeface="Arial"/>
              </a:rPr>
              <a:t>k</a:t>
            </a:r>
            <a:r>
              <a:rPr sz="2800" spc="0" dirty="0">
                <a:solidFill>
                  <a:srgbClr val="F3F3F3"/>
                </a:solidFill>
                <a:latin typeface="Arial"/>
                <a:cs typeface="Arial"/>
              </a:rPr>
              <a:t>.</a:t>
            </a:r>
            <a:endParaRPr sz="2800">
              <a:latin typeface="Arial"/>
              <a:cs typeface="Arial"/>
            </a:endParaRPr>
          </a:p>
        </p:txBody>
      </p:sp>
      <p:sp>
        <p:nvSpPr>
          <p:cNvPr id="17" name="object 17"/>
          <p:cNvSpPr/>
          <p:nvPr/>
        </p:nvSpPr>
        <p:spPr>
          <a:xfrm>
            <a:off x="6008000" y="2561089"/>
            <a:ext cx="928201" cy="928199"/>
          </a:xfrm>
          <a:custGeom>
            <a:avLst/>
            <a:gdLst/>
            <a:ahLst/>
            <a:cxnLst/>
            <a:rect l="l" t="t" r="r" b="b"/>
            <a:pathLst>
              <a:path w="928201" h="928199">
                <a:moveTo>
                  <a:pt x="928201" y="510509"/>
                </a:moveTo>
                <a:lnTo>
                  <a:pt x="0" y="510509"/>
                </a:lnTo>
                <a:lnTo>
                  <a:pt x="464099" y="928199"/>
                </a:lnTo>
                <a:lnTo>
                  <a:pt x="928201" y="510509"/>
                </a:lnTo>
                <a:close/>
              </a:path>
              <a:path w="928201" h="928199">
                <a:moveTo>
                  <a:pt x="719355" y="0"/>
                </a:moveTo>
                <a:lnTo>
                  <a:pt x="208845" y="0"/>
                </a:lnTo>
                <a:lnTo>
                  <a:pt x="208845" y="510509"/>
                </a:lnTo>
                <a:lnTo>
                  <a:pt x="719355" y="510509"/>
                </a:lnTo>
                <a:lnTo>
                  <a:pt x="719355" y="0"/>
                </a:lnTo>
                <a:close/>
              </a:path>
            </a:pathLst>
          </a:custGeom>
          <a:solidFill>
            <a:srgbClr val="E7CFCF"/>
          </a:solidFill>
        </p:spPr>
        <p:txBody>
          <a:bodyPr wrap="square" lIns="0" tIns="0" rIns="0" bIns="0" rtlCol="0">
            <a:noAutofit/>
          </a:bodyPr>
          <a:lstStyle/>
          <a:p>
            <a:endParaRPr/>
          </a:p>
        </p:txBody>
      </p:sp>
      <p:sp>
        <p:nvSpPr>
          <p:cNvPr id="18" name="object 18"/>
          <p:cNvSpPr/>
          <p:nvPr/>
        </p:nvSpPr>
        <p:spPr>
          <a:xfrm>
            <a:off x="6008000" y="2561089"/>
            <a:ext cx="928200" cy="928200"/>
          </a:xfrm>
          <a:custGeom>
            <a:avLst/>
            <a:gdLst/>
            <a:ahLst/>
            <a:cxnLst/>
            <a:rect l="l" t="t" r="r" b="b"/>
            <a:pathLst>
              <a:path w="928200" h="928200">
                <a:moveTo>
                  <a:pt x="0" y="510510"/>
                </a:moveTo>
                <a:lnTo>
                  <a:pt x="208845" y="510510"/>
                </a:lnTo>
                <a:lnTo>
                  <a:pt x="208845" y="0"/>
                </a:lnTo>
                <a:lnTo>
                  <a:pt x="719355" y="0"/>
                </a:lnTo>
                <a:lnTo>
                  <a:pt x="719355" y="510510"/>
                </a:lnTo>
                <a:lnTo>
                  <a:pt x="928200" y="510510"/>
                </a:lnTo>
                <a:lnTo>
                  <a:pt x="464100" y="928200"/>
                </a:lnTo>
                <a:lnTo>
                  <a:pt x="0" y="510510"/>
                </a:lnTo>
                <a:close/>
              </a:path>
            </a:pathLst>
          </a:custGeom>
          <a:ln w="25400">
            <a:solidFill>
              <a:srgbClr val="E7CFCF"/>
            </a:solidFill>
          </a:ln>
        </p:spPr>
        <p:txBody>
          <a:bodyPr wrap="square" lIns="0" tIns="0" rIns="0" bIns="0" rtlCol="0">
            <a:noAutofit/>
          </a:bodyPr>
          <a:lstStyle/>
          <a:p>
            <a:endParaRPr/>
          </a:p>
        </p:txBody>
      </p:sp>
      <p:sp>
        <p:nvSpPr>
          <p:cNvPr id="19" name="object 19"/>
          <p:cNvSpPr/>
          <p:nvPr/>
        </p:nvSpPr>
        <p:spPr>
          <a:xfrm>
            <a:off x="6881817" y="4332259"/>
            <a:ext cx="928199" cy="928199"/>
          </a:xfrm>
          <a:custGeom>
            <a:avLst/>
            <a:gdLst/>
            <a:ahLst/>
            <a:cxnLst/>
            <a:rect l="l" t="t" r="r" b="b"/>
            <a:pathLst>
              <a:path w="928199" h="928199">
                <a:moveTo>
                  <a:pt x="928199" y="510509"/>
                </a:moveTo>
                <a:lnTo>
                  <a:pt x="0" y="510509"/>
                </a:lnTo>
                <a:lnTo>
                  <a:pt x="464099" y="928199"/>
                </a:lnTo>
                <a:lnTo>
                  <a:pt x="928199" y="510509"/>
                </a:lnTo>
                <a:close/>
              </a:path>
              <a:path w="928199" h="928199">
                <a:moveTo>
                  <a:pt x="719354" y="0"/>
                </a:moveTo>
                <a:lnTo>
                  <a:pt x="208843" y="0"/>
                </a:lnTo>
                <a:lnTo>
                  <a:pt x="208843" y="510509"/>
                </a:lnTo>
                <a:lnTo>
                  <a:pt x="719354" y="510509"/>
                </a:lnTo>
                <a:lnTo>
                  <a:pt x="719354" y="0"/>
                </a:lnTo>
                <a:close/>
              </a:path>
            </a:pathLst>
          </a:custGeom>
          <a:solidFill>
            <a:srgbClr val="DDE5D0"/>
          </a:solidFill>
        </p:spPr>
        <p:txBody>
          <a:bodyPr wrap="square" lIns="0" tIns="0" rIns="0" bIns="0" rtlCol="0">
            <a:noAutofit/>
          </a:bodyPr>
          <a:lstStyle/>
          <a:p>
            <a:endParaRPr/>
          </a:p>
        </p:txBody>
      </p:sp>
      <p:sp>
        <p:nvSpPr>
          <p:cNvPr id="20" name="object 20"/>
          <p:cNvSpPr/>
          <p:nvPr/>
        </p:nvSpPr>
        <p:spPr>
          <a:xfrm>
            <a:off x="6881817" y="4332259"/>
            <a:ext cx="928200" cy="928200"/>
          </a:xfrm>
          <a:custGeom>
            <a:avLst/>
            <a:gdLst/>
            <a:ahLst/>
            <a:cxnLst/>
            <a:rect l="l" t="t" r="r" b="b"/>
            <a:pathLst>
              <a:path w="928200" h="928200">
                <a:moveTo>
                  <a:pt x="0" y="510510"/>
                </a:moveTo>
                <a:lnTo>
                  <a:pt x="208845" y="510510"/>
                </a:lnTo>
                <a:lnTo>
                  <a:pt x="208845" y="0"/>
                </a:lnTo>
                <a:lnTo>
                  <a:pt x="719355" y="0"/>
                </a:lnTo>
                <a:lnTo>
                  <a:pt x="719355" y="510510"/>
                </a:lnTo>
                <a:lnTo>
                  <a:pt x="928200" y="510510"/>
                </a:lnTo>
                <a:lnTo>
                  <a:pt x="464100" y="928200"/>
                </a:lnTo>
                <a:lnTo>
                  <a:pt x="0" y="510510"/>
                </a:lnTo>
                <a:close/>
              </a:path>
            </a:pathLst>
          </a:custGeom>
          <a:ln w="25400">
            <a:solidFill>
              <a:srgbClr val="DDE5D0"/>
            </a:solidFill>
          </a:ln>
        </p:spPr>
        <p:txBody>
          <a:bodyPr wrap="square" lIns="0" tIns="0" rIns="0" bIns="0" rtlCol="0">
            <a:noAutofit/>
          </a:bodyPr>
          <a:lstStyle/>
          <a:p>
            <a:endParaRPr/>
          </a:p>
        </p:txBody>
      </p:sp>
      <p:sp>
        <p:nvSpPr>
          <p:cNvPr id="21" name="object 21"/>
          <p:cNvSpPr txBox="1"/>
          <p:nvPr/>
        </p:nvSpPr>
        <p:spPr>
          <a:xfrm>
            <a:off x="596900" y="216408"/>
            <a:ext cx="7950834" cy="556895"/>
          </a:xfrm>
          <a:prstGeom prst="rect">
            <a:avLst/>
          </a:prstGeom>
        </p:spPr>
        <p:txBody>
          <a:bodyPr vert="horz" wrap="square" lIns="0" tIns="0" rIns="0" bIns="0" rtlCol="0">
            <a:noAutofit/>
          </a:bodyPr>
          <a:lstStyle/>
          <a:p>
            <a:pPr marL="12700">
              <a:lnSpc>
                <a:spcPct val="100000"/>
              </a:lnSpc>
            </a:pPr>
            <a:r>
              <a:rPr lang="en-US" sz="3600" spc="-5" dirty="0">
                <a:latin typeface="Calibri" panose="020F0502020204030204" pitchFamily="34" charset="0"/>
                <a:cs typeface="Calibri" panose="020F0502020204030204" pitchFamily="34" charset="0"/>
              </a:rPr>
              <a:t>4. </a:t>
            </a:r>
            <a:r>
              <a:rPr sz="3600" spc="-5" dirty="0">
                <a:latin typeface="Calibri" panose="020F0502020204030204" pitchFamily="34" charset="0"/>
                <a:cs typeface="Calibri" panose="020F0502020204030204" pitchFamily="34" charset="0"/>
              </a:rPr>
              <a:t>I</a:t>
            </a:r>
            <a:r>
              <a:rPr sz="3600" spc="0" dirty="0">
                <a:latin typeface="Calibri" panose="020F0502020204030204" pitchFamily="34" charset="0"/>
                <a:cs typeface="Calibri" panose="020F0502020204030204" pitchFamily="34" charset="0"/>
              </a:rPr>
              <a:t>m</a:t>
            </a:r>
            <a:r>
              <a:rPr sz="3600" spc="-5" dirty="0">
                <a:latin typeface="Calibri" panose="020F0502020204030204" pitchFamily="34" charset="0"/>
                <a:cs typeface="Calibri" panose="020F0502020204030204" pitchFamily="34" charset="0"/>
              </a:rPr>
              <a:t>po</a:t>
            </a:r>
            <a:r>
              <a:rPr sz="3600" spc="0" dirty="0">
                <a:latin typeface="Calibri" panose="020F0502020204030204" pitchFamily="34" charset="0"/>
                <a:cs typeface="Calibri" panose="020F0502020204030204" pitchFamily="34" charset="0"/>
              </a:rPr>
              <a:t>r</a:t>
            </a:r>
            <a:r>
              <a:rPr sz="3600" spc="-5" dirty="0">
                <a:latin typeface="Calibri" panose="020F0502020204030204" pitchFamily="34" charset="0"/>
                <a:cs typeface="Calibri" panose="020F0502020204030204" pitchFamily="34" charset="0"/>
              </a:rPr>
              <a:t>tan</a:t>
            </a:r>
            <a:r>
              <a:rPr sz="3600" spc="0" dirty="0">
                <a:latin typeface="Calibri" panose="020F0502020204030204" pitchFamily="34" charset="0"/>
                <a:cs typeface="Calibri" panose="020F0502020204030204" pitchFamily="34" charset="0"/>
              </a:rPr>
              <a:t>ce </a:t>
            </a:r>
            <a:r>
              <a:rPr sz="3600" spc="-5" dirty="0">
                <a:latin typeface="Calibri" panose="020F0502020204030204" pitchFamily="34" charset="0"/>
                <a:cs typeface="Calibri" panose="020F0502020204030204" pitchFamily="34" charset="0"/>
              </a:rPr>
              <a:t>o</a:t>
            </a:r>
            <a:r>
              <a:rPr sz="3600" spc="0" dirty="0">
                <a:latin typeface="Calibri" panose="020F0502020204030204" pitchFamily="34" charset="0"/>
                <a:cs typeface="Calibri" panose="020F0502020204030204" pitchFamily="34" charset="0"/>
              </a:rPr>
              <a:t>f </a:t>
            </a:r>
            <a:r>
              <a:rPr sz="3600" spc="-5" dirty="0">
                <a:latin typeface="Calibri" panose="020F0502020204030204" pitchFamily="34" charset="0"/>
                <a:cs typeface="Calibri" panose="020F0502020204030204" pitchFamily="34" charset="0"/>
              </a:rPr>
              <a:t>A</a:t>
            </a:r>
            <a:r>
              <a:rPr sz="3600" spc="0" dirty="0">
                <a:latin typeface="Calibri" panose="020F0502020204030204" pitchFamily="34" charset="0"/>
                <a:cs typeface="Calibri" panose="020F0502020204030204" pitchFamily="34" charset="0"/>
              </a:rPr>
              <a:t>ck</a:t>
            </a:r>
            <a:r>
              <a:rPr sz="3600" spc="-5" dirty="0">
                <a:latin typeface="Calibri" panose="020F0502020204030204" pitchFamily="34" charset="0"/>
                <a:cs typeface="Calibri" panose="020F0502020204030204" pitchFamily="34" charset="0"/>
              </a:rPr>
              <a:t>no</a:t>
            </a:r>
            <a:r>
              <a:rPr sz="3600" spc="0" dirty="0">
                <a:latin typeface="Calibri" panose="020F0502020204030204" pitchFamily="34" charset="0"/>
                <a:cs typeface="Calibri" panose="020F0502020204030204" pitchFamily="34" charset="0"/>
              </a:rPr>
              <a:t>wl</a:t>
            </a:r>
            <a:r>
              <a:rPr sz="3600" spc="-5" dirty="0">
                <a:latin typeface="Calibri" panose="020F0502020204030204" pitchFamily="34" charset="0"/>
                <a:cs typeface="Calibri" panose="020F0502020204030204" pitchFamily="34" charset="0"/>
              </a:rPr>
              <a:t>edg</a:t>
            </a:r>
            <a:r>
              <a:rPr sz="3600" spc="0" dirty="0">
                <a:latin typeface="Calibri" panose="020F0502020204030204" pitchFamily="34" charset="0"/>
                <a:cs typeface="Calibri" panose="020F0502020204030204" pitchFamily="34" charset="0"/>
              </a:rPr>
              <a:t>i</a:t>
            </a:r>
            <a:r>
              <a:rPr sz="3600" spc="-5" dirty="0">
                <a:latin typeface="Calibri" panose="020F0502020204030204" pitchFamily="34" charset="0"/>
                <a:cs typeface="Calibri" panose="020F0502020204030204" pitchFamily="34" charset="0"/>
              </a:rPr>
              <a:t>n</a:t>
            </a:r>
            <a:r>
              <a:rPr sz="3600" spc="0" dirty="0">
                <a:latin typeface="Calibri" panose="020F0502020204030204" pitchFamily="34" charset="0"/>
                <a:cs typeface="Calibri" panose="020F0502020204030204" pitchFamily="34" charset="0"/>
              </a:rPr>
              <a:t>g </a:t>
            </a:r>
            <a:r>
              <a:rPr sz="3600" spc="-5" dirty="0">
                <a:latin typeface="Calibri" panose="020F0502020204030204" pitchFamily="34" charset="0"/>
                <a:cs typeface="Calibri" panose="020F0502020204030204" pitchFamily="34" charset="0"/>
              </a:rPr>
              <a:t>Beha</a:t>
            </a:r>
            <a:r>
              <a:rPr sz="3600" spc="0" dirty="0">
                <a:latin typeface="Calibri" panose="020F0502020204030204" pitchFamily="34" charset="0"/>
                <a:cs typeface="Calibri" panose="020F0502020204030204" pitchFamily="34" charset="0"/>
              </a:rPr>
              <a:t>vi</a:t>
            </a:r>
            <a:r>
              <a:rPr sz="3600" spc="-5" dirty="0">
                <a:latin typeface="Calibri" panose="020F0502020204030204" pitchFamily="34" charset="0"/>
                <a:cs typeface="Calibri" panose="020F0502020204030204" pitchFamily="34" charset="0"/>
              </a:rPr>
              <a:t>o</a:t>
            </a:r>
            <a:r>
              <a:rPr sz="3600" spc="0" dirty="0">
                <a:latin typeface="Calibri" panose="020F0502020204030204" pitchFamily="34" charset="0"/>
                <a:cs typeface="Calibri" panose="020F0502020204030204" pitchFamily="34" charset="0"/>
              </a:rPr>
              <a:t>r</a:t>
            </a:r>
            <a:endParaRPr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14819119"/>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4_Content-Webin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ontent-Webin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2_Content-Webin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3_Content-Webinar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Waveform.thmx</Template>
  <TotalTime>8636</TotalTime>
  <Words>10704</Words>
  <Application>Microsoft Macintosh PowerPoint</Application>
  <PresentationFormat>On-screen Show (4:3)</PresentationFormat>
  <Paragraphs>1797</Paragraphs>
  <Slides>197</Slides>
  <Notes>129</Notes>
  <HiddenSlides>10</HiddenSlides>
  <MMClips>0</MMClips>
  <ScaleCrop>false</ScaleCrop>
  <HeadingPairs>
    <vt:vector size="8" baseType="variant">
      <vt:variant>
        <vt:lpstr>Fonts Used</vt:lpstr>
      </vt:variant>
      <vt:variant>
        <vt:i4>18</vt:i4>
      </vt:variant>
      <vt:variant>
        <vt:lpstr>Theme</vt:lpstr>
      </vt:variant>
      <vt:variant>
        <vt:i4>11</vt:i4>
      </vt:variant>
      <vt:variant>
        <vt:lpstr>Embedded OLE Servers</vt:lpstr>
      </vt:variant>
      <vt:variant>
        <vt:i4>1</vt:i4>
      </vt:variant>
      <vt:variant>
        <vt:lpstr>Slide Titles</vt:lpstr>
      </vt:variant>
      <vt:variant>
        <vt:i4>197</vt:i4>
      </vt:variant>
    </vt:vector>
  </HeadingPairs>
  <TitlesOfParts>
    <vt:vector size="227" baseType="lpstr">
      <vt:lpstr>ＭＳ 明朝</vt:lpstr>
      <vt:lpstr>ＭＳ Ｐゴシック</vt:lpstr>
      <vt:lpstr>ヒラギノ角ゴ ProN W3</vt:lpstr>
      <vt:lpstr>Arial</vt:lpstr>
      <vt:lpstr>Calibri</vt:lpstr>
      <vt:lpstr>Century Gothic</vt:lpstr>
      <vt:lpstr>Chalkboard</vt:lpstr>
      <vt:lpstr>Constantia</vt:lpstr>
      <vt:lpstr>Corbel</vt:lpstr>
      <vt:lpstr>Mangal</vt:lpstr>
      <vt:lpstr>News Gothic MT</vt:lpstr>
      <vt:lpstr>Symbol</vt:lpstr>
      <vt:lpstr>Times</vt:lpstr>
      <vt:lpstr>Times New Roman</vt:lpstr>
      <vt:lpstr>Trebuchet MS</vt:lpstr>
      <vt:lpstr>Wide Latin</vt:lpstr>
      <vt:lpstr>Wingdings</vt:lpstr>
      <vt:lpstr>Wingdings 2</vt:lpstr>
      <vt:lpstr>Default Theme</vt:lpstr>
      <vt:lpstr>2_Office Theme</vt:lpstr>
      <vt:lpstr>1_Content-Webinars</vt:lpstr>
      <vt:lpstr>3_Office Theme</vt:lpstr>
      <vt:lpstr>2_Content-Webinars</vt:lpstr>
      <vt:lpstr>4_Office Theme</vt:lpstr>
      <vt:lpstr>5_Office Theme</vt:lpstr>
      <vt:lpstr>3_Content-Webinars</vt:lpstr>
      <vt:lpstr>6_Office Theme</vt:lpstr>
      <vt:lpstr>4_Content-Webinars</vt:lpstr>
      <vt:lpstr>7_Office Theme</vt:lpstr>
      <vt:lpstr>Document</vt:lpstr>
      <vt:lpstr>PowerPoint Presentation</vt:lpstr>
      <vt:lpstr>Welcome &amp; Introductions</vt:lpstr>
      <vt:lpstr>About Us</vt:lpstr>
      <vt:lpstr>All Hands on Deck: Collaborating to Chart a Course for Social and Academic Success</vt:lpstr>
      <vt:lpstr>Taking Care of Business</vt:lpstr>
      <vt:lpstr>Handbook, TFI Action Plan,  and Checklist</vt:lpstr>
      <vt:lpstr>Agenda for the Week*</vt:lpstr>
      <vt:lpstr>How are we going to be together?</vt:lpstr>
      <vt:lpstr>BEST Expectations: Teaching Matrix</vt:lpstr>
      <vt:lpstr>Setting Up For Success</vt:lpstr>
      <vt:lpstr>Importance of Roles and Norms</vt:lpstr>
      <vt:lpstr>Developing Team Roles</vt:lpstr>
      <vt:lpstr>Developing Team Norms</vt:lpstr>
      <vt:lpstr>Opening Activity </vt:lpstr>
      <vt:lpstr>Compass Points Activity</vt:lpstr>
      <vt:lpstr>Here’s what we know about you…</vt:lpstr>
      <vt:lpstr>Who’s here?</vt:lpstr>
      <vt:lpstr> Level of Implementation</vt:lpstr>
      <vt:lpstr>PowerPoint Presentation</vt:lpstr>
      <vt:lpstr>Here’s what you said works well…</vt:lpstr>
      <vt:lpstr>Here are the barriers you identified…</vt:lpstr>
      <vt:lpstr>Objectives Based on your Needs</vt:lpstr>
      <vt:lpstr>How will we meet those objectives?</vt:lpstr>
      <vt:lpstr>Activity</vt:lpstr>
      <vt:lpstr>PowerPoint Presentation</vt:lpstr>
      <vt:lpstr>Jack Hartman Brain Break</vt:lpstr>
      <vt:lpstr>PowerPoint Presentation</vt:lpstr>
      <vt:lpstr> Who Benefits from MTSS? Everyone! (Both Academically &amp; Behaviorally)  </vt:lpstr>
      <vt:lpstr>Designing School-Wide Systems for Student Success</vt:lpstr>
      <vt:lpstr>Keeping the Boat Afloat: Sustaining PBIS</vt:lpstr>
      <vt:lpstr>CHANGE --- Takes time &amp; it is sequential</vt:lpstr>
      <vt:lpstr>Birth and Death Cycles of Innovations</vt:lpstr>
      <vt:lpstr>How do we break through these barriers and implement with fidelity so we can sustain PBIS?</vt:lpstr>
      <vt:lpstr>What is Sustainability?</vt:lpstr>
      <vt:lpstr>What is more important to sustainability?</vt:lpstr>
      <vt:lpstr>Both!</vt:lpstr>
      <vt:lpstr>PowerPoint Presentation</vt:lpstr>
      <vt:lpstr>PowerPoint Presentation</vt:lpstr>
      <vt:lpstr>PowerPoint Presentation</vt:lpstr>
      <vt:lpstr>Stages of Implementation</vt:lpstr>
      <vt:lpstr>Activity!</vt:lpstr>
      <vt:lpstr>Stages of Implementation</vt:lpstr>
      <vt:lpstr>PowerPoint Presentation</vt:lpstr>
      <vt:lpstr>Guiding Principles for Sustainability:</vt:lpstr>
      <vt:lpstr>The Million Dollar Question:  How Can You Improve  Staff Buy-In?</vt:lpstr>
      <vt:lpstr>PowerPoint Presentation</vt:lpstr>
      <vt:lpstr>Teaming Structures and Routines</vt:lpstr>
      <vt:lpstr>PowerPoint Presentation</vt:lpstr>
      <vt:lpstr>Team Meeting</vt:lpstr>
      <vt:lpstr>PowerPoint Presentation</vt:lpstr>
      <vt:lpstr>What do you see this  PBIS Leadership Team doing?</vt:lpstr>
      <vt:lpstr>Meeting Organization</vt:lpstr>
      <vt:lpstr>PowerPoint Presentation</vt:lpstr>
      <vt:lpstr>Example: Team Meeting Structure</vt:lpstr>
      <vt:lpstr>Meeting Self-Assessment</vt:lpstr>
      <vt:lpstr>Team Meeting</vt:lpstr>
      <vt:lpstr>Activity: TIPS</vt:lpstr>
      <vt:lpstr>Teaming at the Targeted Level</vt:lpstr>
      <vt:lpstr>Targeted Team and EST Considerations</vt:lpstr>
      <vt:lpstr>Roles and Responsibilities of Key Members at All Levels</vt:lpstr>
      <vt:lpstr>“Critical to success is the administrator’s active role in supporting the school-based team process.” – Tim Lewis</vt:lpstr>
      <vt:lpstr>PowerPoint Presentation</vt:lpstr>
      <vt:lpstr>Helpful Tool: “Working Smarter” Team Matrix</vt:lpstr>
      <vt:lpstr>Team Activity</vt:lpstr>
      <vt:lpstr>Parking Lot</vt:lpstr>
      <vt:lpstr>Refresher in PBIS Critical Features</vt:lpstr>
      <vt:lpstr>What is School-wide PBIS?</vt:lpstr>
      <vt:lpstr>Traditional Approaches Ineffective</vt:lpstr>
      <vt:lpstr>PowerPoint Presentation</vt:lpstr>
      <vt:lpstr>Embracing Person-First Language</vt:lpstr>
      <vt:lpstr> Continuum of Support for “Dylan” within MTSS-B/PBIS &amp; MTSS-A </vt:lpstr>
      <vt:lpstr>Questions to Consider When Refreshing PBIS…</vt:lpstr>
      <vt:lpstr>Example School Refresher Presentation: Charlotte  (can be found in Materials)</vt:lpstr>
      <vt:lpstr>PBIS Critical Features</vt:lpstr>
      <vt:lpstr>1. Purpose Statement Examples</vt:lpstr>
      <vt:lpstr>1. Purpose Statement Status</vt:lpstr>
      <vt:lpstr>A Restorative Practice Approach to PBIS Expectations</vt:lpstr>
      <vt:lpstr>2. Defining Behavior Expectations </vt:lpstr>
      <vt:lpstr>2. Expectations Examples</vt:lpstr>
      <vt:lpstr>2. Example: Otter Valley PRIDE</vt:lpstr>
      <vt:lpstr>PowerPoint Presentation</vt:lpstr>
      <vt:lpstr>2. Defining Behavioral Expectations</vt:lpstr>
      <vt:lpstr>3. Teaching Behavioral Expectations</vt:lpstr>
      <vt:lpstr>3. Teaching Behavioral Expectations</vt:lpstr>
      <vt:lpstr>3. High School Matrix Example</vt:lpstr>
      <vt:lpstr>3. Matrix for Adults</vt:lpstr>
      <vt:lpstr>3. Teaching Behavioral Expectations</vt:lpstr>
      <vt:lpstr>3. Teaching Behavioral Expectations</vt:lpstr>
      <vt:lpstr>3. Teaching Behavioral Expectations</vt:lpstr>
      <vt:lpstr>3. Teaching Behavior Expectations </vt:lpstr>
      <vt:lpstr>PowerPoint Presentation</vt:lpstr>
      <vt:lpstr>When it comes to teaching the expectations, what is meant by the term “all means all”?</vt:lpstr>
      <vt:lpstr>Universal Design for Learning (UDL)</vt:lpstr>
      <vt:lpstr>Unit/Lesson Re-Design Worksheet (udlpbis.pbworks.com) Course/Lesson: Playground Instructor/s: Loman Date: Nov. 6</vt:lpstr>
      <vt:lpstr>PowerPoint Presentation</vt:lpstr>
      <vt:lpstr>Activity!</vt:lpstr>
      <vt:lpstr>Team Activity</vt:lpstr>
      <vt:lpstr>PowerPoint Presentation</vt:lpstr>
      <vt:lpstr>PowerPoint Presentation</vt:lpstr>
      <vt:lpstr>  </vt:lpstr>
      <vt:lpstr>4. What does it look like?</vt:lpstr>
      <vt:lpstr>4. Acknowledging Behavior</vt:lpstr>
      <vt:lpstr>4. How Do Students Get It?</vt:lpstr>
      <vt:lpstr>4. What Do Students Do With It?</vt:lpstr>
      <vt:lpstr>4. Classroom to School-Wide</vt:lpstr>
      <vt:lpstr>Team Activity or Homework</vt:lpstr>
      <vt:lpstr>Strategies for Improving Adult Skills</vt:lpstr>
      <vt:lpstr>4. Acknowledging Behavior</vt:lpstr>
      <vt:lpstr>4. Why reinforce staff?</vt:lpstr>
      <vt:lpstr>Team Activity</vt:lpstr>
      <vt:lpstr>Where can you find more ideas?</vt:lpstr>
      <vt:lpstr>5. Discouraging Problem Behavior</vt:lpstr>
      <vt:lpstr> Activity!</vt:lpstr>
      <vt:lpstr>5. Discouraging Problem Behavior: Prevention Strategies </vt:lpstr>
      <vt:lpstr>5. Discouraging Problem Behavior: Prevention Strategies</vt:lpstr>
      <vt:lpstr>5. Discouraging Problem Behavior: Prevention Strategies</vt:lpstr>
      <vt:lpstr>5. Discouraging Problem Behavior:  Minors vs. Majors</vt:lpstr>
      <vt:lpstr> Activity!</vt:lpstr>
      <vt:lpstr>5. Discouraging Problem Behavior: Practices for Responding to Minor Problem Behaviors</vt:lpstr>
      <vt:lpstr>5. Discouraging Problem Behavior:  Is there a role for punishment in PBIS?</vt:lpstr>
      <vt:lpstr>Is there a role for punishment in PBIS?</vt:lpstr>
      <vt:lpstr>Consider a Restorative Approach</vt:lpstr>
      <vt:lpstr>PBIS and RP</vt:lpstr>
      <vt:lpstr>Goals of PBIS and RP</vt:lpstr>
      <vt:lpstr>Restorative Approach and PBIS</vt:lpstr>
      <vt:lpstr>Activity!</vt:lpstr>
      <vt:lpstr>Team Activity</vt:lpstr>
      <vt:lpstr>  15 Minute Break  5 Piano Guys  Charlie Brown  Mozart  Mission Impossible    </vt:lpstr>
      <vt:lpstr>PowerPoint Presentation</vt:lpstr>
      <vt:lpstr>Types of Data to Consider</vt:lpstr>
      <vt:lpstr>Big Ideas About Data</vt:lpstr>
      <vt:lpstr>Using Student Outcome Data</vt:lpstr>
      <vt:lpstr>Activity! </vt:lpstr>
      <vt:lpstr>Office Discipline Referrals</vt:lpstr>
      <vt:lpstr>SWIS-CICO  Reports:</vt:lpstr>
      <vt:lpstr>6. Procedures for record keeping and        decision making</vt:lpstr>
      <vt:lpstr>Importance of Data</vt:lpstr>
      <vt:lpstr>Use of Data</vt:lpstr>
      <vt:lpstr>Consider Paperless Referrals</vt:lpstr>
      <vt:lpstr>Other Possible Data Sources</vt:lpstr>
      <vt:lpstr>Using Data to Make Decisions</vt:lpstr>
      <vt:lpstr>Looking for a Data Protocol? Consider Using TIPS:</vt:lpstr>
      <vt:lpstr>PowerPoint Presentation</vt:lpstr>
      <vt:lpstr>PowerPoint Presentation</vt:lpstr>
      <vt:lpstr> TIPS Problem-Solving “Mantra” Innovation neutral: Use for Reading, Behavior, Math, School Improvement </vt:lpstr>
      <vt:lpstr>1. Do we have a problem (identify)?</vt:lpstr>
      <vt:lpstr>PowerPoint Presentation</vt:lpstr>
      <vt:lpstr>PowerPoint Presentation</vt:lpstr>
      <vt:lpstr>2. What is the precise nature of our problem (define, clarify, confirm/disconfirm inferences)?</vt:lpstr>
      <vt:lpstr>Precise Problem Statement</vt:lpstr>
      <vt:lpstr>3. Why does the problem exist, &amp; what can we do about it? (hypothesis &amp; solution)</vt:lpstr>
      <vt:lpstr>4.  What are the actual elements of our plan?</vt:lpstr>
      <vt:lpstr>…including logistics: </vt:lpstr>
      <vt:lpstr>5. Is our plan being implemented &amp; is it working? (evaluate &amp; revise plan)</vt:lpstr>
      <vt:lpstr> Your Turn!  What is the precise nature of our problem?   </vt:lpstr>
      <vt:lpstr>What are the actual elements of our plan?</vt:lpstr>
      <vt:lpstr>Activity</vt:lpstr>
      <vt:lpstr>Using Fidelity Data</vt:lpstr>
      <vt:lpstr>Example: What’s working well?</vt:lpstr>
      <vt:lpstr>Team Activity</vt:lpstr>
      <vt:lpstr>Your SAS Data</vt:lpstr>
      <vt:lpstr>PowerPoint Presentation</vt:lpstr>
      <vt:lpstr>PowerPoint Presentation</vt:lpstr>
      <vt:lpstr>Team Activity</vt:lpstr>
      <vt:lpstr>Sharing Data with Your Staff</vt:lpstr>
      <vt:lpstr>Annual Evaluation (TFI item)</vt:lpstr>
      <vt:lpstr>Activity</vt:lpstr>
      <vt:lpstr>Family Engagement</vt:lpstr>
      <vt:lpstr> Benefits of Family Engagement </vt:lpstr>
      <vt:lpstr>   Family Engagement Checklist  Muscott &amp; Mann, 2004 Adapted from Epstein (2003) and Fullen (1991)  </vt:lpstr>
      <vt:lpstr>Family Engagement Checklist </vt:lpstr>
      <vt:lpstr>       Family Engagement Modules</vt:lpstr>
      <vt:lpstr>NEW Family Engagement Survey and Resources!</vt:lpstr>
      <vt:lpstr>Addresses the following questions: </vt:lpstr>
      <vt:lpstr>SAS &amp; TFI: Family Engagement</vt:lpstr>
      <vt:lpstr>PowerPoint Presentation</vt:lpstr>
      <vt:lpstr>Work at Three Levels</vt:lpstr>
      <vt:lpstr>How can you continue this work?  With a VTPBIS Coach!</vt:lpstr>
      <vt:lpstr>PowerPoint Presentation</vt:lpstr>
      <vt:lpstr>Team Activity!</vt:lpstr>
      <vt:lpstr>How did we do on our objectives?</vt:lpstr>
      <vt:lpstr>Activity!</vt:lpstr>
      <vt:lpstr>FINAL ACTIVITY!</vt:lpstr>
      <vt:lpstr>Where do we go from here…     thoughts and/or questions…</vt:lpstr>
      <vt:lpstr>Vermont PBIS System of Support</vt:lpstr>
      <vt:lpstr>The elements necessary to sustain PBIS include:</vt:lpstr>
      <vt:lpstr>Stay Connected!</vt:lpstr>
      <vt:lpstr>PowerPoint Presentation</vt:lpstr>
      <vt:lpstr>Questions? Contact a VTPBIS TA</vt:lpstr>
      <vt:lpstr>PowerPoint Presentation</vt:lpstr>
      <vt:lpstr>PBIS Targeted and Intensive Levels</vt:lpstr>
      <vt:lpstr>Understanding Function Across the Tiers</vt:lpstr>
      <vt:lpstr>PowerPoint Presentation</vt:lpstr>
      <vt:lpstr>Targeted Inventory of Support</vt:lpstr>
      <vt:lpstr>Examples:  Targeted Interventions Based on     Functions of Behavior </vt:lpstr>
      <vt:lpstr>Where to Find Evidenced-Based Practices</vt:lpstr>
      <vt:lpstr>Optional</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VTPBIS Leadership Team Training   Within a Multi-Tiered System of Supports  Refresher</dc:title>
  <dc:creator>Cassandra Townshend</dc:creator>
  <cp:lastModifiedBy>Microsoft Office User</cp:lastModifiedBy>
  <cp:revision>174</cp:revision>
  <cp:lastPrinted>2015-06-11T17:43:08Z</cp:lastPrinted>
  <dcterms:created xsi:type="dcterms:W3CDTF">2017-03-13T21:48:29Z</dcterms:created>
  <dcterms:modified xsi:type="dcterms:W3CDTF">2018-06-15T12:47:59Z</dcterms:modified>
</cp:coreProperties>
</file>