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0" r:id="rId1"/>
    <p:sldMasterId id="2147483924" r:id="rId2"/>
  </p:sldMasterIdLst>
  <p:notesMasterIdLst>
    <p:notesMasterId r:id="rId33"/>
  </p:notesMasterIdLst>
  <p:handoutMasterIdLst>
    <p:handoutMasterId r:id="rId34"/>
  </p:handoutMasterIdLst>
  <p:sldIdLst>
    <p:sldId id="256" r:id="rId3"/>
    <p:sldId id="3481" r:id="rId4"/>
    <p:sldId id="3470" r:id="rId5"/>
    <p:sldId id="261" r:id="rId6"/>
    <p:sldId id="1640" r:id="rId7"/>
    <p:sldId id="1641" r:id="rId8"/>
    <p:sldId id="3464" r:id="rId9"/>
    <p:sldId id="3484" r:id="rId10"/>
    <p:sldId id="3485" r:id="rId11"/>
    <p:sldId id="3473" r:id="rId12"/>
    <p:sldId id="3471" r:id="rId13"/>
    <p:sldId id="3488" r:id="rId14"/>
    <p:sldId id="3476" r:id="rId15"/>
    <p:sldId id="443" r:id="rId16"/>
    <p:sldId id="287" r:id="rId17"/>
    <p:sldId id="3486" r:id="rId18"/>
    <p:sldId id="3487" r:id="rId19"/>
    <p:sldId id="594" r:id="rId20"/>
    <p:sldId id="305" r:id="rId21"/>
    <p:sldId id="3469" r:id="rId22"/>
    <p:sldId id="3474" r:id="rId23"/>
    <p:sldId id="311" r:id="rId24"/>
    <p:sldId id="317" r:id="rId25"/>
    <p:sldId id="310" r:id="rId26"/>
    <p:sldId id="319" r:id="rId27"/>
    <p:sldId id="288" r:id="rId28"/>
    <p:sldId id="313" r:id="rId29"/>
    <p:sldId id="3467" r:id="rId30"/>
    <p:sldId id="3479" r:id="rId31"/>
    <p:sldId id="259" r:id="rId32"/>
  </p:sldIdLst>
  <p:sldSz cx="9144000" cy="6858000" type="screen4x3"/>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ymAsam" initials="K" lastIdx="5"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773"/>
    <p:restoredTop sz="85768" autoAdjust="0"/>
  </p:normalViewPr>
  <p:slideViewPr>
    <p:cSldViewPr snapToGrid="0" snapToObjects="1">
      <p:cViewPr varScale="1">
        <p:scale>
          <a:sx n="62" d="100"/>
          <a:sy n="62" d="100"/>
        </p:scale>
        <p:origin x="1698" y="42"/>
      </p:cViewPr>
      <p:guideLst>
        <p:guide orient="horz" pos="2160"/>
        <p:guide pos="2880"/>
      </p:guideLst>
    </p:cSldViewPr>
  </p:slideViewPr>
  <p:notesTextViewPr>
    <p:cViewPr>
      <p:scale>
        <a:sx n="1" d="1"/>
        <a:sy n="1" d="1"/>
      </p:scale>
      <p:origin x="0" y="0"/>
    </p:cViewPr>
  </p:notesTextViewPr>
  <p:sorterViewPr>
    <p:cViewPr varScale="1">
      <p:scale>
        <a:sx n="1" d="1"/>
        <a:sy n="1" d="1"/>
      </p:scale>
      <p:origin x="0" y="-130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commentAuthors" Target="commentAuthors.xml"/><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80013" y="0"/>
            <a:ext cx="3962400" cy="342900"/>
          </a:xfrm>
          <a:prstGeom prst="rect">
            <a:avLst/>
          </a:prstGeom>
        </p:spPr>
        <p:txBody>
          <a:bodyPr vert="horz" lIns="91440" tIns="45720" rIns="91440" bIns="45720" rtlCol="0"/>
          <a:lstStyle>
            <a:lvl1pPr algn="r">
              <a:defRPr sz="1200"/>
            </a:lvl1pPr>
          </a:lstStyle>
          <a:p>
            <a:fld id="{EF4E84F4-7349-F643-86C5-9C23E4708A41}" type="datetimeFigureOut">
              <a:rPr lang="en-US" smtClean="0"/>
              <a:t>10/6/2020</a:t>
            </a:fld>
            <a:endParaRPr lang="en-US"/>
          </a:p>
        </p:txBody>
      </p:sp>
      <p:sp>
        <p:nvSpPr>
          <p:cNvPr id="4" name="Footer Placeholder 3"/>
          <p:cNvSpPr>
            <a:spLocks noGrp="1"/>
          </p:cNvSpPr>
          <p:nvPr>
            <p:ph type="ftr" sz="quarter" idx="2"/>
          </p:nvPr>
        </p:nvSpPr>
        <p:spPr>
          <a:xfrm>
            <a:off x="0" y="6513513"/>
            <a:ext cx="3962400" cy="342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80013" y="6513513"/>
            <a:ext cx="3962400" cy="342900"/>
          </a:xfrm>
          <a:prstGeom prst="rect">
            <a:avLst/>
          </a:prstGeom>
        </p:spPr>
        <p:txBody>
          <a:bodyPr vert="horz" lIns="91440" tIns="45720" rIns="91440" bIns="45720" rtlCol="0" anchor="b"/>
          <a:lstStyle>
            <a:lvl1pPr algn="r">
              <a:defRPr sz="1200"/>
            </a:lvl1pPr>
          </a:lstStyle>
          <a:p>
            <a:fld id="{DCA9481B-9306-4B4B-9525-E770E1C27D85}" type="slidenum">
              <a:rPr lang="en-US" smtClean="0"/>
              <a:t>‹#›</a:t>
            </a:fld>
            <a:endParaRPr lang="en-US"/>
          </a:p>
        </p:txBody>
      </p:sp>
    </p:spTree>
    <p:extLst>
      <p:ext uri="{BB962C8B-B14F-4D97-AF65-F5344CB8AC3E}">
        <p14:creationId xmlns:p14="http://schemas.microsoft.com/office/powerpoint/2010/main" val="28026808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665A2089-DF76-3F4B-B948-B2B066FD3498}" type="datetimeFigureOut">
              <a:rPr lang="en-US" smtClean="0"/>
              <a:t>10/6/2020</a:t>
            </a:fld>
            <a:endParaRPr lang="en-US"/>
          </a:p>
        </p:txBody>
      </p:sp>
      <p:sp>
        <p:nvSpPr>
          <p:cNvPr id="4" name="Slide Image Placeholder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F69F6DA6-92F6-DD4C-B226-259F0421934D}" type="slidenum">
              <a:rPr lang="en-US" smtClean="0"/>
              <a:t>‹#›</a:t>
            </a:fld>
            <a:endParaRPr lang="en-US"/>
          </a:p>
        </p:txBody>
      </p:sp>
    </p:spTree>
    <p:extLst>
      <p:ext uri="{BB962C8B-B14F-4D97-AF65-F5344CB8AC3E}">
        <p14:creationId xmlns:p14="http://schemas.microsoft.com/office/powerpoint/2010/main" val="278809225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fontAlgn="base"/>
            <a:r>
              <a:rPr lang="en-US" sz="1200" b="1" dirty="0">
                <a:solidFill>
                  <a:srgbClr val="4D3520"/>
                </a:solidFill>
                <a:latin typeface="orig_brandongrotesqueregular"/>
              </a:rPr>
              <a:t>We give thanks to the Abenaki whose land we live and work on. We acknowledge the long history of hardship faced by all First Nations Peoples in the ongoing struggles of colonization and resistance.</a:t>
            </a:r>
            <a:endParaRPr lang="en-US" sz="1200" b="1" dirty="0">
              <a:solidFill>
                <a:srgbClr val="FFFFFF"/>
              </a:solidFill>
              <a:latin typeface="Arial" panose="020B0604020202020204" pitchFamily="34" charset="0"/>
            </a:endParaRPr>
          </a:p>
          <a:p>
            <a:pPr algn="ctr" fontAlgn="base"/>
            <a:endParaRPr lang="en-US" sz="800" b="1" dirty="0">
              <a:solidFill>
                <a:srgbClr val="FFFFFF"/>
              </a:solidFill>
              <a:latin typeface="Arial" panose="020B0604020202020204" pitchFamily="34" charset="0"/>
            </a:endParaRPr>
          </a:p>
          <a:p>
            <a:pPr algn="ctr" fontAlgn="base"/>
            <a:r>
              <a:rPr lang="en-US" sz="1200" b="1" dirty="0">
                <a:solidFill>
                  <a:srgbClr val="4D3520"/>
                </a:solidFill>
                <a:latin typeface="orig_brandongrotesqueregular"/>
              </a:rPr>
              <a:t>We recognize that many Vermont educators are people of European descent coming from a place of privilege and opportunity. We acknowledge that inequities and injustices must be reconciled and healed, and there is much work to be done!</a:t>
            </a:r>
            <a:endParaRPr lang="en-US" sz="1200" b="1" dirty="0">
              <a:solidFill>
                <a:srgbClr val="000000"/>
              </a:solidFill>
              <a:latin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E527F70-0E88-5448-8FC1-4C026611D99A}" type="slidenum">
              <a:rPr lang="en-US" smtClean="0"/>
              <a:t>2</a:t>
            </a:fld>
            <a:endParaRPr lang="en-US"/>
          </a:p>
        </p:txBody>
      </p:sp>
    </p:spTree>
    <p:extLst>
      <p:ext uri="{BB962C8B-B14F-4D97-AF65-F5344CB8AC3E}">
        <p14:creationId xmlns:p14="http://schemas.microsoft.com/office/powerpoint/2010/main" val="8023410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How has PBIS enhanced Mental Health for </a:t>
            </a:r>
            <a:r>
              <a:rPr lang="en-US" sz="1200" i="1" dirty="0"/>
              <a:t>All</a:t>
            </a:r>
            <a:r>
              <a:rPr lang="en-US" sz="1200" dirty="0"/>
              <a:t>?  </a:t>
            </a:r>
          </a:p>
          <a:p>
            <a:endParaRPr lang="en-US" dirty="0"/>
          </a:p>
        </p:txBody>
      </p:sp>
    </p:spTree>
    <p:extLst>
      <p:ext uri="{BB962C8B-B14F-4D97-AF65-F5344CB8AC3E}">
        <p14:creationId xmlns:p14="http://schemas.microsoft.com/office/powerpoint/2010/main" val="5807802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9" name="Google Shape;359;p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ISF enables teams to move from traditional methods to more effective and efficient methods.</a:t>
            </a:r>
            <a:endParaRPr dirty="0"/>
          </a:p>
          <a:p>
            <a:pPr marL="0" lvl="0" indent="0" algn="l" rtl="0">
              <a:lnSpc>
                <a:spcPct val="100000"/>
              </a:lnSpc>
              <a:spcBef>
                <a:spcPts val="360"/>
              </a:spcBef>
              <a:spcAft>
                <a:spcPts val="0"/>
              </a:spcAft>
              <a:buSzPts val="1400"/>
              <a:buNone/>
            </a:pPr>
            <a:r>
              <a:rPr lang="en-US" dirty="0"/>
              <a:t>What if we can do less but serve more students?</a:t>
            </a:r>
          </a:p>
          <a:p>
            <a:pPr marL="0" lvl="0" indent="0" algn="l" rtl="0">
              <a:lnSpc>
                <a:spcPct val="100000"/>
              </a:lnSpc>
              <a:spcBef>
                <a:spcPts val="360"/>
              </a:spcBef>
              <a:spcAft>
                <a:spcPts val="0"/>
              </a:spcAft>
              <a:buSzPts val="1400"/>
              <a:buNone/>
            </a:pPr>
            <a:r>
              <a:rPr lang="en-US" dirty="0" err="1"/>
              <a:t>Movign</a:t>
            </a:r>
            <a:r>
              <a:rPr lang="en-US" dirty="0"/>
              <a:t> into classrooms, contextual opportunities to intervene, supporting teachers, mental health for all, destigmatizing mental health</a:t>
            </a:r>
            <a:endParaRPr dirty="0"/>
          </a:p>
        </p:txBody>
      </p:sp>
      <p:sp>
        <p:nvSpPr>
          <p:cNvPr id="360" name="Google Shape;360;p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extLst>
      <p:ext uri="{BB962C8B-B14F-4D97-AF65-F5344CB8AC3E}">
        <p14:creationId xmlns:p14="http://schemas.microsoft.com/office/powerpoint/2010/main" val="40942783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0826E5A-B17B-42E3-9A17-522C491C2684}" type="slidenum">
              <a:rPr lang="en-US">
                <a:solidFill>
                  <a:prstClr val="black"/>
                </a:solidFill>
              </a:rPr>
              <a:pPr/>
              <a:t>17</a:t>
            </a:fld>
            <a:endParaRPr lang="en-US">
              <a:solidFill>
                <a:prstClr val="black"/>
              </a:solidFill>
            </a:endParaRPr>
          </a:p>
        </p:txBody>
      </p:sp>
      <p:sp>
        <p:nvSpPr>
          <p:cNvPr id="983042" name="Rectangle 2"/>
          <p:cNvSpPr>
            <a:spLocks noGrp="1" noRot="1" noChangeAspect="1" noChangeArrowheads="1" noTextEdit="1"/>
          </p:cNvSpPr>
          <p:nvPr>
            <p:ph type="sldImg"/>
          </p:nvPr>
        </p:nvSpPr>
        <p:spPr>
          <a:xfrm>
            <a:off x="2857500" y="514350"/>
            <a:ext cx="3429000" cy="2571750"/>
          </a:xfrm>
          <a:ln/>
        </p:spPr>
      </p:sp>
      <p:sp>
        <p:nvSpPr>
          <p:cNvPr id="983043" name="Rectangle 3"/>
          <p:cNvSpPr>
            <a:spLocks noGrp="1" noChangeArrowheads="1"/>
          </p:cNvSpPr>
          <p:nvPr>
            <p:ph type="body" idx="1"/>
          </p:nvPr>
        </p:nvSpPr>
        <p:spPr/>
        <p:txBody>
          <a:bodyPr/>
          <a:lstStyle/>
          <a:p>
            <a:pPr marL="457200" lvl="0" indent="-457200" algn="l" rtl="0">
              <a:lnSpc>
                <a:spcPct val="80000"/>
              </a:lnSpc>
              <a:spcBef>
                <a:spcPts val="592"/>
              </a:spcBef>
              <a:spcAft>
                <a:spcPts val="0"/>
              </a:spcAft>
              <a:buClr>
                <a:schemeClr val="dk1"/>
              </a:buClr>
              <a:buSzPts val="2960"/>
              <a:buFont typeface="Arial"/>
              <a:buChar char="•"/>
            </a:pPr>
            <a:r>
              <a:rPr lang="en-US" sz="1200" dirty="0">
                <a:solidFill>
                  <a:schemeClr val="accent1"/>
                </a:solidFill>
              </a:rPr>
              <a:t>Many schools implementing PBIS struggle to implement effective interventions at Tiers 2 &amp; 3</a:t>
            </a:r>
          </a:p>
          <a:p>
            <a:pPr marL="457200" lvl="0" indent="-457200" algn="l" rtl="0">
              <a:lnSpc>
                <a:spcPct val="80000"/>
              </a:lnSpc>
              <a:spcBef>
                <a:spcPts val="592"/>
              </a:spcBef>
              <a:spcAft>
                <a:spcPts val="0"/>
              </a:spcAft>
              <a:buClr>
                <a:schemeClr val="dk1"/>
              </a:buClr>
              <a:buSzPts val="2960"/>
              <a:buFont typeface="Arial"/>
              <a:buChar char="•"/>
            </a:pPr>
            <a:r>
              <a:rPr lang="en-US" sz="1200" dirty="0">
                <a:solidFill>
                  <a:schemeClr val="accent1"/>
                </a:solidFill>
              </a:rPr>
              <a:t>Youth with “internalizing” issues may go undetected</a:t>
            </a:r>
          </a:p>
          <a:p>
            <a:pPr marL="457200" lvl="0" indent="-457200" algn="l" rtl="0">
              <a:lnSpc>
                <a:spcPct val="80000"/>
              </a:lnSpc>
              <a:spcBef>
                <a:spcPts val="592"/>
              </a:spcBef>
              <a:spcAft>
                <a:spcPts val="0"/>
              </a:spcAft>
              <a:buClr>
                <a:schemeClr val="dk1"/>
              </a:buClr>
              <a:buSzPts val="2960"/>
              <a:buFont typeface="Arial"/>
              <a:buChar char="•"/>
            </a:pPr>
            <a:r>
              <a:rPr lang="en-US" sz="1200" dirty="0">
                <a:solidFill>
                  <a:schemeClr val="accent1"/>
                </a:solidFill>
              </a:rPr>
              <a:t>Not enough staff and resources</a:t>
            </a:r>
          </a:p>
          <a:p>
            <a:pPr marL="457200" lvl="0" indent="-457200" algn="l" rtl="0">
              <a:lnSpc>
                <a:spcPct val="80000"/>
              </a:lnSpc>
              <a:spcBef>
                <a:spcPts val="592"/>
              </a:spcBef>
              <a:spcAft>
                <a:spcPts val="0"/>
              </a:spcAft>
              <a:buClr>
                <a:schemeClr val="dk1"/>
              </a:buClr>
              <a:buSzPts val="2960"/>
              <a:buFont typeface="Arial"/>
              <a:buChar char="•"/>
            </a:pPr>
            <a:r>
              <a:rPr lang="en-US" sz="1200" dirty="0">
                <a:solidFill>
                  <a:schemeClr val="accent1"/>
                </a:solidFill>
              </a:rPr>
              <a:t>PBIS systems (although showing success in social climate and discipline) often do not address broader community data and mental health prevention </a:t>
            </a:r>
          </a:p>
          <a:p>
            <a:endParaRPr lang="en-CA" dirty="0"/>
          </a:p>
        </p:txBody>
      </p:sp>
    </p:spTree>
    <p:extLst>
      <p:ext uri="{BB962C8B-B14F-4D97-AF65-F5344CB8AC3E}">
        <p14:creationId xmlns:p14="http://schemas.microsoft.com/office/powerpoint/2010/main" val="29511251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 you make of this?</a:t>
            </a:r>
          </a:p>
          <a:p>
            <a:endParaRPr lang="en-US" dirty="0"/>
          </a:p>
        </p:txBody>
      </p:sp>
      <p:sp>
        <p:nvSpPr>
          <p:cNvPr id="4" name="Slide Number Placeholder 3"/>
          <p:cNvSpPr>
            <a:spLocks noGrp="1"/>
          </p:cNvSpPr>
          <p:nvPr>
            <p:ph type="sldNum" sz="quarter" idx="10"/>
          </p:nvPr>
        </p:nvSpPr>
        <p:spPr/>
        <p:txBody>
          <a:bodyPr/>
          <a:lstStyle/>
          <a:p>
            <a:fld id="{F69F6DA6-92F6-DD4C-B226-259F0421934D}" type="slidenum">
              <a:rPr lang="en-US" smtClean="0"/>
              <a:t>18</a:t>
            </a:fld>
            <a:endParaRPr lang="en-US"/>
          </a:p>
        </p:txBody>
      </p:sp>
    </p:spTree>
    <p:extLst>
      <p:ext uri="{BB962C8B-B14F-4D97-AF65-F5344CB8AC3E}">
        <p14:creationId xmlns:p14="http://schemas.microsoft.com/office/powerpoint/2010/main" val="31814943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p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dirty="0"/>
          </a:p>
        </p:txBody>
      </p:sp>
      <p:sp>
        <p:nvSpPr>
          <p:cNvPr id="554" name="Google Shape;554;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777236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16:notes"/>
          <p:cNvSpPr txBox="1">
            <a:spLocks noGrp="1"/>
          </p:cNvSpPr>
          <p:nvPr>
            <p:ph type="body" idx="1"/>
          </p:nvPr>
        </p:nvSpPr>
        <p:spPr>
          <a:xfrm>
            <a:off x="914400" y="3300413"/>
            <a:ext cx="73152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1" name="Google Shape;401;p16:notes"/>
          <p:cNvSpPr>
            <a:spLocks noGrp="1" noRot="1" noChangeAspect="1"/>
          </p:cNvSpPr>
          <p:nvPr>
            <p:ph type="sldImg" idx="2"/>
          </p:nvPr>
        </p:nvSpPr>
        <p:spPr>
          <a:xfrm>
            <a:off x="3028950" y="857250"/>
            <a:ext cx="30861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711191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r>
              <a:rPr lang="en-US" dirty="0"/>
              <a:t>Kym’s</a:t>
            </a:r>
            <a:r>
              <a:rPr lang="en-US" baseline="0" dirty="0"/>
              <a:t> </a:t>
            </a:r>
            <a:r>
              <a:rPr lang="en-US" baseline="0" dirty="0" err="1"/>
              <a:t>skiiing</a:t>
            </a:r>
            <a:r>
              <a:rPr lang="en-US" baseline="0" dirty="0"/>
              <a:t> loss vs change</a:t>
            </a:r>
            <a:endParaRPr lang="en-US" dirty="0"/>
          </a:p>
          <a:p>
            <a:r>
              <a:rPr lang="en-US" dirty="0"/>
              <a:t>New way of work</a:t>
            </a:r>
          </a:p>
          <a:p>
            <a:r>
              <a:rPr lang="en-US" dirty="0"/>
              <a:t>Decision making</a:t>
            </a:r>
          </a:p>
          <a:p>
            <a:r>
              <a:rPr lang="en-US" dirty="0"/>
              <a:t>We</a:t>
            </a:r>
            <a:r>
              <a:rPr lang="en-US" baseline="0" dirty="0"/>
              <a:t> are asking people to think differently about our work?</a:t>
            </a:r>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3EB73733-CD1D-4E19-A538-610773C25B61}"/>
              </a:ext>
            </a:extLst>
          </p:cNvPr>
          <p:cNvSpPr>
            <a:spLocks noGrp="1"/>
          </p:cNvSpPr>
          <p:nvPr>
            <p:ph type="body" idx="1"/>
          </p:nvPr>
        </p:nvSpPr>
        <p:spPr/>
        <p:txBody>
          <a:bodyPr/>
          <a:lstStyle/>
          <a:p>
            <a:r>
              <a:rPr lang="en-US" dirty="0"/>
              <a:t>Loss vs changes.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drew you to this project?</a:t>
            </a:r>
          </a:p>
        </p:txBody>
      </p:sp>
      <p:sp>
        <p:nvSpPr>
          <p:cNvPr id="4" name="Slide Number Placeholder 3"/>
          <p:cNvSpPr>
            <a:spLocks noGrp="1"/>
          </p:cNvSpPr>
          <p:nvPr>
            <p:ph type="sldNum" sz="quarter" idx="10"/>
          </p:nvPr>
        </p:nvSpPr>
        <p:spPr/>
        <p:txBody>
          <a:bodyPr/>
          <a:lstStyle/>
          <a:p>
            <a:fld id="{F69F6DA6-92F6-DD4C-B226-259F0421934D}" type="slidenum">
              <a:rPr lang="en-US" smtClean="0"/>
              <a:t>4</a:t>
            </a:fld>
            <a:endParaRPr lang="en-US"/>
          </a:p>
        </p:txBody>
      </p:sp>
    </p:spTree>
    <p:extLst>
      <p:ext uri="{BB962C8B-B14F-4D97-AF65-F5344CB8AC3E}">
        <p14:creationId xmlns:p14="http://schemas.microsoft.com/office/powerpoint/2010/main" val="6327134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16:notes"/>
          <p:cNvSpPr txBox="1">
            <a:spLocks noGrp="1"/>
          </p:cNvSpPr>
          <p:nvPr>
            <p:ph type="body" idx="1"/>
          </p:nvPr>
        </p:nvSpPr>
        <p:spPr>
          <a:xfrm>
            <a:off x="914400" y="3300413"/>
            <a:ext cx="73152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1" name="Google Shape;401;p16:notes"/>
          <p:cNvSpPr>
            <a:spLocks noGrp="1" noRot="1" noChangeAspect="1"/>
          </p:cNvSpPr>
          <p:nvPr>
            <p:ph type="sldImg" idx="2"/>
          </p:nvPr>
        </p:nvSpPr>
        <p:spPr>
          <a:xfrm>
            <a:off x="3028950" y="857250"/>
            <a:ext cx="30861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473121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p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633" name="Google Shape;633;p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572509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Systems work is about walking upstream to see why so many kids, adults and families are struggling while those on the downstream are trying to intervene. </a:t>
            </a:r>
          </a:p>
        </p:txBody>
      </p:sp>
      <p:sp>
        <p:nvSpPr>
          <p:cNvPr id="4" name="Slide Number Placeholder 3"/>
          <p:cNvSpPr>
            <a:spLocks noGrp="1"/>
          </p:cNvSpPr>
          <p:nvPr>
            <p:ph type="sldNum" sz="quarter" idx="5"/>
          </p:nvPr>
        </p:nvSpPr>
        <p:spPr/>
        <p:txBody>
          <a:bodyPr/>
          <a:lstStyle/>
          <a:p>
            <a:fld id="{F69F6DA6-92F6-DD4C-B226-259F0421934D}" type="slidenum">
              <a:rPr lang="en-US" smtClean="0"/>
              <a:t>8</a:t>
            </a:fld>
            <a:endParaRPr lang="en-US"/>
          </a:p>
        </p:txBody>
      </p:sp>
    </p:spTree>
    <p:extLst>
      <p:ext uri="{BB962C8B-B14F-4D97-AF65-F5344CB8AC3E}">
        <p14:creationId xmlns:p14="http://schemas.microsoft.com/office/powerpoint/2010/main" val="36497827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17925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r>
              <a:rPr lang="en-US" dirty="0"/>
              <a:t>ISF</a:t>
            </a:r>
            <a:r>
              <a:rPr lang="en-US" baseline="0" dirty="0"/>
              <a:t> enhances the work that you have already done</a:t>
            </a:r>
          </a:p>
          <a:p>
            <a:endParaRPr lang="en-US" baseline="0" dirty="0"/>
          </a:p>
          <a:p>
            <a:r>
              <a:rPr lang="en-US" baseline="0" dirty="0"/>
              <a:t>Integration and alignment is critical</a:t>
            </a:r>
          </a:p>
          <a:p>
            <a:r>
              <a:rPr lang="en-US" baseline="0" dirty="0"/>
              <a:t>ISF II allows us to take a deeper dive with PBIS as it measures the extent to which mental health and education are implementing the core features of ISF</a:t>
            </a:r>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3BFC733C-D7D2-4EEA-A697-04405B5ED98E}"/>
              </a:ext>
            </a:extLst>
          </p:cNvPr>
          <p:cNvSpPr>
            <a:spLocks noGrp="1"/>
          </p:cNvSpPr>
          <p:nvPr>
            <p:ph type="body" idx="1"/>
          </p:nvPr>
        </p:nvSpPr>
        <p:spPr/>
        <p:txBody>
          <a:bodyPr/>
          <a:lstStyle/>
          <a:p>
            <a:r>
              <a:rPr lang="en-US" dirty="0"/>
              <a:t>How is your data organized.  </a:t>
            </a:r>
          </a:p>
          <a:p>
            <a:endParaRPr lang="en-US" dirty="0"/>
          </a:p>
          <a:p>
            <a:r>
              <a:rPr lang="en-US" dirty="0"/>
              <a:t>Consider using the hexagon tool which looks at evidence, usability, supports, need, fit and capacity,</a:t>
            </a:r>
          </a:p>
          <a:p>
            <a:endParaRPr lang="en-US" dirty="0"/>
          </a:p>
          <a:p>
            <a:r>
              <a:rPr lang="en-US" dirty="0"/>
              <a:t>So critical to examine data to determine evidence based practices vs implementing without good data to support modality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about mental health for all – including staff, families and children.  Safety and security must be achieved by leadership in order for others to experience it.</a:t>
            </a:r>
          </a:p>
        </p:txBody>
      </p:sp>
      <p:sp>
        <p:nvSpPr>
          <p:cNvPr id="4" name="Slide Number Placeholder 3"/>
          <p:cNvSpPr>
            <a:spLocks noGrp="1"/>
          </p:cNvSpPr>
          <p:nvPr>
            <p:ph type="sldNum" sz="quarter" idx="5"/>
          </p:nvPr>
        </p:nvSpPr>
        <p:spPr/>
        <p:txBody>
          <a:bodyPr/>
          <a:lstStyle/>
          <a:p>
            <a:fld id="{F69F6DA6-92F6-DD4C-B226-259F0421934D}" type="slidenum">
              <a:rPr lang="en-US" smtClean="0"/>
              <a:t>12</a:t>
            </a:fld>
            <a:endParaRPr lang="en-US"/>
          </a:p>
        </p:txBody>
      </p:sp>
    </p:spTree>
    <p:extLst>
      <p:ext uri="{BB962C8B-B14F-4D97-AF65-F5344CB8AC3E}">
        <p14:creationId xmlns:p14="http://schemas.microsoft.com/office/powerpoint/2010/main" val="941154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1.tiff"/><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 Id="rId9" Type="http://schemas.openxmlformats.org/officeDocument/2006/relationships/image" Target="../media/image9.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38989" y="1122363"/>
            <a:ext cx="6866022" cy="2387600"/>
          </a:xfrm>
        </p:spPr>
        <p:txBody>
          <a:bodyPr anchor="b">
            <a:normAutofit/>
          </a:bodyPr>
          <a:lstStyle>
            <a:lvl1pPr algn="ctr">
              <a:defRPr sz="480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normAutofit/>
          </a:bodyPr>
          <a:lstStyle>
            <a:lvl1pPr marL="0" indent="0" algn="ctr">
              <a:buNone/>
              <a:defRPr sz="2800">
                <a:solidFill>
                  <a:schemeClr val="tx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Slide Number Placeholder 5"/>
          <p:cNvSpPr>
            <a:spLocks noGrp="1"/>
          </p:cNvSpPr>
          <p:nvPr>
            <p:ph type="sldNum" sz="quarter" idx="12"/>
          </p:nvPr>
        </p:nvSpPr>
        <p:spPr/>
        <p:txBody>
          <a:bodyPr/>
          <a:lstStyle/>
          <a:p>
            <a:fld id="{79D4A304-653F-8540-946F-B59A7E6C7AD7}" type="slidenum">
              <a:rPr lang="en-US" smtClean="0"/>
              <a:t>‹#›</a:t>
            </a:fld>
            <a:endParaRPr lang="en-US" dirty="0"/>
          </a:p>
        </p:txBody>
      </p:sp>
      <p:grpSp>
        <p:nvGrpSpPr>
          <p:cNvPr id="19" name="Group 18">
            <a:extLst>
              <a:ext uri="{FF2B5EF4-FFF2-40B4-BE49-F238E27FC236}">
                <a16:creationId xmlns:a16="http://schemas.microsoft.com/office/drawing/2014/main" id="{83E35501-8B1F-6A49-81C3-EB9EE6FD823F}"/>
              </a:ext>
            </a:extLst>
          </p:cNvPr>
          <p:cNvGrpSpPr/>
          <p:nvPr/>
        </p:nvGrpSpPr>
        <p:grpSpPr>
          <a:xfrm>
            <a:off x="-46860" y="-82678"/>
            <a:ext cx="1711368" cy="1342472"/>
            <a:chOff x="18744" y="-7702"/>
            <a:chExt cx="1711368" cy="1342472"/>
          </a:xfrm>
        </p:grpSpPr>
        <p:sp>
          <p:nvSpPr>
            <p:cNvPr id="20" name="Rounded Rectangle 19">
              <a:extLst>
                <a:ext uri="{FF2B5EF4-FFF2-40B4-BE49-F238E27FC236}">
                  <a16:creationId xmlns:a16="http://schemas.microsoft.com/office/drawing/2014/main" id="{C5C3F937-53ED-8045-8081-F4B4C744C8E0}"/>
                </a:ext>
              </a:extLst>
            </p:cNvPr>
            <p:cNvSpPr>
              <a:spLocks noChangeAspect="1"/>
            </p:cNvSpPr>
            <p:nvPr/>
          </p:nvSpPr>
          <p:spPr>
            <a:xfrm>
              <a:off x="365298" y="343802"/>
              <a:ext cx="315461" cy="314289"/>
            </a:xfrm>
            <a:prstGeom prst="round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1" name="Rounded Rectangle 20">
              <a:extLst>
                <a:ext uri="{FF2B5EF4-FFF2-40B4-BE49-F238E27FC236}">
                  <a16:creationId xmlns:a16="http://schemas.microsoft.com/office/drawing/2014/main" id="{9F2B22C3-8138-B149-97AA-0E5C91A57E3B}"/>
                </a:ext>
              </a:extLst>
            </p:cNvPr>
            <p:cNvSpPr>
              <a:spLocks noChangeAspect="1"/>
            </p:cNvSpPr>
            <p:nvPr/>
          </p:nvSpPr>
          <p:spPr>
            <a:xfrm>
              <a:off x="714417" y="682611"/>
              <a:ext cx="315461" cy="314289"/>
            </a:xfrm>
            <a:prstGeom prst="roundRect">
              <a:avLst/>
            </a:prstGeom>
            <a:solidFill>
              <a:schemeClr val="tx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lt1"/>
                </a:solidFill>
              </a:endParaRPr>
            </a:p>
          </p:txBody>
        </p:sp>
        <p:sp>
          <p:nvSpPr>
            <p:cNvPr id="22" name="Rounded Rectangle 21">
              <a:extLst>
                <a:ext uri="{FF2B5EF4-FFF2-40B4-BE49-F238E27FC236}">
                  <a16:creationId xmlns:a16="http://schemas.microsoft.com/office/drawing/2014/main" id="{8735B2E4-D357-B149-9A5A-7CA854FFCB87}"/>
                </a:ext>
              </a:extLst>
            </p:cNvPr>
            <p:cNvSpPr>
              <a:spLocks noChangeAspect="1"/>
            </p:cNvSpPr>
            <p:nvPr/>
          </p:nvSpPr>
          <p:spPr>
            <a:xfrm>
              <a:off x="714417" y="343802"/>
              <a:ext cx="315461" cy="314289"/>
            </a:xfrm>
            <a:prstGeom prst="round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3" name="Rounded Rectangle 22">
              <a:extLst>
                <a:ext uri="{FF2B5EF4-FFF2-40B4-BE49-F238E27FC236}">
                  <a16:creationId xmlns:a16="http://schemas.microsoft.com/office/drawing/2014/main" id="{0A70A8FB-CC95-934B-AD92-F5D6073D63D4}"/>
                </a:ext>
              </a:extLst>
            </p:cNvPr>
            <p:cNvSpPr>
              <a:spLocks noChangeAspect="1"/>
            </p:cNvSpPr>
            <p:nvPr/>
          </p:nvSpPr>
          <p:spPr>
            <a:xfrm>
              <a:off x="365298" y="682611"/>
              <a:ext cx="315461" cy="314289"/>
            </a:xfrm>
            <a:prstGeom prst="roundRect">
              <a:avLst/>
            </a:prstGeom>
            <a:solidFill>
              <a:schemeClr val="tx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4" name="Rounded Rectangle 23">
              <a:extLst>
                <a:ext uri="{FF2B5EF4-FFF2-40B4-BE49-F238E27FC236}">
                  <a16:creationId xmlns:a16="http://schemas.microsoft.com/office/drawing/2014/main" id="{94CD6F01-5463-254D-9E8F-4A4B408FCC42}"/>
                </a:ext>
              </a:extLst>
            </p:cNvPr>
            <p:cNvSpPr>
              <a:spLocks noChangeAspect="1"/>
            </p:cNvSpPr>
            <p:nvPr/>
          </p:nvSpPr>
          <p:spPr>
            <a:xfrm>
              <a:off x="1065331" y="343802"/>
              <a:ext cx="315461" cy="314289"/>
            </a:xfrm>
            <a:prstGeom prst="roundRect">
              <a:avLst/>
            </a:prstGeom>
            <a:solidFill>
              <a:schemeClr val="tx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lt1"/>
                </a:solidFill>
              </a:endParaRPr>
            </a:p>
          </p:txBody>
        </p:sp>
        <p:sp>
          <p:nvSpPr>
            <p:cNvPr id="25" name="Rounded Rectangle 24">
              <a:extLst>
                <a:ext uri="{FF2B5EF4-FFF2-40B4-BE49-F238E27FC236}">
                  <a16:creationId xmlns:a16="http://schemas.microsoft.com/office/drawing/2014/main" id="{CE63FDED-E9EA-9C47-8327-1AA860CE8F65}"/>
                </a:ext>
              </a:extLst>
            </p:cNvPr>
            <p:cNvSpPr>
              <a:spLocks noChangeAspect="1"/>
            </p:cNvSpPr>
            <p:nvPr/>
          </p:nvSpPr>
          <p:spPr>
            <a:xfrm>
              <a:off x="365298" y="-2957"/>
              <a:ext cx="315461" cy="314289"/>
            </a:xfrm>
            <a:prstGeom prst="roundRect">
              <a:avLst/>
            </a:prstGeom>
            <a:solidFill>
              <a:schemeClr val="tx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tx1">
                    <a:lumMod val="50000"/>
                  </a:schemeClr>
                </a:solidFill>
              </a:endParaRPr>
            </a:p>
          </p:txBody>
        </p:sp>
        <p:sp>
          <p:nvSpPr>
            <p:cNvPr id="26" name="Rounded Rectangle 25">
              <a:extLst>
                <a:ext uri="{FF2B5EF4-FFF2-40B4-BE49-F238E27FC236}">
                  <a16:creationId xmlns:a16="http://schemas.microsoft.com/office/drawing/2014/main" id="{124C1B3B-3130-D64D-A931-B3AA2A785A76}"/>
                </a:ext>
              </a:extLst>
            </p:cNvPr>
            <p:cNvSpPr>
              <a:spLocks noChangeAspect="1"/>
            </p:cNvSpPr>
            <p:nvPr/>
          </p:nvSpPr>
          <p:spPr>
            <a:xfrm>
              <a:off x="714417" y="-2957"/>
              <a:ext cx="315461" cy="314289"/>
            </a:xfrm>
            <a:prstGeom prst="round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tx1"/>
                </a:solidFill>
              </a:endParaRPr>
            </a:p>
          </p:txBody>
        </p:sp>
        <p:sp>
          <p:nvSpPr>
            <p:cNvPr id="27" name="Rounded Rectangle 26">
              <a:extLst>
                <a:ext uri="{FF2B5EF4-FFF2-40B4-BE49-F238E27FC236}">
                  <a16:creationId xmlns:a16="http://schemas.microsoft.com/office/drawing/2014/main" id="{E5D50CBA-39E9-4F4B-873C-DA32E0DCFCB5}"/>
                </a:ext>
              </a:extLst>
            </p:cNvPr>
            <p:cNvSpPr>
              <a:spLocks noChangeAspect="1"/>
            </p:cNvSpPr>
            <p:nvPr/>
          </p:nvSpPr>
          <p:spPr>
            <a:xfrm>
              <a:off x="1065331" y="-2957"/>
              <a:ext cx="315461" cy="314289"/>
            </a:xfrm>
            <a:prstGeom prst="roundRect">
              <a:avLst/>
            </a:prstGeom>
            <a:solidFill>
              <a:schemeClr val="tx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lt1"/>
                </a:solidFill>
              </a:endParaRPr>
            </a:p>
          </p:txBody>
        </p:sp>
        <p:sp>
          <p:nvSpPr>
            <p:cNvPr id="28" name="Rounded Rectangle 27">
              <a:extLst>
                <a:ext uri="{FF2B5EF4-FFF2-40B4-BE49-F238E27FC236}">
                  <a16:creationId xmlns:a16="http://schemas.microsoft.com/office/drawing/2014/main" id="{00D72BB0-C679-644F-A829-87F5234204D9}"/>
                </a:ext>
              </a:extLst>
            </p:cNvPr>
            <p:cNvSpPr>
              <a:spLocks noChangeAspect="1"/>
            </p:cNvSpPr>
            <p:nvPr/>
          </p:nvSpPr>
          <p:spPr>
            <a:xfrm>
              <a:off x="18744" y="339057"/>
              <a:ext cx="315461" cy="314289"/>
            </a:xfrm>
            <a:prstGeom prst="roundRect">
              <a:avLst/>
            </a:prstGeom>
            <a:solidFill>
              <a:schemeClr val="tx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chemeClr val="tx1">
                    <a:lumMod val="50000"/>
                  </a:schemeClr>
                </a:solidFill>
              </a:endParaRPr>
            </a:p>
          </p:txBody>
        </p:sp>
        <p:sp>
          <p:nvSpPr>
            <p:cNvPr id="29" name="Rounded Rectangle 28">
              <a:extLst>
                <a:ext uri="{FF2B5EF4-FFF2-40B4-BE49-F238E27FC236}">
                  <a16:creationId xmlns:a16="http://schemas.microsoft.com/office/drawing/2014/main" id="{BED82936-208F-184A-A413-6B3C2AF6CB11}"/>
                </a:ext>
              </a:extLst>
            </p:cNvPr>
            <p:cNvSpPr>
              <a:spLocks noChangeAspect="1"/>
            </p:cNvSpPr>
            <p:nvPr/>
          </p:nvSpPr>
          <p:spPr>
            <a:xfrm>
              <a:off x="18744" y="677866"/>
              <a:ext cx="315461" cy="314289"/>
            </a:xfrm>
            <a:prstGeom prst="round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0" name="Rounded Rectangle 29">
              <a:extLst>
                <a:ext uri="{FF2B5EF4-FFF2-40B4-BE49-F238E27FC236}">
                  <a16:creationId xmlns:a16="http://schemas.microsoft.com/office/drawing/2014/main" id="{52D654C6-F8BB-5B4A-A50D-3A0FC339D1DA}"/>
                </a:ext>
              </a:extLst>
            </p:cNvPr>
            <p:cNvSpPr>
              <a:spLocks noChangeAspect="1"/>
            </p:cNvSpPr>
            <p:nvPr/>
          </p:nvSpPr>
          <p:spPr>
            <a:xfrm>
              <a:off x="18744" y="1020481"/>
              <a:ext cx="315461" cy="314289"/>
            </a:xfrm>
            <a:prstGeom prst="roundRect">
              <a:avLst/>
            </a:prstGeom>
            <a:solidFill>
              <a:schemeClr val="tx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lt1"/>
                </a:solidFill>
              </a:endParaRPr>
            </a:p>
          </p:txBody>
        </p:sp>
        <p:sp>
          <p:nvSpPr>
            <p:cNvPr id="31" name="Rounded Rectangle 30">
              <a:extLst>
                <a:ext uri="{FF2B5EF4-FFF2-40B4-BE49-F238E27FC236}">
                  <a16:creationId xmlns:a16="http://schemas.microsoft.com/office/drawing/2014/main" id="{B5FF04E2-48CC-4D43-A890-C74867695F4A}"/>
                </a:ext>
              </a:extLst>
            </p:cNvPr>
            <p:cNvSpPr>
              <a:spLocks noChangeAspect="1"/>
            </p:cNvSpPr>
            <p:nvPr/>
          </p:nvSpPr>
          <p:spPr>
            <a:xfrm>
              <a:off x="18744" y="-7702"/>
              <a:ext cx="315461" cy="314289"/>
            </a:xfrm>
            <a:prstGeom prst="roundRect">
              <a:avLst/>
            </a:prstGeom>
            <a:solidFill>
              <a:schemeClr val="tx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tx1">
                    <a:lumMod val="50000"/>
                  </a:schemeClr>
                </a:solidFill>
              </a:endParaRPr>
            </a:p>
          </p:txBody>
        </p:sp>
        <p:sp>
          <p:nvSpPr>
            <p:cNvPr id="32" name="Rounded Rectangle 31">
              <a:extLst>
                <a:ext uri="{FF2B5EF4-FFF2-40B4-BE49-F238E27FC236}">
                  <a16:creationId xmlns:a16="http://schemas.microsoft.com/office/drawing/2014/main" id="{F49D6CCE-DBFE-0F43-A935-462C4D2EA00A}"/>
                </a:ext>
              </a:extLst>
            </p:cNvPr>
            <p:cNvSpPr>
              <a:spLocks noChangeAspect="1"/>
            </p:cNvSpPr>
            <p:nvPr/>
          </p:nvSpPr>
          <p:spPr>
            <a:xfrm>
              <a:off x="1414651" y="-6324"/>
              <a:ext cx="315461" cy="314289"/>
            </a:xfrm>
            <a:prstGeom prst="roundRect">
              <a:avLst/>
            </a:prstGeom>
            <a:solidFill>
              <a:schemeClr val="tx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lt1"/>
                </a:solidFill>
              </a:endParaRPr>
            </a:p>
          </p:txBody>
        </p:sp>
      </p:grpSp>
      <p:sp>
        <p:nvSpPr>
          <p:cNvPr id="5" name="Footer Placeholder 4">
            <a:extLst>
              <a:ext uri="{FF2B5EF4-FFF2-40B4-BE49-F238E27FC236}">
                <a16:creationId xmlns:a16="http://schemas.microsoft.com/office/drawing/2014/main" id="{EABDE14B-FA47-5342-A9DF-8A6E6D2F8013}"/>
              </a:ext>
            </a:extLst>
          </p:cNvPr>
          <p:cNvSpPr>
            <a:spLocks noGrp="1"/>
          </p:cNvSpPr>
          <p:nvPr>
            <p:ph type="ftr" sz="quarter" idx="13"/>
          </p:nvPr>
        </p:nvSpPr>
        <p:spPr>
          <a:xfrm>
            <a:off x="4159250" y="6317848"/>
            <a:ext cx="3943350" cy="310896"/>
          </a:xfrm>
          <a:prstGeom prst="rect">
            <a:avLst/>
          </a:prstGeom>
        </p:spPr>
        <p:txBody>
          <a:bodyPr/>
          <a:lstStyle/>
          <a:p>
            <a:pPr algn="r"/>
            <a:r>
              <a:rPr lang="en-US"/>
              <a:t>Footer</a:t>
            </a:r>
            <a:endParaRPr lang="en-US" dirty="0"/>
          </a:p>
        </p:txBody>
      </p:sp>
    </p:spTree>
    <p:extLst>
      <p:ext uri="{BB962C8B-B14F-4D97-AF65-F5344CB8AC3E}">
        <p14:creationId xmlns:p14="http://schemas.microsoft.com/office/powerpoint/2010/main" val="2352595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Logo and Titl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D8B6F1D-ABDD-FA49-B38D-80CD30D3BB1F}"/>
              </a:ext>
            </a:extLst>
          </p:cNvPr>
          <p:cNvSpPr>
            <a:spLocks noGrp="1"/>
          </p:cNvSpPr>
          <p:nvPr>
            <p:ph type="sldNum" sz="quarter" idx="10"/>
          </p:nvPr>
        </p:nvSpPr>
        <p:spPr/>
        <p:txBody>
          <a:bodyPr/>
          <a:lstStyle/>
          <a:p>
            <a:fld id="{48F63A3B-78C7-47BE-AE5E-E10140E04643}" type="slidenum">
              <a:rPr lang="en-US" smtClean="0"/>
              <a:pPr/>
              <a:t>‹#›</a:t>
            </a:fld>
            <a:endParaRPr lang="en-US" dirty="0"/>
          </a:p>
        </p:txBody>
      </p:sp>
      <p:sp>
        <p:nvSpPr>
          <p:cNvPr id="10" name="Title 9">
            <a:extLst>
              <a:ext uri="{FF2B5EF4-FFF2-40B4-BE49-F238E27FC236}">
                <a16:creationId xmlns:a16="http://schemas.microsoft.com/office/drawing/2014/main" id="{6F4E1F7D-4F95-1041-893B-9B7A93A31094}"/>
              </a:ext>
            </a:extLst>
          </p:cNvPr>
          <p:cNvSpPr>
            <a:spLocks noGrp="1"/>
          </p:cNvSpPr>
          <p:nvPr>
            <p:ph type="title"/>
          </p:nvPr>
        </p:nvSpPr>
        <p:spPr/>
        <p:txBody>
          <a:bodyPr/>
          <a:lstStyle>
            <a:lvl1pPr algn="ctr">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BA1FBCAF-BE12-1A49-9FA6-2C07FE964A91}"/>
              </a:ext>
            </a:extLst>
          </p:cNvPr>
          <p:cNvSpPr>
            <a:spLocks noGrp="1"/>
          </p:cNvSpPr>
          <p:nvPr>
            <p:ph type="ftr" sz="quarter" idx="13"/>
          </p:nvPr>
        </p:nvSpPr>
        <p:spPr>
          <a:xfrm>
            <a:off x="4160520" y="6293104"/>
            <a:ext cx="3941063" cy="365125"/>
          </a:xfrm>
          <a:prstGeom prst="rect">
            <a:avLst/>
          </a:prstGeom>
        </p:spPr>
        <p:txBody>
          <a:bodyPr/>
          <a:lstStyle/>
          <a:p>
            <a:r>
              <a:rPr lang="en-US"/>
              <a:t>Footer</a:t>
            </a:r>
            <a:endParaRPr lang="en-US" dirty="0"/>
          </a:p>
        </p:txBody>
      </p:sp>
      <p:pic>
        <p:nvPicPr>
          <p:cNvPr id="6" name="Picture 5">
            <a:extLst>
              <a:ext uri="{FF2B5EF4-FFF2-40B4-BE49-F238E27FC236}">
                <a16:creationId xmlns:a16="http://schemas.microsoft.com/office/drawing/2014/main" id="{1BBD6591-4236-134E-A06A-84BEB5D41D76}"/>
              </a:ext>
            </a:extLst>
          </p:cNvPr>
          <p:cNvPicPr>
            <a:picLocks noChangeAspect="1"/>
          </p:cNvPicPr>
          <p:nvPr/>
        </p:nvPicPr>
        <p:blipFill>
          <a:blip r:embed="rId2"/>
          <a:stretch>
            <a:fillRect/>
          </a:stretch>
        </p:blipFill>
        <p:spPr>
          <a:xfrm>
            <a:off x="274320" y="274320"/>
            <a:ext cx="848424" cy="848424"/>
          </a:xfrm>
          <a:prstGeom prst="rect">
            <a:avLst/>
          </a:prstGeom>
          <a:noFill/>
        </p:spPr>
      </p:pic>
    </p:spTree>
    <p:extLst>
      <p:ext uri="{BB962C8B-B14F-4D97-AF65-F5344CB8AC3E}">
        <p14:creationId xmlns:p14="http://schemas.microsoft.com/office/powerpoint/2010/main" val="3601019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Logo Blan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D74AA64-7A9E-5941-95AF-0CA63304AAB9}"/>
              </a:ext>
            </a:extLst>
          </p:cNvPr>
          <p:cNvSpPr>
            <a:spLocks noGrp="1"/>
          </p:cNvSpPr>
          <p:nvPr>
            <p:ph type="sldNum" sz="quarter" idx="10"/>
          </p:nvPr>
        </p:nvSpPr>
        <p:spPr/>
        <p:txBody>
          <a:bodyPr/>
          <a:lstStyle/>
          <a:p>
            <a:fld id="{48F63A3B-78C7-47BE-AE5E-E10140E04643}" type="slidenum">
              <a:rPr lang="en-US" smtClean="0"/>
              <a:pPr/>
              <a:t>‹#›</a:t>
            </a:fld>
            <a:endParaRPr lang="en-US" dirty="0"/>
          </a:p>
        </p:txBody>
      </p:sp>
      <p:sp>
        <p:nvSpPr>
          <p:cNvPr id="2" name="Footer Placeholder 1">
            <a:extLst>
              <a:ext uri="{FF2B5EF4-FFF2-40B4-BE49-F238E27FC236}">
                <a16:creationId xmlns:a16="http://schemas.microsoft.com/office/drawing/2014/main" id="{9631D105-1A79-BC42-86C4-E8C03D7194AB}"/>
              </a:ext>
            </a:extLst>
          </p:cNvPr>
          <p:cNvSpPr>
            <a:spLocks noGrp="1"/>
          </p:cNvSpPr>
          <p:nvPr>
            <p:ph type="ftr" sz="quarter" idx="11"/>
          </p:nvPr>
        </p:nvSpPr>
        <p:spPr>
          <a:xfrm>
            <a:off x="4159250" y="6317848"/>
            <a:ext cx="3943350" cy="310896"/>
          </a:xfrm>
          <a:prstGeom prst="rect">
            <a:avLst/>
          </a:prstGeom>
        </p:spPr>
        <p:txBody>
          <a:bodyPr/>
          <a:lstStyle/>
          <a:p>
            <a:pPr algn="r"/>
            <a:r>
              <a:rPr lang="en-US"/>
              <a:t>Footer</a:t>
            </a:r>
            <a:endParaRPr lang="en-US" dirty="0"/>
          </a:p>
        </p:txBody>
      </p:sp>
      <p:pic>
        <p:nvPicPr>
          <p:cNvPr id="4" name="Picture 3">
            <a:extLst>
              <a:ext uri="{FF2B5EF4-FFF2-40B4-BE49-F238E27FC236}">
                <a16:creationId xmlns:a16="http://schemas.microsoft.com/office/drawing/2014/main" id="{B4C9F5D2-3E98-FE46-B91E-2060A3F7586E}"/>
              </a:ext>
            </a:extLst>
          </p:cNvPr>
          <p:cNvPicPr>
            <a:picLocks noChangeAspect="1"/>
          </p:cNvPicPr>
          <p:nvPr/>
        </p:nvPicPr>
        <p:blipFill>
          <a:blip r:embed="rId2"/>
          <a:stretch>
            <a:fillRect/>
          </a:stretch>
        </p:blipFill>
        <p:spPr>
          <a:xfrm>
            <a:off x="274320" y="274320"/>
            <a:ext cx="848424" cy="848424"/>
          </a:xfrm>
          <a:prstGeom prst="rect">
            <a:avLst/>
          </a:prstGeom>
          <a:noFill/>
        </p:spPr>
      </p:pic>
    </p:spTree>
    <p:extLst>
      <p:ext uri="{BB962C8B-B14F-4D97-AF65-F5344CB8AC3E}">
        <p14:creationId xmlns:p14="http://schemas.microsoft.com/office/powerpoint/2010/main" val="2700508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Graphics to use as neede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5155F76-A0F9-9148-BEE1-DF098978BCBC}"/>
              </a:ext>
            </a:extLst>
          </p:cNvPr>
          <p:cNvSpPr txBox="1"/>
          <p:nvPr/>
        </p:nvSpPr>
        <p:spPr>
          <a:xfrm>
            <a:off x="435934" y="372140"/>
            <a:ext cx="4033516" cy="923330"/>
          </a:xfrm>
          <a:prstGeom prst="rect">
            <a:avLst/>
          </a:prstGeom>
          <a:noFill/>
        </p:spPr>
        <p:txBody>
          <a:bodyPr wrap="square" rtlCol="0">
            <a:spAutoFit/>
          </a:bodyPr>
          <a:lstStyle/>
          <a:p>
            <a:r>
              <a:rPr lang="en-US" b="1" dirty="0"/>
              <a:t>Place holder for MWPBIS Images.</a:t>
            </a:r>
          </a:p>
          <a:p>
            <a:r>
              <a:rPr lang="en-US" i="1" dirty="0">
                <a:solidFill>
                  <a:schemeClr val="tx2"/>
                </a:solidFill>
              </a:rPr>
              <a:t>View </a:t>
            </a:r>
            <a:r>
              <a:rPr lang="en-US" b="1" i="1" dirty="0">
                <a:solidFill>
                  <a:schemeClr val="tx2"/>
                </a:solidFill>
              </a:rPr>
              <a:t>Slide Master </a:t>
            </a:r>
            <a:r>
              <a:rPr lang="en-US" i="1" dirty="0">
                <a:solidFill>
                  <a:schemeClr val="tx2"/>
                </a:solidFill>
              </a:rPr>
              <a:t>to copy and then use these in a presentation on individual slides.</a:t>
            </a:r>
          </a:p>
        </p:txBody>
      </p:sp>
      <p:pic>
        <p:nvPicPr>
          <p:cNvPr id="6" name="Picture 5">
            <a:extLst>
              <a:ext uri="{FF2B5EF4-FFF2-40B4-BE49-F238E27FC236}">
                <a16:creationId xmlns:a16="http://schemas.microsoft.com/office/drawing/2014/main" id="{96801B53-AC19-A44F-A24D-D67E92312770}"/>
              </a:ext>
            </a:extLst>
          </p:cNvPr>
          <p:cNvPicPr>
            <a:picLocks noChangeAspect="1"/>
          </p:cNvPicPr>
          <p:nvPr/>
        </p:nvPicPr>
        <p:blipFill>
          <a:blip r:embed="rId2"/>
          <a:stretch>
            <a:fillRect/>
          </a:stretch>
        </p:blipFill>
        <p:spPr>
          <a:xfrm>
            <a:off x="4810823" y="371194"/>
            <a:ext cx="848424" cy="848424"/>
          </a:xfrm>
          <a:prstGeom prst="rect">
            <a:avLst/>
          </a:prstGeom>
          <a:noFill/>
        </p:spPr>
      </p:pic>
      <p:pic>
        <p:nvPicPr>
          <p:cNvPr id="13" name="Picture 12">
            <a:extLst>
              <a:ext uri="{FF2B5EF4-FFF2-40B4-BE49-F238E27FC236}">
                <a16:creationId xmlns:a16="http://schemas.microsoft.com/office/drawing/2014/main" id="{1BB251A1-EA08-1C42-85B8-F73F9F3E1C11}"/>
              </a:ext>
            </a:extLst>
          </p:cNvPr>
          <p:cNvPicPr>
            <a:picLocks noChangeAspect="1"/>
          </p:cNvPicPr>
          <p:nvPr/>
        </p:nvPicPr>
        <p:blipFill>
          <a:blip r:embed="rId3"/>
          <a:stretch>
            <a:fillRect/>
          </a:stretch>
        </p:blipFill>
        <p:spPr>
          <a:xfrm>
            <a:off x="3786943" y="2074711"/>
            <a:ext cx="711200" cy="711200"/>
          </a:xfrm>
          <a:prstGeom prst="rect">
            <a:avLst/>
          </a:prstGeom>
        </p:spPr>
      </p:pic>
      <p:pic>
        <p:nvPicPr>
          <p:cNvPr id="15" name="Picture 14">
            <a:extLst>
              <a:ext uri="{FF2B5EF4-FFF2-40B4-BE49-F238E27FC236}">
                <a16:creationId xmlns:a16="http://schemas.microsoft.com/office/drawing/2014/main" id="{A142BEF1-26EE-3041-9272-563D27034800}"/>
              </a:ext>
            </a:extLst>
          </p:cNvPr>
          <p:cNvPicPr>
            <a:picLocks noChangeAspect="1"/>
          </p:cNvPicPr>
          <p:nvPr/>
        </p:nvPicPr>
        <p:blipFill>
          <a:blip r:embed="rId4"/>
          <a:stretch>
            <a:fillRect/>
          </a:stretch>
        </p:blipFill>
        <p:spPr>
          <a:xfrm>
            <a:off x="4526591" y="2054707"/>
            <a:ext cx="723900" cy="711200"/>
          </a:xfrm>
          <a:prstGeom prst="rect">
            <a:avLst/>
          </a:prstGeom>
        </p:spPr>
      </p:pic>
      <p:sp>
        <p:nvSpPr>
          <p:cNvPr id="16" name="TextBox 15">
            <a:extLst>
              <a:ext uri="{FF2B5EF4-FFF2-40B4-BE49-F238E27FC236}">
                <a16:creationId xmlns:a16="http://schemas.microsoft.com/office/drawing/2014/main" id="{E6BF27C8-19DB-3347-8C40-73FA82EC2516}"/>
              </a:ext>
            </a:extLst>
          </p:cNvPr>
          <p:cNvSpPr txBox="1"/>
          <p:nvPr/>
        </p:nvSpPr>
        <p:spPr>
          <a:xfrm>
            <a:off x="3856401" y="1536694"/>
            <a:ext cx="1975694" cy="646331"/>
          </a:xfrm>
          <a:prstGeom prst="rect">
            <a:avLst/>
          </a:prstGeom>
          <a:noFill/>
        </p:spPr>
        <p:txBody>
          <a:bodyPr wrap="square" rtlCol="0">
            <a:spAutoFit/>
          </a:bodyPr>
          <a:lstStyle/>
          <a:p>
            <a:r>
              <a:rPr lang="en-US" dirty="0">
                <a:solidFill>
                  <a:schemeClr val="tx2"/>
                </a:solidFill>
              </a:rPr>
              <a:t>Bullet </a:t>
            </a:r>
            <a:r>
              <a:rPr lang="en-US" i="1" dirty="0">
                <a:solidFill>
                  <a:schemeClr val="tx2"/>
                </a:solidFill>
              </a:rPr>
              <a:t>images</a:t>
            </a:r>
            <a:r>
              <a:rPr lang="en-US" dirty="0">
                <a:solidFill>
                  <a:schemeClr val="tx2"/>
                </a:solidFill>
              </a:rPr>
              <a:t> to use Dark    Light</a:t>
            </a:r>
          </a:p>
        </p:txBody>
      </p:sp>
      <p:grpSp>
        <p:nvGrpSpPr>
          <p:cNvPr id="45" name="Group 44">
            <a:extLst>
              <a:ext uri="{FF2B5EF4-FFF2-40B4-BE49-F238E27FC236}">
                <a16:creationId xmlns:a16="http://schemas.microsoft.com/office/drawing/2014/main" id="{5B306C18-8D88-B74E-A260-5BCD13951EC3}"/>
              </a:ext>
            </a:extLst>
          </p:cNvPr>
          <p:cNvGrpSpPr/>
          <p:nvPr/>
        </p:nvGrpSpPr>
        <p:grpSpPr>
          <a:xfrm>
            <a:off x="360157" y="4049847"/>
            <a:ext cx="1711368" cy="1342472"/>
            <a:chOff x="18744" y="-7702"/>
            <a:chExt cx="1711368" cy="1342472"/>
          </a:xfrm>
        </p:grpSpPr>
        <p:sp>
          <p:nvSpPr>
            <p:cNvPr id="46" name="Rounded Rectangle 45">
              <a:extLst>
                <a:ext uri="{FF2B5EF4-FFF2-40B4-BE49-F238E27FC236}">
                  <a16:creationId xmlns:a16="http://schemas.microsoft.com/office/drawing/2014/main" id="{7E1D9589-9C0C-D44F-9A4F-E27043690171}"/>
                </a:ext>
              </a:extLst>
            </p:cNvPr>
            <p:cNvSpPr>
              <a:spLocks noChangeAspect="1"/>
            </p:cNvSpPr>
            <p:nvPr/>
          </p:nvSpPr>
          <p:spPr>
            <a:xfrm>
              <a:off x="365298" y="343802"/>
              <a:ext cx="315461" cy="314289"/>
            </a:xfrm>
            <a:prstGeom prst="roundRect">
              <a:avLst/>
            </a:prstGeom>
            <a:solidFill>
              <a:srgbClr val="4769B2">
                <a:alpha val="85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Tw Cen MT" panose="020B0602020104020603"/>
                <a:ea typeface="+mn-ea"/>
                <a:cs typeface="+mn-cs"/>
              </a:endParaRPr>
            </a:p>
          </p:txBody>
        </p:sp>
        <p:sp>
          <p:nvSpPr>
            <p:cNvPr id="47" name="Rounded Rectangle 46">
              <a:extLst>
                <a:ext uri="{FF2B5EF4-FFF2-40B4-BE49-F238E27FC236}">
                  <a16:creationId xmlns:a16="http://schemas.microsoft.com/office/drawing/2014/main" id="{48BCD0F0-94DC-0240-9B76-5A0843229734}"/>
                </a:ext>
              </a:extLst>
            </p:cNvPr>
            <p:cNvSpPr>
              <a:spLocks noChangeAspect="1"/>
            </p:cNvSpPr>
            <p:nvPr/>
          </p:nvSpPr>
          <p:spPr>
            <a:xfrm>
              <a:off x="714417" y="682611"/>
              <a:ext cx="315461" cy="314289"/>
            </a:xfrm>
            <a:prstGeom prst="roundRect">
              <a:avLst/>
            </a:prstGeom>
            <a:solidFill>
              <a:srgbClr val="4769B2">
                <a:lumMod val="20000"/>
                <a:lumOff val="80000"/>
                <a:alpha val="85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w Cen MT" panose="020B0602020104020603"/>
                <a:ea typeface="+mn-ea"/>
                <a:cs typeface="+mn-cs"/>
              </a:endParaRPr>
            </a:p>
          </p:txBody>
        </p:sp>
        <p:sp>
          <p:nvSpPr>
            <p:cNvPr id="48" name="Rounded Rectangle 47">
              <a:extLst>
                <a:ext uri="{FF2B5EF4-FFF2-40B4-BE49-F238E27FC236}">
                  <a16:creationId xmlns:a16="http://schemas.microsoft.com/office/drawing/2014/main" id="{A7422E81-6F1C-034C-9F81-42C5A579E890}"/>
                </a:ext>
              </a:extLst>
            </p:cNvPr>
            <p:cNvSpPr>
              <a:spLocks noChangeAspect="1"/>
            </p:cNvSpPr>
            <p:nvPr/>
          </p:nvSpPr>
          <p:spPr>
            <a:xfrm>
              <a:off x="714417" y="343802"/>
              <a:ext cx="315461" cy="314289"/>
            </a:xfrm>
            <a:prstGeom prst="roundRect">
              <a:avLst/>
            </a:prstGeom>
            <a:solidFill>
              <a:srgbClr val="4769B2">
                <a:alpha val="85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Tw Cen MT" panose="020B0602020104020603"/>
                <a:ea typeface="+mn-ea"/>
                <a:cs typeface="+mn-cs"/>
              </a:endParaRPr>
            </a:p>
          </p:txBody>
        </p:sp>
        <p:sp>
          <p:nvSpPr>
            <p:cNvPr id="49" name="Rounded Rectangle 48">
              <a:extLst>
                <a:ext uri="{FF2B5EF4-FFF2-40B4-BE49-F238E27FC236}">
                  <a16:creationId xmlns:a16="http://schemas.microsoft.com/office/drawing/2014/main" id="{3559D2EF-DC3D-2344-BFD9-6C41CB4EA9C2}"/>
                </a:ext>
              </a:extLst>
            </p:cNvPr>
            <p:cNvSpPr>
              <a:spLocks noChangeAspect="1"/>
            </p:cNvSpPr>
            <p:nvPr/>
          </p:nvSpPr>
          <p:spPr>
            <a:xfrm>
              <a:off x="365298" y="682611"/>
              <a:ext cx="315461" cy="314289"/>
            </a:xfrm>
            <a:prstGeom prst="roundRect">
              <a:avLst/>
            </a:prstGeom>
            <a:solidFill>
              <a:srgbClr val="4769B2">
                <a:lumMod val="60000"/>
                <a:lumOff val="40000"/>
                <a:alpha val="85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w Cen MT" panose="020B0602020104020603"/>
                <a:ea typeface="+mn-ea"/>
                <a:cs typeface="+mn-cs"/>
              </a:endParaRPr>
            </a:p>
          </p:txBody>
        </p:sp>
        <p:sp>
          <p:nvSpPr>
            <p:cNvPr id="50" name="Rounded Rectangle 49">
              <a:extLst>
                <a:ext uri="{FF2B5EF4-FFF2-40B4-BE49-F238E27FC236}">
                  <a16:creationId xmlns:a16="http://schemas.microsoft.com/office/drawing/2014/main" id="{47A55A98-CB9F-5842-B430-2CFF8CC588C7}"/>
                </a:ext>
              </a:extLst>
            </p:cNvPr>
            <p:cNvSpPr>
              <a:spLocks noChangeAspect="1"/>
            </p:cNvSpPr>
            <p:nvPr/>
          </p:nvSpPr>
          <p:spPr>
            <a:xfrm>
              <a:off x="1065331" y="343802"/>
              <a:ext cx="315461" cy="314289"/>
            </a:xfrm>
            <a:prstGeom prst="roundRect">
              <a:avLst/>
            </a:prstGeom>
            <a:solidFill>
              <a:srgbClr val="4769B2">
                <a:lumMod val="20000"/>
                <a:lumOff val="80000"/>
                <a:alpha val="85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w Cen MT" panose="020B0602020104020603"/>
                <a:ea typeface="+mn-ea"/>
                <a:cs typeface="+mn-cs"/>
              </a:endParaRPr>
            </a:p>
          </p:txBody>
        </p:sp>
        <p:sp>
          <p:nvSpPr>
            <p:cNvPr id="51" name="Rounded Rectangle 50">
              <a:extLst>
                <a:ext uri="{FF2B5EF4-FFF2-40B4-BE49-F238E27FC236}">
                  <a16:creationId xmlns:a16="http://schemas.microsoft.com/office/drawing/2014/main" id="{A4160C0C-2150-C342-AF57-F8025A646934}"/>
                </a:ext>
              </a:extLst>
            </p:cNvPr>
            <p:cNvSpPr>
              <a:spLocks noChangeAspect="1"/>
            </p:cNvSpPr>
            <p:nvPr/>
          </p:nvSpPr>
          <p:spPr>
            <a:xfrm>
              <a:off x="365298" y="-2957"/>
              <a:ext cx="315461" cy="314289"/>
            </a:xfrm>
            <a:prstGeom prst="roundRect">
              <a:avLst/>
            </a:prstGeom>
            <a:solidFill>
              <a:srgbClr val="4769B2">
                <a:lumMod val="5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w Cen MT" panose="020B0602020104020603"/>
                <a:ea typeface="+mn-ea"/>
                <a:cs typeface="+mn-cs"/>
              </a:endParaRPr>
            </a:p>
          </p:txBody>
        </p:sp>
        <p:sp>
          <p:nvSpPr>
            <p:cNvPr id="52" name="Rounded Rectangle 51">
              <a:extLst>
                <a:ext uri="{FF2B5EF4-FFF2-40B4-BE49-F238E27FC236}">
                  <a16:creationId xmlns:a16="http://schemas.microsoft.com/office/drawing/2014/main" id="{D8381903-D1AF-A14F-88B3-E579B9437A25}"/>
                </a:ext>
              </a:extLst>
            </p:cNvPr>
            <p:cNvSpPr>
              <a:spLocks noChangeAspect="1"/>
            </p:cNvSpPr>
            <p:nvPr/>
          </p:nvSpPr>
          <p:spPr>
            <a:xfrm>
              <a:off x="714417" y="-2957"/>
              <a:ext cx="315461" cy="314289"/>
            </a:xfrm>
            <a:prstGeom prst="roundRect">
              <a:avLst/>
            </a:prstGeom>
            <a:solidFill>
              <a:srgbClr val="4769B2">
                <a:alpha val="85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w Cen MT" panose="020B0602020104020603"/>
                <a:ea typeface="+mn-ea"/>
                <a:cs typeface="+mn-cs"/>
              </a:endParaRPr>
            </a:p>
          </p:txBody>
        </p:sp>
        <p:sp>
          <p:nvSpPr>
            <p:cNvPr id="53" name="Rounded Rectangle 52">
              <a:extLst>
                <a:ext uri="{FF2B5EF4-FFF2-40B4-BE49-F238E27FC236}">
                  <a16:creationId xmlns:a16="http://schemas.microsoft.com/office/drawing/2014/main" id="{111F699C-4426-1249-831E-B2B43CC42AD9}"/>
                </a:ext>
              </a:extLst>
            </p:cNvPr>
            <p:cNvSpPr>
              <a:spLocks noChangeAspect="1"/>
            </p:cNvSpPr>
            <p:nvPr/>
          </p:nvSpPr>
          <p:spPr>
            <a:xfrm>
              <a:off x="1065331" y="-2957"/>
              <a:ext cx="315461" cy="314289"/>
            </a:xfrm>
            <a:prstGeom prst="roundRect">
              <a:avLst/>
            </a:prstGeom>
            <a:solidFill>
              <a:srgbClr val="4769B2">
                <a:lumMod val="60000"/>
                <a:lumOff val="40000"/>
                <a:alpha val="85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w Cen MT" panose="020B0602020104020603"/>
                <a:ea typeface="+mn-ea"/>
                <a:cs typeface="+mn-cs"/>
              </a:endParaRPr>
            </a:p>
          </p:txBody>
        </p:sp>
        <p:sp>
          <p:nvSpPr>
            <p:cNvPr id="54" name="Rounded Rectangle 53">
              <a:extLst>
                <a:ext uri="{FF2B5EF4-FFF2-40B4-BE49-F238E27FC236}">
                  <a16:creationId xmlns:a16="http://schemas.microsoft.com/office/drawing/2014/main" id="{23AECD0A-5E31-C642-9631-100BC4558264}"/>
                </a:ext>
              </a:extLst>
            </p:cNvPr>
            <p:cNvSpPr>
              <a:spLocks noChangeAspect="1"/>
            </p:cNvSpPr>
            <p:nvPr/>
          </p:nvSpPr>
          <p:spPr>
            <a:xfrm>
              <a:off x="18744" y="339057"/>
              <a:ext cx="315461" cy="314289"/>
            </a:xfrm>
            <a:prstGeom prst="roundRect">
              <a:avLst/>
            </a:prstGeom>
            <a:solidFill>
              <a:srgbClr val="4769B2">
                <a:lumMod val="5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w Cen MT" panose="020B0602020104020603"/>
                <a:ea typeface="+mn-ea"/>
                <a:cs typeface="+mn-cs"/>
              </a:endParaRPr>
            </a:p>
          </p:txBody>
        </p:sp>
        <p:sp>
          <p:nvSpPr>
            <p:cNvPr id="55" name="Rounded Rectangle 54">
              <a:extLst>
                <a:ext uri="{FF2B5EF4-FFF2-40B4-BE49-F238E27FC236}">
                  <a16:creationId xmlns:a16="http://schemas.microsoft.com/office/drawing/2014/main" id="{28A1F8A4-99ED-944B-8123-90816158A88D}"/>
                </a:ext>
              </a:extLst>
            </p:cNvPr>
            <p:cNvSpPr>
              <a:spLocks noChangeAspect="1"/>
            </p:cNvSpPr>
            <p:nvPr/>
          </p:nvSpPr>
          <p:spPr>
            <a:xfrm>
              <a:off x="18744" y="677866"/>
              <a:ext cx="315461" cy="314289"/>
            </a:xfrm>
            <a:prstGeom prst="roundRect">
              <a:avLst/>
            </a:prstGeom>
            <a:solidFill>
              <a:srgbClr val="4769B2">
                <a:alpha val="85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w Cen MT" panose="020B0602020104020603"/>
                <a:ea typeface="+mn-ea"/>
                <a:cs typeface="+mn-cs"/>
              </a:endParaRPr>
            </a:p>
          </p:txBody>
        </p:sp>
        <p:sp>
          <p:nvSpPr>
            <p:cNvPr id="56" name="Rounded Rectangle 55">
              <a:extLst>
                <a:ext uri="{FF2B5EF4-FFF2-40B4-BE49-F238E27FC236}">
                  <a16:creationId xmlns:a16="http://schemas.microsoft.com/office/drawing/2014/main" id="{39EB1E66-491A-9040-913A-32455EC5A447}"/>
                </a:ext>
              </a:extLst>
            </p:cNvPr>
            <p:cNvSpPr>
              <a:spLocks noChangeAspect="1"/>
            </p:cNvSpPr>
            <p:nvPr/>
          </p:nvSpPr>
          <p:spPr>
            <a:xfrm>
              <a:off x="18744" y="1020481"/>
              <a:ext cx="315461" cy="314289"/>
            </a:xfrm>
            <a:prstGeom prst="roundRect">
              <a:avLst/>
            </a:prstGeom>
            <a:solidFill>
              <a:srgbClr val="4769B2">
                <a:lumMod val="20000"/>
                <a:lumOff val="80000"/>
                <a:alpha val="85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w Cen MT" panose="020B0602020104020603"/>
                <a:ea typeface="+mn-ea"/>
                <a:cs typeface="+mn-cs"/>
              </a:endParaRPr>
            </a:p>
          </p:txBody>
        </p:sp>
        <p:sp>
          <p:nvSpPr>
            <p:cNvPr id="57" name="Rounded Rectangle 56">
              <a:extLst>
                <a:ext uri="{FF2B5EF4-FFF2-40B4-BE49-F238E27FC236}">
                  <a16:creationId xmlns:a16="http://schemas.microsoft.com/office/drawing/2014/main" id="{3BF4E1E1-F657-6641-AECC-0214F6B2A6F6}"/>
                </a:ext>
              </a:extLst>
            </p:cNvPr>
            <p:cNvSpPr>
              <a:spLocks noChangeAspect="1"/>
            </p:cNvSpPr>
            <p:nvPr/>
          </p:nvSpPr>
          <p:spPr>
            <a:xfrm>
              <a:off x="18744" y="-7702"/>
              <a:ext cx="315461" cy="314289"/>
            </a:xfrm>
            <a:prstGeom prst="roundRect">
              <a:avLst/>
            </a:prstGeom>
            <a:solidFill>
              <a:srgbClr val="4769B2">
                <a:lumMod val="5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w Cen MT" panose="020B0602020104020603"/>
                <a:ea typeface="+mn-ea"/>
                <a:cs typeface="+mn-cs"/>
              </a:endParaRPr>
            </a:p>
          </p:txBody>
        </p:sp>
        <p:sp>
          <p:nvSpPr>
            <p:cNvPr id="58" name="Rounded Rectangle 57">
              <a:extLst>
                <a:ext uri="{FF2B5EF4-FFF2-40B4-BE49-F238E27FC236}">
                  <a16:creationId xmlns:a16="http://schemas.microsoft.com/office/drawing/2014/main" id="{9D88E34F-EEDD-3849-B4B7-16806F4D9F39}"/>
                </a:ext>
              </a:extLst>
            </p:cNvPr>
            <p:cNvSpPr>
              <a:spLocks noChangeAspect="1"/>
            </p:cNvSpPr>
            <p:nvPr/>
          </p:nvSpPr>
          <p:spPr>
            <a:xfrm>
              <a:off x="1414651" y="-6324"/>
              <a:ext cx="315461" cy="314289"/>
            </a:xfrm>
            <a:prstGeom prst="roundRect">
              <a:avLst/>
            </a:prstGeom>
            <a:solidFill>
              <a:srgbClr val="4769B2">
                <a:lumMod val="20000"/>
                <a:lumOff val="80000"/>
                <a:alpha val="85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w Cen MT" panose="020B0602020104020603"/>
                <a:ea typeface="+mn-ea"/>
                <a:cs typeface="+mn-cs"/>
              </a:endParaRPr>
            </a:p>
          </p:txBody>
        </p:sp>
      </p:grpSp>
      <p:sp>
        <p:nvSpPr>
          <p:cNvPr id="59" name="TextBox 58">
            <a:extLst>
              <a:ext uri="{FF2B5EF4-FFF2-40B4-BE49-F238E27FC236}">
                <a16:creationId xmlns:a16="http://schemas.microsoft.com/office/drawing/2014/main" id="{B6F5E7A5-7153-1C49-B587-A203B5480330}"/>
              </a:ext>
            </a:extLst>
          </p:cNvPr>
          <p:cNvSpPr txBox="1"/>
          <p:nvPr/>
        </p:nvSpPr>
        <p:spPr>
          <a:xfrm>
            <a:off x="348772" y="3591874"/>
            <a:ext cx="2814168" cy="369332"/>
          </a:xfrm>
          <a:prstGeom prst="rect">
            <a:avLst/>
          </a:prstGeom>
          <a:noFill/>
        </p:spPr>
        <p:txBody>
          <a:bodyPr wrap="none" rtlCol="0">
            <a:spAutoFit/>
          </a:bodyPr>
          <a:lstStyle/>
          <a:p>
            <a:r>
              <a:rPr lang="en-US" dirty="0">
                <a:solidFill>
                  <a:schemeClr val="tx2"/>
                </a:solidFill>
              </a:rPr>
              <a:t>Dark Mode Corner Graphics</a:t>
            </a:r>
          </a:p>
        </p:txBody>
      </p:sp>
      <p:grpSp>
        <p:nvGrpSpPr>
          <p:cNvPr id="65" name="Group 64">
            <a:extLst>
              <a:ext uri="{FF2B5EF4-FFF2-40B4-BE49-F238E27FC236}">
                <a16:creationId xmlns:a16="http://schemas.microsoft.com/office/drawing/2014/main" id="{52BE3057-9087-9F4C-B4F3-56914717D4A9}"/>
              </a:ext>
            </a:extLst>
          </p:cNvPr>
          <p:cNvGrpSpPr/>
          <p:nvPr/>
        </p:nvGrpSpPr>
        <p:grpSpPr>
          <a:xfrm>
            <a:off x="2071525" y="4586398"/>
            <a:ext cx="770108" cy="769058"/>
            <a:chOff x="7156020" y="5825340"/>
            <a:chExt cx="770108" cy="769058"/>
          </a:xfrm>
        </p:grpSpPr>
        <p:pic>
          <p:nvPicPr>
            <p:cNvPr id="66" name="Picture 65">
              <a:extLst>
                <a:ext uri="{FF2B5EF4-FFF2-40B4-BE49-F238E27FC236}">
                  <a16:creationId xmlns:a16="http://schemas.microsoft.com/office/drawing/2014/main" id="{B75258C4-4437-5243-B337-3A9BF8B357F5}"/>
                </a:ext>
              </a:extLst>
            </p:cNvPr>
            <p:cNvPicPr>
              <a:picLocks noChangeAspect="1"/>
            </p:cNvPicPr>
            <p:nvPr/>
          </p:nvPicPr>
          <p:blipFill>
            <a:blip r:embed="rId2"/>
            <a:stretch>
              <a:fillRect/>
            </a:stretch>
          </p:blipFill>
          <p:spPr>
            <a:xfrm>
              <a:off x="7560368" y="6224583"/>
              <a:ext cx="365760" cy="365760"/>
            </a:xfrm>
            <a:prstGeom prst="rect">
              <a:avLst/>
            </a:prstGeom>
          </p:spPr>
        </p:pic>
        <p:sp>
          <p:nvSpPr>
            <p:cNvPr id="67" name="Rounded Rectangle 66">
              <a:extLst>
                <a:ext uri="{FF2B5EF4-FFF2-40B4-BE49-F238E27FC236}">
                  <a16:creationId xmlns:a16="http://schemas.microsoft.com/office/drawing/2014/main" id="{02132A3D-A73E-2E46-9E6A-DD78BB3C7095}"/>
                </a:ext>
              </a:extLst>
            </p:cNvPr>
            <p:cNvSpPr>
              <a:spLocks noChangeAspect="1"/>
            </p:cNvSpPr>
            <p:nvPr/>
          </p:nvSpPr>
          <p:spPr>
            <a:xfrm>
              <a:off x="7560368" y="5825340"/>
              <a:ext cx="365760" cy="364401"/>
            </a:xfrm>
            <a:prstGeom prst="roundRect">
              <a:avLst/>
            </a:prstGeom>
            <a:solidFill>
              <a:srgbClr val="4769B2">
                <a:lumMod val="60000"/>
                <a:lumOff val="40000"/>
                <a:alpha val="8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w Cen MT" panose="020B0602020104020603"/>
                <a:ea typeface="+mn-ea"/>
                <a:cs typeface="+mn-cs"/>
              </a:endParaRPr>
            </a:p>
          </p:txBody>
        </p:sp>
        <p:sp>
          <p:nvSpPr>
            <p:cNvPr id="68" name="Rounded Rectangle 67">
              <a:extLst>
                <a:ext uri="{FF2B5EF4-FFF2-40B4-BE49-F238E27FC236}">
                  <a16:creationId xmlns:a16="http://schemas.microsoft.com/office/drawing/2014/main" id="{B0F3040D-E9C9-6547-A769-6628DF7F6C7E}"/>
                </a:ext>
              </a:extLst>
            </p:cNvPr>
            <p:cNvSpPr>
              <a:spLocks noChangeAspect="1"/>
            </p:cNvSpPr>
            <p:nvPr/>
          </p:nvSpPr>
          <p:spPr>
            <a:xfrm>
              <a:off x="7156020" y="6224583"/>
              <a:ext cx="365760" cy="369815"/>
            </a:xfrm>
            <a:prstGeom prst="roundRect">
              <a:avLst/>
            </a:prstGeom>
            <a:solidFill>
              <a:srgbClr val="4769B2">
                <a:lumMod val="60000"/>
                <a:lumOff val="40000"/>
                <a:alpha val="8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w Cen MT" panose="020B0602020104020603"/>
                <a:ea typeface="+mn-ea"/>
                <a:cs typeface="+mn-cs"/>
              </a:endParaRPr>
            </a:p>
          </p:txBody>
        </p:sp>
        <p:sp>
          <p:nvSpPr>
            <p:cNvPr id="69" name="Rounded Rectangle 68">
              <a:extLst>
                <a:ext uri="{FF2B5EF4-FFF2-40B4-BE49-F238E27FC236}">
                  <a16:creationId xmlns:a16="http://schemas.microsoft.com/office/drawing/2014/main" id="{9538C842-91EF-194D-9041-D3ACF43CEE4C}"/>
                </a:ext>
              </a:extLst>
            </p:cNvPr>
            <p:cNvSpPr>
              <a:spLocks noChangeAspect="1"/>
            </p:cNvSpPr>
            <p:nvPr/>
          </p:nvSpPr>
          <p:spPr>
            <a:xfrm>
              <a:off x="7156020" y="5825340"/>
              <a:ext cx="365760" cy="364401"/>
            </a:xfrm>
            <a:prstGeom prst="roundRect">
              <a:avLst/>
            </a:prstGeom>
            <a:solidFill>
              <a:srgbClr val="4769B2">
                <a:lumMod val="20000"/>
                <a:lumOff val="80000"/>
                <a:alpha val="85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w Cen MT" panose="020B0602020104020603"/>
                <a:ea typeface="+mn-ea"/>
                <a:cs typeface="+mn-cs"/>
              </a:endParaRPr>
            </a:p>
          </p:txBody>
        </p:sp>
      </p:grpSp>
      <p:sp>
        <p:nvSpPr>
          <p:cNvPr id="84" name="TextBox 83">
            <a:extLst>
              <a:ext uri="{FF2B5EF4-FFF2-40B4-BE49-F238E27FC236}">
                <a16:creationId xmlns:a16="http://schemas.microsoft.com/office/drawing/2014/main" id="{B3E74F49-6E5E-C64F-83BA-330848D0B134}"/>
              </a:ext>
            </a:extLst>
          </p:cNvPr>
          <p:cNvSpPr txBox="1"/>
          <p:nvPr/>
        </p:nvSpPr>
        <p:spPr>
          <a:xfrm>
            <a:off x="455670" y="1542282"/>
            <a:ext cx="2795124" cy="369332"/>
          </a:xfrm>
          <a:prstGeom prst="rect">
            <a:avLst/>
          </a:prstGeom>
          <a:noFill/>
        </p:spPr>
        <p:txBody>
          <a:bodyPr wrap="none" rtlCol="0">
            <a:spAutoFit/>
          </a:bodyPr>
          <a:lstStyle/>
          <a:p>
            <a:r>
              <a:rPr lang="en-US" dirty="0">
                <a:solidFill>
                  <a:schemeClr val="tx2"/>
                </a:solidFill>
              </a:rPr>
              <a:t>Light Mode Corner Graphics</a:t>
            </a:r>
          </a:p>
        </p:txBody>
      </p:sp>
      <p:grpSp>
        <p:nvGrpSpPr>
          <p:cNvPr id="85" name="Group 84">
            <a:extLst>
              <a:ext uri="{FF2B5EF4-FFF2-40B4-BE49-F238E27FC236}">
                <a16:creationId xmlns:a16="http://schemas.microsoft.com/office/drawing/2014/main" id="{594D3A46-A5E0-CC4A-861A-BB8B2432FC73}"/>
              </a:ext>
            </a:extLst>
          </p:cNvPr>
          <p:cNvGrpSpPr/>
          <p:nvPr/>
        </p:nvGrpSpPr>
        <p:grpSpPr>
          <a:xfrm>
            <a:off x="2273363" y="2372584"/>
            <a:ext cx="770108" cy="769058"/>
            <a:chOff x="7156020" y="5825340"/>
            <a:chExt cx="770108" cy="769058"/>
          </a:xfrm>
        </p:grpSpPr>
        <p:pic>
          <p:nvPicPr>
            <p:cNvPr id="86" name="Picture 85">
              <a:extLst>
                <a:ext uri="{FF2B5EF4-FFF2-40B4-BE49-F238E27FC236}">
                  <a16:creationId xmlns:a16="http://schemas.microsoft.com/office/drawing/2014/main" id="{3A5E4D9F-9839-FD4A-8206-2D6AEA41E5A4}"/>
                </a:ext>
              </a:extLst>
            </p:cNvPr>
            <p:cNvPicPr>
              <a:picLocks noChangeAspect="1"/>
            </p:cNvPicPr>
            <p:nvPr/>
          </p:nvPicPr>
          <p:blipFill>
            <a:blip r:embed="rId2"/>
            <a:stretch>
              <a:fillRect/>
            </a:stretch>
          </p:blipFill>
          <p:spPr>
            <a:xfrm>
              <a:off x="7560368" y="6224583"/>
              <a:ext cx="365760" cy="365760"/>
            </a:xfrm>
            <a:prstGeom prst="rect">
              <a:avLst/>
            </a:prstGeom>
          </p:spPr>
        </p:pic>
        <p:sp>
          <p:nvSpPr>
            <p:cNvPr id="87" name="Rounded Rectangle 86">
              <a:extLst>
                <a:ext uri="{FF2B5EF4-FFF2-40B4-BE49-F238E27FC236}">
                  <a16:creationId xmlns:a16="http://schemas.microsoft.com/office/drawing/2014/main" id="{4931F267-B327-6446-ABE6-9B8DF618745E}"/>
                </a:ext>
              </a:extLst>
            </p:cNvPr>
            <p:cNvSpPr>
              <a:spLocks noChangeAspect="1"/>
            </p:cNvSpPr>
            <p:nvPr/>
          </p:nvSpPr>
          <p:spPr>
            <a:xfrm>
              <a:off x="7560368" y="5825340"/>
              <a:ext cx="365760" cy="364401"/>
            </a:xfrm>
            <a:prstGeom prst="roundRect">
              <a:avLst/>
            </a:prstGeom>
            <a:solidFill>
              <a:srgbClr val="4769B2">
                <a:lumMod val="60000"/>
                <a:lumOff val="40000"/>
                <a:alpha val="8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w Cen MT" panose="020B0602020104020603"/>
                <a:ea typeface="+mn-ea"/>
                <a:cs typeface="+mn-cs"/>
              </a:endParaRPr>
            </a:p>
          </p:txBody>
        </p:sp>
        <p:sp>
          <p:nvSpPr>
            <p:cNvPr id="88" name="Rounded Rectangle 87">
              <a:extLst>
                <a:ext uri="{FF2B5EF4-FFF2-40B4-BE49-F238E27FC236}">
                  <a16:creationId xmlns:a16="http://schemas.microsoft.com/office/drawing/2014/main" id="{AD4357C1-5FA5-E140-9418-AA4C4C3AFA32}"/>
                </a:ext>
              </a:extLst>
            </p:cNvPr>
            <p:cNvSpPr>
              <a:spLocks noChangeAspect="1"/>
            </p:cNvSpPr>
            <p:nvPr/>
          </p:nvSpPr>
          <p:spPr>
            <a:xfrm>
              <a:off x="7156020" y="6224583"/>
              <a:ext cx="365760" cy="369815"/>
            </a:xfrm>
            <a:prstGeom prst="roundRect">
              <a:avLst/>
            </a:prstGeom>
            <a:solidFill>
              <a:srgbClr val="4769B2">
                <a:lumMod val="60000"/>
                <a:lumOff val="40000"/>
                <a:alpha val="8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w Cen MT" panose="020B0602020104020603"/>
                <a:ea typeface="+mn-ea"/>
                <a:cs typeface="+mn-cs"/>
              </a:endParaRPr>
            </a:p>
          </p:txBody>
        </p:sp>
        <p:sp>
          <p:nvSpPr>
            <p:cNvPr id="89" name="Rounded Rectangle 88">
              <a:extLst>
                <a:ext uri="{FF2B5EF4-FFF2-40B4-BE49-F238E27FC236}">
                  <a16:creationId xmlns:a16="http://schemas.microsoft.com/office/drawing/2014/main" id="{93F865F8-AE6E-8B4D-8D7D-D0CABE45999A}"/>
                </a:ext>
              </a:extLst>
            </p:cNvPr>
            <p:cNvSpPr>
              <a:spLocks noChangeAspect="1"/>
            </p:cNvSpPr>
            <p:nvPr/>
          </p:nvSpPr>
          <p:spPr>
            <a:xfrm>
              <a:off x="7156020" y="5825340"/>
              <a:ext cx="365760" cy="364401"/>
            </a:xfrm>
            <a:prstGeom prst="roundRect">
              <a:avLst/>
            </a:prstGeom>
            <a:solidFill>
              <a:srgbClr val="4769B2">
                <a:lumMod val="20000"/>
                <a:lumOff val="80000"/>
                <a:alpha val="85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w Cen MT" panose="020B0602020104020603"/>
                <a:ea typeface="+mn-ea"/>
                <a:cs typeface="+mn-cs"/>
              </a:endParaRPr>
            </a:p>
          </p:txBody>
        </p:sp>
      </p:grpSp>
      <p:grpSp>
        <p:nvGrpSpPr>
          <p:cNvPr id="90" name="Group 89">
            <a:extLst>
              <a:ext uri="{FF2B5EF4-FFF2-40B4-BE49-F238E27FC236}">
                <a16:creationId xmlns:a16="http://schemas.microsoft.com/office/drawing/2014/main" id="{B80F5451-FE59-A94D-8C43-A88ECE636171}"/>
              </a:ext>
            </a:extLst>
          </p:cNvPr>
          <p:cNvGrpSpPr/>
          <p:nvPr/>
        </p:nvGrpSpPr>
        <p:grpSpPr>
          <a:xfrm>
            <a:off x="470841" y="1996970"/>
            <a:ext cx="1711368" cy="1342472"/>
            <a:chOff x="18744" y="-7702"/>
            <a:chExt cx="1711368" cy="1342472"/>
          </a:xfrm>
        </p:grpSpPr>
        <p:sp>
          <p:nvSpPr>
            <p:cNvPr id="91" name="Rounded Rectangle 90">
              <a:extLst>
                <a:ext uri="{FF2B5EF4-FFF2-40B4-BE49-F238E27FC236}">
                  <a16:creationId xmlns:a16="http://schemas.microsoft.com/office/drawing/2014/main" id="{DC43CB1F-52E0-B540-A211-C4107D0B4D61}"/>
                </a:ext>
              </a:extLst>
            </p:cNvPr>
            <p:cNvSpPr>
              <a:spLocks noChangeAspect="1"/>
            </p:cNvSpPr>
            <p:nvPr/>
          </p:nvSpPr>
          <p:spPr>
            <a:xfrm>
              <a:off x="365298" y="343802"/>
              <a:ext cx="315461" cy="314289"/>
            </a:xfrm>
            <a:prstGeom prst="round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92" name="Rounded Rectangle 91">
              <a:extLst>
                <a:ext uri="{FF2B5EF4-FFF2-40B4-BE49-F238E27FC236}">
                  <a16:creationId xmlns:a16="http://schemas.microsoft.com/office/drawing/2014/main" id="{5A44C07A-AB17-1D42-AD21-C2F77ABB66FF}"/>
                </a:ext>
              </a:extLst>
            </p:cNvPr>
            <p:cNvSpPr>
              <a:spLocks noChangeAspect="1"/>
            </p:cNvSpPr>
            <p:nvPr/>
          </p:nvSpPr>
          <p:spPr>
            <a:xfrm>
              <a:off x="714417" y="682611"/>
              <a:ext cx="315461" cy="314289"/>
            </a:xfrm>
            <a:prstGeom prst="roundRect">
              <a:avLst/>
            </a:prstGeom>
            <a:solidFill>
              <a:schemeClr val="tx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lt1"/>
                </a:solidFill>
              </a:endParaRPr>
            </a:p>
          </p:txBody>
        </p:sp>
        <p:sp>
          <p:nvSpPr>
            <p:cNvPr id="93" name="Rounded Rectangle 92">
              <a:extLst>
                <a:ext uri="{FF2B5EF4-FFF2-40B4-BE49-F238E27FC236}">
                  <a16:creationId xmlns:a16="http://schemas.microsoft.com/office/drawing/2014/main" id="{4B131CDD-FD69-1F41-A375-CC06669AD5BB}"/>
                </a:ext>
              </a:extLst>
            </p:cNvPr>
            <p:cNvSpPr>
              <a:spLocks noChangeAspect="1"/>
            </p:cNvSpPr>
            <p:nvPr/>
          </p:nvSpPr>
          <p:spPr>
            <a:xfrm>
              <a:off x="714417" y="343802"/>
              <a:ext cx="315461" cy="314289"/>
            </a:xfrm>
            <a:prstGeom prst="round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94" name="Rounded Rectangle 93">
              <a:extLst>
                <a:ext uri="{FF2B5EF4-FFF2-40B4-BE49-F238E27FC236}">
                  <a16:creationId xmlns:a16="http://schemas.microsoft.com/office/drawing/2014/main" id="{7235DFAD-66A6-1544-A125-75AA973AB311}"/>
                </a:ext>
              </a:extLst>
            </p:cNvPr>
            <p:cNvSpPr>
              <a:spLocks noChangeAspect="1"/>
            </p:cNvSpPr>
            <p:nvPr/>
          </p:nvSpPr>
          <p:spPr>
            <a:xfrm>
              <a:off x="365298" y="682611"/>
              <a:ext cx="315461" cy="314289"/>
            </a:xfrm>
            <a:prstGeom prst="roundRect">
              <a:avLst/>
            </a:prstGeom>
            <a:solidFill>
              <a:schemeClr val="tx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5" name="Rounded Rectangle 94">
              <a:extLst>
                <a:ext uri="{FF2B5EF4-FFF2-40B4-BE49-F238E27FC236}">
                  <a16:creationId xmlns:a16="http://schemas.microsoft.com/office/drawing/2014/main" id="{9FFE1A87-CDEC-9D45-8740-925EF36C2957}"/>
                </a:ext>
              </a:extLst>
            </p:cNvPr>
            <p:cNvSpPr>
              <a:spLocks noChangeAspect="1"/>
            </p:cNvSpPr>
            <p:nvPr/>
          </p:nvSpPr>
          <p:spPr>
            <a:xfrm>
              <a:off x="1065331" y="343802"/>
              <a:ext cx="315461" cy="314289"/>
            </a:xfrm>
            <a:prstGeom prst="roundRect">
              <a:avLst/>
            </a:prstGeom>
            <a:solidFill>
              <a:schemeClr val="tx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lt1"/>
                </a:solidFill>
              </a:endParaRPr>
            </a:p>
          </p:txBody>
        </p:sp>
        <p:sp>
          <p:nvSpPr>
            <p:cNvPr id="96" name="Rounded Rectangle 95">
              <a:extLst>
                <a:ext uri="{FF2B5EF4-FFF2-40B4-BE49-F238E27FC236}">
                  <a16:creationId xmlns:a16="http://schemas.microsoft.com/office/drawing/2014/main" id="{CD8F61C8-D1DE-8F44-BA66-ADD9F5423400}"/>
                </a:ext>
              </a:extLst>
            </p:cNvPr>
            <p:cNvSpPr>
              <a:spLocks noChangeAspect="1"/>
            </p:cNvSpPr>
            <p:nvPr/>
          </p:nvSpPr>
          <p:spPr>
            <a:xfrm>
              <a:off x="365298" y="-2957"/>
              <a:ext cx="315461" cy="314289"/>
            </a:xfrm>
            <a:prstGeom prst="roundRect">
              <a:avLst/>
            </a:prstGeom>
            <a:solidFill>
              <a:schemeClr val="tx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tx1">
                    <a:lumMod val="50000"/>
                  </a:schemeClr>
                </a:solidFill>
              </a:endParaRPr>
            </a:p>
          </p:txBody>
        </p:sp>
        <p:sp>
          <p:nvSpPr>
            <p:cNvPr id="97" name="Rounded Rectangle 96">
              <a:extLst>
                <a:ext uri="{FF2B5EF4-FFF2-40B4-BE49-F238E27FC236}">
                  <a16:creationId xmlns:a16="http://schemas.microsoft.com/office/drawing/2014/main" id="{347D1113-2CDD-B54D-97C0-6E30F7497945}"/>
                </a:ext>
              </a:extLst>
            </p:cNvPr>
            <p:cNvSpPr>
              <a:spLocks noChangeAspect="1"/>
            </p:cNvSpPr>
            <p:nvPr/>
          </p:nvSpPr>
          <p:spPr>
            <a:xfrm>
              <a:off x="714417" y="-2957"/>
              <a:ext cx="315461" cy="314289"/>
            </a:xfrm>
            <a:prstGeom prst="round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tx1"/>
                </a:solidFill>
              </a:endParaRPr>
            </a:p>
          </p:txBody>
        </p:sp>
        <p:sp>
          <p:nvSpPr>
            <p:cNvPr id="98" name="Rounded Rectangle 97">
              <a:extLst>
                <a:ext uri="{FF2B5EF4-FFF2-40B4-BE49-F238E27FC236}">
                  <a16:creationId xmlns:a16="http://schemas.microsoft.com/office/drawing/2014/main" id="{F78ADEF3-D7FF-8E43-98EF-731B0C74B800}"/>
                </a:ext>
              </a:extLst>
            </p:cNvPr>
            <p:cNvSpPr>
              <a:spLocks noChangeAspect="1"/>
            </p:cNvSpPr>
            <p:nvPr/>
          </p:nvSpPr>
          <p:spPr>
            <a:xfrm>
              <a:off x="1065331" y="-2957"/>
              <a:ext cx="315461" cy="314289"/>
            </a:xfrm>
            <a:prstGeom prst="roundRect">
              <a:avLst/>
            </a:prstGeom>
            <a:solidFill>
              <a:schemeClr val="tx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lt1"/>
                </a:solidFill>
              </a:endParaRPr>
            </a:p>
          </p:txBody>
        </p:sp>
        <p:sp>
          <p:nvSpPr>
            <p:cNvPr id="99" name="Rounded Rectangle 98">
              <a:extLst>
                <a:ext uri="{FF2B5EF4-FFF2-40B4-BE49-F238E27FC236}">
                  <a16:creationId xmlns:a16="http://schemas.microsoft.com/office/drawing/2014/main" id="{9A6A66A8-59EF-2942-86EB-9B04F0BC83DF}"/>
                </a:ext>
              </a:extLst>
            </p:cNvPr>
            <p:cNvSpPr>
              <a:spLocks noChangeAspect="1"/>
            </p:cNvSpPr>
            <p:nvPr/>
          </p:nvSpPr>
          <p:spPr>
            <a:xfrm>
              <a:off x="18744" y="339057"/>
              <a:ext cx="315461" cy="314289"/>
            </a:xfrm>
            <a:prstGeom prst="roundRect">
              <a:avLst/>
            </a:prstGeom>
            <a:solidFill>
              <a:schemeClr val="tx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chemeClr val="tx1">
                    <a:lumMod val="50000"/>
                  </a:schemeClr>
                </a:solidFill>
              </a:endParaRPr>
            </a:p>
          </p:txBody>
        </p:sp>
        <p:sp>
          <p:nvSpPr>
            <p:cNvPr id="100" name="Rounded Rectangle 99">
              <a:extLst>
                <a:ext uri="{FF2B5EF4-FFF2-40B4-BE49-F238E27FC236}">
                  <a16:creationId xmlns:a16="http://schemas.microsoft.com/office/drawing/2014/main" id="{B314A411-85AE-CF45-A577-BA9B9F1A000A}"/>
                </a:ext>
              </a:extLst>
            </p:cNvPr>
            <p:cNvSpPr>
              <a:spLocks noChangeAspect="1"/>
            </p:cNvSpPr>
            <p:nvPr/>
          </p:nvSpPr>
          <p:spPr>
            <a:xfrm>
              <a:off x="18744" y="677866"/>
              <a:ext cx="315461" cy="314289"/>
            </a:xfrm>
            <a:prstGeom prst="round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1" name="Rounded Rectangle 100">
              <a:extLst>
                <a:ext uri="{FF2B5EF4-FFF2-40B4-BE49-F238E27FC236}">
                  <a16:creationId xmlns:a16="http://schemas.microsoft.com/office/drawing/2014/main" id="{4F121D94-0FEA-3148-A701-C49CD24B9850}"/>
                </a:ext>
              </a:extLst>
            </p:cNvPr>
            <p:cNvSpPr>
              <a:spLocks noChangeAspect="1"/>
            </p:cNvSpPr>
            <p:nvPr/>
          </p:nvSpPr>
          <p:spPr>
            <a:xfrm>
              <a:off x="18744" y="1020481"/>
              <a:ext cx="315461" cy="314289"/>
            </a:xfrm>
            <a:prstGeom prst="roundRect">
              <a:avLst/>
            </a:prstGeom>
            <a:solidFill>
              <a:schemeClr val="tx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lt1"/>
                </a:solidFill>
              </a:endParaRPr>
            </a:p>
          </p:txBody>
        </p:sp>
        <p:sp>
          <p:nvSpPr>
            <p:cNvPr id="102" name="Rounded Rectangle 101">
              <a:extLst>
                <a:ext uri="{FF2B5EF4-FFF2-40B4-BE49-F238E27FC236}">
                  <a16:creationId xmlns:a16="http://schemas.microsoft.com/office/drawing/2014/main" id="{9E9B506A-1B48-6B42-9169-BA5B858BB2F7}"/>
                </a:ext>
              </a:extLst>
            </p:cNvPr>
            <p:cNvSpPr>
              <a:spLocks noChangeAspect="1"/>
            </p:cNvSpPr>
            <p:nvPr/>
          </p:nvSpPr>
          <p:spPr>
            <a:xfrm>
              <a:off x="18744" y="-7702"/>
              <a:ext cx="315461" cy="314289"/>
            </a:xfrm>
            <a:prstGeom prst="roundRect">
              <a:avLst/>
            </a:prstGeom>
            <a:solidFill>
              <a:schemeClr val="tx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tx1">
                    <a:lumMod val="50000"/>
                  </a:schemeClr>
                </a:solidFill>
              </a:endParaRPr>
            </a:p>
          </p:txBody>
        </p:sp>
        <p:sp>
          <p:nvSpPr>
            <p:cNvPr id="103" name="Rounded Rectangle 102">
              <a:extLst>
                <a:ext uri="{FF2B5EF4-FFF2-40B4-BE49-F238E27FC236}">
                  <a16:creationId xmlns:a16="http://schemas.microsoft.com/office/drawing/2014/main" id="{ABF46077-66E4-D249-AE74-811A01EB7070}"/>
                </a:ext>
              </a:extLst>
            </p:cNvPr>
            <p:cNvSpPr>
              <a:spLocks noChangeAspect="1"/>
            </p:cNvSpPr>
            <p:nvPr/>
          </p:nvSpPr>
          <p:spPr>
            <a:xfrm>
              <a:off x="1414651" y="-6324"/>
              <a:ext cx="315461" cy="314289"/>
            </a:xfrm>
            <a:prstGeom prst="roundRect">
              <a:avLst/>
            </a:prstGeom>
            <a:solidFill>
              <a:schemeClr val="tx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lt1"/>
                </a:solidFill>
              </a:endParaRPr>
            </a:p>
          </p:txBody>
        </p:sp>
      </p:grpSp>
      <p:pic>
        <p:nvPicPr>
          <p:cNvPr id="104" name="Picture 103" descr="Practice-Icon-large.png">
            <a:extLst>
              <a:ext uri="{FF2B5EF4-FFF2-40B4-BE49-F238E27FC236}">
                <a16:creationId xmlns:a16="http://schemas.microsoft.com/office/drawing/2014/main" id="{9C86922F-A922-4F4E-8CC1-F98425498CF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94070" y="371194"/>
            <a:ext cx="848424" cy="848424"/>
          </a:xfrm>
          <a:prstGeom prst="rect">
            <a:avLst/>
          </a:prstGeom>
          <a:effectLst/>
        </p:spPr>
      </p:pic>
      <p:pic>
        <p:nvPicPr>
          <p:cNvPr id="112" name="Picture 111" descr="Self-Assessment-Icon-large.png">
            <a:extLst>
              <a:ext uri="{FF2B5EF4-FFF2-40B4-BE49-F238E27FC236}">
                <a16:creationId xmlns:a16="http://schemas.microsoft.com/office/drawing/2014/main" id="{58A1DDBD-A755-EF44-AB74-C1AC183215D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777317" y="360413"/>
            <a:ext cx="848424" cy="848424"/>
          </a:xfrm>
          <a:prstGeom prst="rect">
            <a:avLst/>
          </a:prstGeom>
          <a:effectLst/>
        </p:spPr>
      </p:pic>
      <p:pic>
        <p:nvPicPr>
          <p:cNvPr id="113" name="Picture 112" descr="Action-Plng-Icon-large.png">
            <a:extLst>
              <a:ext uri="{FF2B5EF4-FFF2-40B4-BE49-F238E27FC236}">
                <a16:creationId xmlns:a16="http://schemas.microsoft.com/office/drawing/2014/main" id="{D3896AF4-7526-CE47-A3E6-42AAE202420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760564" y="372140"/>
            <a:ext cx="848424" cy="848424"/>
          </a:xfrm>
          <a:prstGeom prst="rect">
            <a:avLst/>
          </a:prstGeom>
          <a:effectLst/>
        </p:spPr>
      </p:pic>
      <p:pic>
        <p:nvPicPr>
          <p:cNvPr id="116" name="Picture 115">
            <a:extLst>
              <a:ext uri="{FF2B5EF4-FFF2-40B4-BE49-F238E27FC236}">
                <a16:creationId xmlns:a16="http://schemas.microsoft.com/office/drawing/2014/main" id="{2A56512D-A1BA-224C-8440-6A7E10A7F144}"/>
              </a:ext>
            </a:extLst>
          </p:cNvPr>
          <p:cNvPicPr>
            <a:picLocks noChangeAspect="1"/>
          </p:cNvPicPr>
          <p:nvPr/>
        </p:nvPicPr>
        <p:blipFill>
          <a:blip r:embed="rId8"/>
          <a:stretch>
            <a:fillRect/>
          </a:stretch>
        </p:blipFill>
        <p:spPr>
          <a:xfrm>
            <a:off x="174706" y="5768665"/>
            <a:ext cx="3162300" cy="736600"/>
          </a:xfrm>
          <a:prstGeom prst="rect">
            <a:avLst/>
          </a:prstGeom>
        </p:spPr>
      </p:pic>
      <p:grpSp>
        <p:nvGrpSpPr>
          <p:cNvPr id="124" name="Group 123">
            <a:extLst>
              <a:ext uri="{FF2B5EF4-FFF2-40B4-BE49-F238E27FC236}">
                <a16:creationId xmlns:a16="http://schemas.microsoft.com/office/drawing/2014/main" id="{56DBDE92-803E-3749-B3B6-B3DEBF0258D8}"/>
              </a:ext>
            </a:extLst>
          </p:cNvPr>
          <p:cNvGrpSpPr/>
          <p:nvPr/>
        </p:nvGrpSpPr>
        <p:grpSpPr>
          <a:xfrm>
            <a:off x="5369859" y="1024666"/>
            <a:ext cx="3161654" cy="5229825"/>
            <a:chOff x="5369859" y="1024666"/>
            <a:chExt cx="3161654" cy="5229825"/>
          </a:xfrm>
        </p:grpSpPr>
        <p:pic>
          <p:nvPicPr>
            <p:cNvPr id="114" name="Picture 113">
              <a:extLst>
                <a:ext uri="{FF2B5EF4-FFF2-40B4-BE49-F238E27FC236}">
                  <a16:creationId xmlns:a16="http://schemas.microsoft.com/office/drawing/2014/main" id="{717B43A1-980E-6F4B-9B03-9B7C055F1029}"/>
                </a:ext>
              </a:extLst>
            </p:cNvPr>
            <p:cNvPicPr>
              <a:picLocks noChangeAspect="1"/>
            </p:cNvPicPr>
            <p:nvPr/>
          </p:nvPicPr>
          <p:blipFill rotWithShape="1">
            <a:blip r:embed="rId9"/>
            <a:srcRect l="2496" t="13045" r="2444"/>
            <a:stretch/>
          </p:blipFill>
          <p:spPr>
            <a:xfrm>
              <a:off x="5369859" y="3666565"/>
              <a:ext cx="2814917" cy="2587926"/>
            </a:xfrm>
            <a:prstGeom prst="rect">
              <a:avLst/>
            </a:prstGeom>
            <a:ln>
              <a:solidFill>
                <a:schemeClr val="accent1"/>
              </a:solidFill>
            </a:ln>
          </p:spPr>
        </p:pic>
        <p:sp>
          <p:nvSpPr>
            <p:cNvPr id="118" name="TextBox 117">
              <a:extLst>
                <a:ext uri="{FF2B5EF4-FFF2-40B4-BE49-F238E27FC236}">
                  <a16:creationId xmlns:a16="http://schemas.microsoft.com/office/drawing/2014/main" id="{3F976C7B-68AB-4F47-B5AF-0C4EA442A84D}"/>
                </a:ext>
              </a:extLst>
            </p:cNvPr>
            <p:cNvSpPr txBox="1"/>
            <p:nvPr/>
          </p:nvSpPr>
          <p:spPr>
            <a:xfrm rot="18784600">
              <a:off x="5961722" y="2690831"/>
              <a:ext cx="2266967" cy="261610"/>
            </a:xfrm>
            <a:prstGeom prst="rect">
              <a:avLst/>
            </a:prstGeom>
            <a:noFill/>
          </p:spPr>
          <p:txBody>
            <a:bodyPr wrap="none" rtlCol="0">
              <a:spAutoFit/>
            </a:bodyPr>
            <a:lstStyle/>
            <a:p>
              <a:pPr algn="l"/>
              <a:r>
                <a:rPr lang="en-US" sz="1100" dirty="0"/>
                <a:t>&lt; Main body text (light background)</a:t>
              </a:r>
            </a:p>
          </p:txBody>
        </p:sp>
        <p:sp>
          <p:nvSpPr>
            <p:cNvPr id="119" name="TextBox 118">
              <a:extLst>
                <a:ext uri="{FF2B5EF4-FFF2-40B4-BE49-F238E27FC236}">
                  <a16:creationId xmlns:a16="http://schemas.microsoft.com/office/drawing/2014/main" id="{5B7D7A12-1D94-9749-A962-8D571DDF261D}"/>
                </a:ext>
              </a:extLst>
            </p:cNvPr>
            <p:cNvSpPr txBox="1"/>
            <p:nvPr/>
          </p:nvSpPr>
          <p:spPr>
            <a:xfrm rot="18784600">
              <a:off x="5671251" y="2684391"/>
              <a:ext cx="2284600" cy="261610"/>
            </a:xfrm>
            <a:prstGeom prst="rect">
              <a:avLst/>
            </a:prstGeom>
            <a:noFill/>
          </p:spPr>
          <p:txBody>
            <a:bodyPr wrap="none" rtlCol="0">
              <a:spAutoFit/>
            </a:bodyPr>
            <a:lstStyle/>
            <a:p>
              <a:pPr algn="l"/>
              <a:r>
                <a:rPr lang="en-US" sz="1100" dirty="0"/>
                <a:t>&lt; Main body text (</a:t>
              </a:r>
              <a:r>
                <a:rPr lang="en-US" sz="1100" b="1" dirty="0"/>
                <a:t>dark</a:t>
              </a:r>
              <a:r>
                <a:rPr lang="en-US" sz="1100" dirty="0"/>
                <a:t> background)</a:t>
              </a:r>
            </a:p>
          </p:txBody>
        </p:sp>
        <p:sp>
          <p:nvSpPr>
            <p:cNvPr id="120" name="TextBox 119">
              <a:extLst>
                <a:ext uri="{FF2B5EF4-FFF2-40B4-BE49-F238E27FC236}">
                  <a16:creationId xmlns:a16="http://schemas.microsoft.com/office/drawing/2014/main" id="{66087075-42A0-9842-A29D-39971DF2777F}"/>
                </a:ext>
              </a:extLst>
            </p:cNvPr>
            <p:cNvSpPr txBox="1"/>
            <p:nvPr/>
          </p:nvSpPr>
          <p:spPr>
            <a:xfrm rot="18784600">
              <a:off x="4996484" y="2416073"/>
              <a:ext cx="3044423" cy="261610"/>
            </a:xfrm>
            <a:prstGeom prst="rect">
              <a:avLst/>
            </a:prstGeom>
            <a:noFill/>
          </p:spPr>
          <p:txBody>
            <a:bodyPr wrap="none" rtlCol="0">
              <a:spAutoFit/>
            </a:bodyPr>
            <a:lstStyle/>
            <a:p>
              <a:pPr algn="l"/>
              <a:r>
                <a:rPr lang="en-US" sz="1100" dirty="0"/>
                <a:t>&lt; Use for Secondary body text (</a:t>
              </a:r>
              <a:r>
                <a:rPr lang="en-US" sz="1100" b="1" dirty="0"/>
                <a:t>dark</a:t>
              </a:r>
              <a:r>
                <a:rPr lang="en-US" sz="1100" dirty="0"/>
                <a:t> background)</a:t>
              </a:r>
            </a:p>
          </p:txBody>
        </p:sp>
        <p:sp>
          <p:nvSpPr>
            <p:cNvPr id="121" name="TextBox 120">
              <a:extLst>
                <a:ext uri="{FF2B5EF4-FFF2-40B4-BE49-F238E27FC236}">
                  <a16:creationId xmlns:a16="http://schemas.microsoft.com/office/drawing/2014/main" id="{BF0C09A6-1BE1-5942-B21E-DC224635CE32}"/>
                </a:ext>
              </a:extLst>
            </p:cNvPr>
            <p:cNvSpPr txBox="1"/>
            <p:nvPr/>
          </p:nvSpPr>
          <p:spPr>
            <a:xfrm rot="18784600">
              <a:off x="5362531" y="2568472"/>
              <a:ext cx="2601994" cy="261610"/>
            </a:xfrm>
            <a:prstGeom prst="rect">
              <a:avLst/>
            </a:prstGeom>
            <a:noFill/>
          </p:spPr>
          <p:txBody>
            <a:bodyPr wrap="none" rtlCol="0">
              <a:spAutoFit/>
            </a:bodyPr>
            <a:lstStyle/>
            <a:p>
              <a:pPr algn="l"/>
              <a:r>
                <a:rPr lang="en-US" sz="1100" dirty="0"/>
                <a:t>&lt; Secondary body text (</a:t>
              </a:r>
              <a:r>
                <a:rPr lang="en-US" sz="1100" b="1" dirty="0"/>
                <a:t>light</a:t>
              </a:r>
              <a:r>
                <a:rPr lang="en-US" sz="1100" dirty="0"/>
                <a:t> background)</a:t>
              </a:r>
            </a:p>
          </p:txBody>
        </p:sp>
        <p:sp>
          <p:nvSpPr>
            <p:cNvPr id="122" name="TextBox 121">
              <a:extLst>
                <a:ext uri="{FF2B5EF4-FFF2-40B4-BE49-F238E27FC236}">
                  <a16:creationId xmlns:a16="http://schemas.microsoft.com/office/drawing/2014/main" id="{926717F2-E0DD-0F49-AB0C-8E191E064F2F}"/>
                </a:ext>
              </a:extLst>
            </p:cNvPr>
            <p:cNvSpPr txBox="1"/>
            <p:nvPr/>
          </p:nvSpPr>
          <p:spPr>
            <a:xfrm rot="18784600">
              <a:off x="7682402" y="2994093"/>
              <a:ext cx="1436612" cy="261610"/>
            </a:xfrm>
            <a:prstGeom prst="rect">
              <a:avLst/>
            </a:prstGeom>
            <a:noFill/>
          </p:spPr>
          <p:txBody>
            <a:bodyPr wrap="none" rtlCol="0">
              <a:spAutoFit/>
            </a:bodyPr>
            <a:lstStyle/>
            <a:p>
              <a:pPr algn="l"/>
              <a:r>
                <a:rPr lang="en-US" sz="1100" dirty="0"/>
                <a:t>&lt; Highlight text (both)</a:t>
              </a:r>
            </a:p>
          </p:txBody>
        </p:sp>
      </p:grpSp>
      <p:sp>
        <p:nvSpPr>
          <p:cNvPr id="123" name="TextBox 122">
            <a:extLst>
              <a:ext uri="{FF2B5EF4-FFF2-40B4-BE49-F238E27FC236}">
                <a16:creationId xmlns:a16="http://schemas.microsoft.com/office/drawing/2014/main" id="{CDB88B8C-9A9F-FD44-8C6C-0DF2992D36AF}"/>
              </a:ext>
            </a:extLst>
          </p:cNvPr>
          <p:cNvSpPr txBox="1"/>
          <p:nvPr/>
        </p:nvSpPr>
        <p:spPr>
          <a:xfrm>
            <a:off x="4605113" y="3634947"/>
            <a:ext cx="966282" cy="646331"/>
          </a:xfrm>
          <a:prstGeom prst="rect">
            <a:avLst/>
          </a:prstGeom>
          <a:noFill/>
        </p:spPr>
        <p:txBody>
          <a:bodyPr wrap="square" rtlCol="0">
            <a:spAutoFit/>
          </a:bodyPr>
          <a:lstStyle/>
          <a:p>
            <a:r>
              <a:rPr lang="en-US" dirty="0">
                <a:solidFill>
                  <a:schemeClr val="tx2"/>
                </a:solidFill>
              </a:rPr>
              <a:t>Theme Colors</a:t>
            </a:r>
          </a:p>
        </p:txBody>
      </p:sp>
    </p:spTree>
    <p:extLst>
      <p:ext uri="{BB962C8B-B14F-4D97-AF65-F5344CB8AC3E}">
        <p14:creationId xmlns:p14="http://schemas.microsoft.com/office/powerpoint/2010/main" val="185184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18"/>
        <p:cNvGrpSpPr/>
        <p:nvPr/>
      </p:nvGrpSpPr>
      <p:grpSpPr>
        <a:xfrm>
          <a:off x="0" y="0"/>
          <a:ext cx="0" cy="0"/>
          <a:chOff x="0" y="0"/>
          <a:chExt cx="0" cy="0"/>
        </a:xfrm>
      </p:grpSpPr>
      <p:sp>
        <p:nvSpPr>
          <p:cNvPr id="19" name="Google Shape;19;p3"/>
          <p:cNvSpPr txBox="1">
            <a:spLocks noGrp="1"/>
          </p:cNvSpPr>
          <p:nvPr>
            <p:ph type="title"/>
          </p:nvPr>
        </p:nvSpPr>
        <p:spPr>
          <a:xfrm>
            <a:off x="457200" y="304800"/>
            <a:ext cx="82296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40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0533196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20"/>
        <p:cNvGrpSpPr/>
        <p:nvPr/>
      </p:nvGrpSpPr>
      <p:grpSpPr>
        <a:xfrm>
          <a:off x="0" y="0"/>
          <a:ext cx="0" cy="0"/>
          <a:chOff x="0" y="0"/>
          <a:chExt cx="0" cy="0"/>
        </a:xfrm>
      </p:grpSpPr>
      <p:sp>
        <p:nvSpPr>
          <p:cNvPr id="21" name="Google Shape;21;p4"/>
          <p:cNvSpPr txBox="1">
            <a:spLocks noGrp="1"/>
          </p:cNvSpPr>
          <p:nvPr>
            <p:ph type="body" idx="1"/>
          </p:nvPr>
        </p:nvSpPr>
        <p:spPr>
          <a:xfrm>
            <a:off x="4081124" y="2219218"/>
            <a:ext cx="4500333" cy="2983615"/>
          </a:xfrm>
          <a:prstGeom prst="rect">
            <a:avLst/>
          </a:prstGeom>
          <a:noFill/>
          <a:ln>
            <a:noFill/>
          </a:ln>
        </p:spPr>
        <p:txBody>
          <a:bodyPr spcFirstLastPara="1" wrap="square" lIns="91425" tIns="45700" rIns="91425" bIns="45700" anchor="ctr" anchorCtr="0">
            <a:noAutofit/>
          </a:bodyPr>
          <a:lstStyle>
            <a:lvl1pPr marL="457200" lvl="0" indent="-228600" algn="ctr">
              <a:lnSpc>
                <a:spcPct val="100000"/>
              </a:lnSpc>
              <a:spcBef>
                <a:spcPts val="640"/>
              </a:spcBef>
              <a:spcAft>
                <a:spcPts val="0"/>
              </a:spcAft>
              <a:buClr>
                <a:srgbClr val="DD8047"/>
              </a:buClr>
              <a:buSzPts val="3200"/>
              <a:buNone/>
              <a:defRPr>
                <a:solidFill>
                  <a:srgbClr val="DD8047"/>
                </a:solidFill>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22" name="Google Shape;22;p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5342290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38989" y="1122363"/>
            <a:ext cx="6866022" cy="2387600"/>
          </a:xfrm>
        </p:spPr>
        <p:txBody>
          <a:bodyPr anchor="b">
            <a:normAutofit/>
          </a:bodyPr>
          <a:lstStyle>
            <a:lvl1pPr algn="ctr">
              <a:defRPr sz="480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normAutofit/>
          </a:bodyPr>
          <a:lstStyle>
            <a:lvl1pPr marL="0" indent="0" algn="ctr">
              <a:buNone/>
              <a:defRPr sz="2800">
                <a:solidFill>
                  <a:schemeClr val="tx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Slide Number Placeholder 5"/>
          <p:cNvSpPr>
            <a:spLocks noGrp="1"/>
          </p:cNvSpPr>
          <p:nvPr>
            <p:ph type="sldNum" sz="quarter" idx="12"/>
          </p:nvPr>
        </p:nvSpPr>
        <p:spPr/>
        <p:txBody>
          <a:bodyPr/>
          <a:lstStyle/>
          <a:p>
            <a:fld id="{79D4A304-653F-8540-946F-B59A7E6C7AD7}" type="slidenum">
              <a:rPr lang="en-US" smtClean="0"/>
              <a:t>‹#›</a:t>
            </a:fld>
            <a:endParaRPr lang="en-US" dirty="0"/>
          </a:p>
        </p:txBody>
      </p:sp>
      <p:sp>
        <p:nvSpPr>
          <p:cNvPr id="5" name="Footer Placeholder 4">
            <a:extLst>
              <a:ext uri="{FF2B5EF4-FFF2-40B4-BE49-F238E27FC236}">
                <a16:creationId xmlns:a16="http://schemas.microsoft.com/office/drawing/2014/main" id="{EABDE14B-FA47-5342-A9DF-8A6E6D2F8013}"/>
              </a:ext>
            </a:extLst>
          </p:cNvPr>
          <p:cNvSpPr>
            <a:spLocks noGrp="1"/>
          </p:cNvSpPr>
          <p:nvPr>
            <p:ph type="ftr" sz="quarter" idx="13"/>
          </p:nvPr>
        </p:nvSpPr>
        <p:spPr>
          <a:xfrm>
            <a:off x="4159250" y="6317848"/>
            <a:ext cx="3943350" cy="310896"/>
          </a:xfrm>
          <a:prstGeom prst="rect">
            <a:avLst/>
          </a:prstGeom>
        </p:spPr>
        <p:txBody>
          <a:bodyPr/>
          <a:lstStyle/>
          <a:p>
            <a:pPr algn="r"/>
            <a:r>
              <a:rPr lang="en-US"/>
              <a:t>Footer</a:t>
            </a:r>
            <a:endParaRPr lang="en-US" dirty="0"/>
          </a:p>
        </p:txBody>
      </p:sp>
      <p:grpSp>
        <p:nvGrpSpPr>
          <p:cNvPr id="61" name="Group 60">
            <a:extLst>
              <a:ext uri="{FF2B5EF4-FFF2-40B4-BE49-F238E27FC236}">
                <a16:creationId xmlns:a16="http://schemas.microsoft.com/office/drawing/2014/main" id="{DCE1D304-CC57-3E49-ACBB-323F65D87373}"/>
              </a:ext>
            </a:extLst>
          </p:cNvPr>
          <p:cNvGrpSpPr/>
          <p:nvPr/>
        </p:nvGrpSpPr>
        <p:grpSpPr>
          <a:xfrm>
            <a:off x="-45718" y="-83341"/>
            <a:ext cx="1711368" cy="1342472"/>
            <a:chOff x="18744" y="-7702"/>
            <a:chExt cx="1711368" cy="1342472"/>
          </a:xfrm>
        </p:grpSpPr>
        <p:sp>
          <p:nvSpPr>
            <p:cNvPr id="62" name="Rounded Rectangle 61">
              <a:extLst>
                <a:ext uri="{FF2B5EF4-FFF2-40B4-BE49-F238E27FC236}">
                  <a16:creationId xmlns:a16="http://schemas.microsoft.com/office/drawing/2014/main" id="{046211BA-6F83-1849-93D3-1FCA5E079CEC}"/>
                </a:ext>
              </a:extLst>
            </p:cNvPr>
            <p:cNvSpPr>
              <a:spLocks noChangeAspect="1"/>
            </p:cNvSpPr>
            <p:nvPr/>
          </p:nvSpPr>
          <p:spPr>
            <a:xfrm>
              <a:off x="365298" y="343802"/>
              <a:ext cx="315461" cy="314289"/>
            </a:xfrm>
            <a:prstGeom prst="roundRect">
              <a:avLst/>
            </a:prstGeom>
            <a:solidFill>
              <a:srgbClr val="4769B2">
                <a:alpha val="85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Tw Cen MT" panose="020B0602020104020603"/>
                <a:ea typeface="+mn-ea"/>
                <a:cs typeface="+mn-cs"/>
              </a:endParaRPr>
            </a:p>
          </p:txBody>
        </p:sp>
        <p:sp>
          <p:nvSpPr>
            <p:cNvPr id="63" name="Rounded Rectangle 62">
              <a:extLst>
                <a:ext uri="{FF2B5EF4-FFF2-40B4-BE49-F238E27FC236}">
                  <a16:creationId xmlns:a16="http://schemas.microsoft.com/office/drawing/2014/main" id="{0A144DCE-0A72-2746-B6E0-4F55203EF41C}"/>
                </a:ext>
              </a:extLst>
            </p:cNvPr>
            <p:cNvSpPr>
              <a:spLocks noChangeAspect="1"/>
            </p:cNvSpPr>
            <p:nvPr/>
          </p:nvSpPr>
          <p:spPr>
            <a:xfrm>
              <a:off x="714417" y="682611"/>
              <a:ext cx="315461" cy="314289"/>
            </a:xfrm>
            <a:prstGeom prst="roundRect">
              <a:avLst/>
            </a:prstGeom>
            <a:solidFill>
              <a:schemeClr val="bg1">
                <a:lumMod val="20000"/>
                <a:lumOff val="80000"/>
                <a:alpha val="85000"/>
              </a:scheme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w Cen MT" panose="020B0602020104020603"/>
                <a:ea typeface="+mn-ea"/>
                <a:cs typeface="+mn-cs"/>
              </a:endParaRPr>
            </a:p>
          </p:txBody>
        </p:sp>
        <p:sp>
          <p:nvSpPr>
            <p:cNvPr id="64" name="Rounded Rectangle 63">
              <a:extLst>
                <a:ext uri="{FF2B5EF4-FFF2-40B4-BE49-F238E27FC236}">
                  <a16:creationId xmlns:a16="http://schemas.microsoft.com/office/drawing/2014/main" id="{368FD8F5-B0FF-8849-8DCD-4D32530E2B2B}"/>
                </a:ext>
              </a:extLst>
            </p:cNvPr>
            <p:cNvSpPr>
              <a:spLocks noChangeAspect="1"/>
            </p:cNvSpPr>
            <p:nvPr/>
          </p:nvSpPr>
          <p:spPr>
            <a:xfrm>
              <a:off x="714417" y="343802"/>
              <a:ext cx="315461" cy="314289"/>
            </a:xfrm>
            <a:prstGeom prst="roundRect">
              <a:avLst/>
            </a:prstGeom>
            <a:solidFill>
              <a:srgbClr val="4769B2">
                <a:alpha val="85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Tw Cen MT" panose="020B0602020104020603"/>
                <a:ea typeface="+mn-ea"/>
                <a:cs typeface="+mn-cs"/>
              </a:endParaRPr>
            </a:p>
          </p:txBody>
        </p:sp>
        <p:sp>
          <p:nvSpPr>
            <p:cNvPr id="65" name="Rounded Rectangle 64">
              <a:extLst>
                <a:ext uri="{FF2B5EF4-FFF2-40B4-BE49-F238E27FC236}">
                  <a16:creationId xmlns:a16="http://schemas.microsoft.com/office/drawing/2014/main" id="{FCD7B694-2AB9-CD40-831F-282EF27B1DAD}"/>
                </a:ext>
              </a:extLst>
            </p:cNvPr>
            <p:cNvSpPr>
              <a:spLocks noChangeAspect="1"/>
            </p:cNvSpPr>
            <p:nvPr/>
          </p:nvSpPr>
          <p:spPr>
            <a:xfrm>
              <a:off x="365298" y="682611"/>
              <a:ext cx="315461" cy="314289"/>
            </a:xfrm>
            <a:prstGeom prst="roundRect">
              <a:avLst/>
            </a:prstGeom>
            <a:solidFill>
              <a:srgbClr val="4769B2">
                <a:lumMod val="60000"/>
                <a:lumOff val="40000"/>
                <a:alpha val="85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w Cen MT" panose="020B0602020104020603"/>
                <a:ea typeface="+mn-ea"/>
                <a:cs typeface="+mn-cs"/>
              </a:endParaRPr>
            </a:p>
          </p:txBody>
        </p:sp>
        <p:sp>
          <p:nvSpPr>
            <p:cNvPr id="66" name="Rounded Rectangle 65">
              <a:extLst>
                <a:ext uri="{FF2B5EF4-FFF2-40B4-BE49-F238E27FC236}">
                  <a16:creationId xmlns:a16="http://schemas.microsoft.com/office/drawing/2014/main" id="{2A240A4C-B38C-F94A-B97D-CA526F27DA6D}"/>
                </a:ext>
              </a:extLst>
            </p:cNvPr>
            <p:cNvSpPr>
              <a:spLocks noChangeAspect="1"/>
            </p:cNvSpPr>
            <p:nvPr/>
          </p:nvSpPr>
          <p:spPr>
            <a:xfrm>
              <a:off x="1065331" y="343802"/>
              <a:ext cx="315461" cy="314289"/>
            </a:xfrm>
            <a:prstGeom prst="roundRect">
              <a:avLst/>
            </a:prstGeom>
            <a:solidFill>
              <a:schemeClr val="bg1">
                <a:lumMod val="20000"/>
                <a:lumOff val="80000"/>
                <a:alpha val="85000"/>
              </a:scheme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w Cen MT" panose="020B0602020104020603"/>
                <a:ea typeface="+mn-ea"/>
                <a:cs typeface="+mn-cs"/>
              </a:endParaRPr>
            </a:p>
          </p:txBody>
        </p:sp>
        <p:sp>
          <p:nvSpPr>
            <p:cNvPr id="67" name="Rounded Rectangle 66">
              <a:extLst>
                <a:ext uri="{FF2B5EF4-FFF2-40B4-BE49-F238E27FC236}">
                  <a16:creationId xmlns:a16="http://schemas.microsoft.com/office/drawing/2014/main" id="{C2062EBD-85E1-9E4F-BED8-55290DE9EC63}"/>
                </a:ext>
              </a:extLst>
            </p:cNvPr>
            <p:cNvSpPr>
              <a:spLocks noChangeAspect="1"/>
            </p:cNvSpPr>
            <p:nvPr/>
          </p:nvSpPr>
          <p:spPr>
            <a:xfrm>
              <a:off x="365298" y="-2957"/>
              <a:ext cx="315461" cy="314289"/>
            </a:xfrm>
            <a:prstGeom prst="roundRect">
              <a:avLst/>
            </a:prstGeom>
            <a:solidFill>
              <a:srgbClr val="4769B2">
                <a:lumMod val="5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w Cen MT" panose="020B0602020104020603"/>
                <a:ea typeface="+mn-ea"/>
                <a:cs typeface="+mn-cs"/>
              </a:endParaRPr>
            </a:p>
          </p:txBody>
        </p:sp>
        <p:sp>
          <p:nvSpPr>
            <p:cNvPr id="68" name="Rounded Rectangle 67">
              <a:extLst>
                <a:ext uri="{FF2B5EF4-FFF2-40B4-BE49-F238E27FC236}">
                  <a16:creationId xmlns:a16="http://schemas.microsoft.com/office/drawing/2014/main" id="{7DF433F5-1268-0645-AC40-8467AD195637}"/>
                </a:ext>
              </a:extLst>
            </p:cNvPr>
            <p:cNvSpPr>
              <a:spLocks noChangeAspect="1"/>
            </p:cNvSpPr>
            <p:nvPr/>
          </p:nvSpPr>
          <p:spPr>
            <a:xfrm>
              <a:off x="714417" y="-2957"/>
              <a:ext cx="315461" cy="314289"/>
            </a:xfrm>
            <a:prstGeom prst="roundRect">
              <a:avLst/>
            </a:prstGeom>
            <a:solidFill>
              <a:srgbClr val="4769B2">
                <a:alpha val="85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w Cen MT" panose="020B0602020104020603"/>
                <a:ea typeface="+mn-ea"/>
                <a:cs typeface="+mn-cs"/>
              </a:endParaRPr>
            </a:p>
          </p:txBody>
        </p:sp>
        <p:sp>
          <p:nvSpPr>
            <p:cNvPr id="69" name="Rounded Rectangle 68">
              <a:extLst>
                <a:ext uri="{FF2B5EF4-FFF2-40B4-BE49-F238E27FC236}">
                  <a16:creationId xmlns:a16="http://schemas.microsoft.com/office/drawing/2014/main" id="{C1CFD8E5-F94E-5D4C-87E9-38FD270488A7}"/>
                </a:ext>
              </a:extLst>
            </p:cNvPr>
            <p:cNvSpPr>
              <a:spLocks noChangeAspect="1"/>
            </p:cNvSpPr>
            <p:nvPr/>
          </p:nvSpPr>
          <p:spPr>
            <a:xfrm>
              <a:off x="1065331" y="-2957"/>
              <a:ext cx="315461" cy="314289"/>
            </a:xfrm>
            <a:prstGeom prst="roundRect">
              <a:avLst/>
            </a:prstGeom>
            <a:solidFill>
              <a:srgbClr val="4769B2">
                <a:lumMod val="60000"/>
                <a:lumOff val="40000"/>
                <a:alpha val="85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w Cen MT" panose="020B0602020104020603"/>
                <a:ea typeface="+mn-ea"/>
                <a:cs typeface="+mn-cs"/>
              </a:endParaRPr>
            </a:p>
          </p:txBody>
        </p:sp>
        <p:sp>
          <p:nvSpPr>
            <p:cNvPr id="70" name="Rounded Rectangle 69">
              <a:extLst>
                <a:ext uri="{FF2B5EF4-FFF2-40B4-BE49-F238E27FC236}">
                  <a16:creationId xmlns:a16="http://schemas.microsoft.com/office/drawing/2014/main" id="{240E965A-4DD2-F544-9BC1-528C29217B27}"/>
                </a:ext>
              </a:extLst>
            </p:cNvPr>
            <p:cNvSpPr>
              <a:spLocks noChangeAspect="1"/>
            </p:cNvSpPr>
            <p:nvPr/>
          </p:nvSpPr>
          <p:spPr>
            <a:xfrm>
              <a:off x="18744" y="339057"/>
              <a:ext cx="315461" cy="314289"/>
            </a:xfrm>
            <a:prstGeom prst="roundRect">
              <a:avLst/>
            </a:prstGeom>
            <a:solidFill>
              <a:srgbClr val="4769B2">
                <a:lumMod val="5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w Cen MT" panose="020B0602020104020603"/>
                <a:ea typeface="+mn-ea"/>
                <a:cs typeface="+mn-cs"/>
              </a:endParaRPr>
            </a:p>
          </p:txBody>
        </p:sp>
        <p:sp>
          <p:nvSpPr>
            <p:cNvPr id="71" name="Rounded Rectangle 70">
              <a:extLst>
                <a:ext uri="{FF2B5EF4-FFF2-40B4-BE49-F238E27FC236}">
                  <a16:creationId xmlns:a16="http://schemas.microsoft.com/office/drawing/2014/main" id="{CB1FAB9E-7579-A644-9300-6C800599814B}"/>
                </a:ext>
              </a:extLst>
            </p:cNvPr>
            <p:cNvSpPr>
              <a:spLocks noChangeAspect="1"/>
            </p:cNvSpPr>
            <p:nvPr/>
          </p:nvSpPr>
          <p:spPr>
            <a:xfrm>
              <a:off x="18744" y="677866"/>
              <a:ext cx="315461" cy="314289"/>
            </a:xfrm>
            <a:prstGeom prst="roundRect">
              <a:avLst/>
            </a:prstGeom>
            <a:solidFill>
              <a:srgbClr val="4769B2">
                <a:alpha val="85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w Cen MT" panose="020B0602020104020603"/>
                <a:ea typeface="+mn-ea"/>
                <a:cs typeface="+mn-cs"/>
              </a:endParaRPr>
            </a:p>
          </p:txBody>
        </p:sp>
        <p:sp>
          <p:nvSpPr>
            <p:cNvPr id="72" name="Rounded Rectangle 71">
              <a:extLst>
                <a:ext uri="{FF2B5EF4-FFF2-40B4-BE49-F238E27FC236}">
                  <a16:creationId xmlns:a16="http://schemas.microsoft.com/office/drawing/2014/main" id="{92F5E63A-9543-084F-991B-C0C70C6E6E7C}"/>
                </a:ext>
              </a:extLst>
            </p:cNvPr>
            <p:cNvSpPr>
              <a:spLocks noChangeAspect="1"/>
            </p:cNvSpPr>
            <p:nvPr/>
          </p:nvSpPr>
          <p:spPr>
            <a:xfrm>
              <a:off x="18744" y="1020481"/>
              <a:ext cx="315461" cy="314289"/>
            </a:xfrm>
            <a:prstGeom prst="roundRect">
              <a:avLst/>
            </a:prstGeom>
            <a:solidFill>
              <a:schemeClr val="bg1">
                <a:lumMod val="20000"/>
                <a:lumOff val="80000"/>
                <a:alpha val="85000"/>
              </a:scheme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w Cen MT" panose="020B0602020104020603"/>
                <a:ea typeface="+mn-ea"/>
                <a:cs typeface="+mn-cs"/>
              </a:endParaRPr>
            </a:p>
          </p:txBody>
        </p:sp>
        <p:sp>
          <p:nvSpPr>
            <p:cNvPr id="73" name="Rounded Rectangle 72">
              <a:extLst>
                <a:ext uri="{FF2B5EF4-FFF2-40B4-BE49-F238E27FC236}">
                  <a16:creationId xmlns:a16="http://schemas.microsoft.com/office/drawing/2014/main" id="{CDADCADC-90D7-A44C-BE80-B82603891F89}"/>
                </a:ext>
              </a:extLst>
            </p:cNvPr>
            <p:cNvSpPr>
              <a:spLocks noChangeAspect="1"/>
            </p:cNvSpPr>
            <p:nvPr/>
          </p:nvSpPr>
          <p:spPr>
            <a:xfrm>
              <a:off x="18744" y="-7702"/>
              <a:ext cx="315461" cy="314289"/>
            </a:xfrm>
            <a:prstGeom prst="roundRect">
              <a:avLst/>
            </a:prstGeom>
            <a:solidFill>
              <a:srgbClr val="4769B2">
                <a:lumMod val="5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w Cen MT" panose="020B0602020104020603"/>
                <a:ea typeface="+mn-ea"/>
                <a:cs typeface="+mn-cs"/>
              </a:endParaRPr>
            </a:p>
          </p:txBody>
        </p:sp>
        <p:sp>
          <p:nvSpPr>
            <p:cNvPr id="74" name="Rounded Rectangle 73">
              <a:extLst>
                <a:ext uri="{FF2B5EF4-FFF2-40B4-BE49-F238E27FC236}">
                  <a16:creationId xmlns:a16="http://schemas.microsoft.com/office/drawing/2014/main" id="{50006296-6233-F241-A68C-18302EA0C15A}"/>
                </a:ext>
              </a:extLst>
            </p:cNvPr>
            <p:cNvSpPr>
              <a:spLocks noChangeAspect="1"/>
            </p:cNvSpPr>
            <p:nvPr/>
          </p:nvSpPr>
          <p:spPr>
            <a:xfrm>
              <a:off x="1414651" y="-6324"/>
              <a:ext cx="315461" cy="314289"/>
            </a:xfrm>
            <a:prstGeom prst="roundRect">
              <a:avLst/>
            </a:prstGeom>
            <a:solidFill>
              <a:schemeClr val="bg1">
                <a:lumMod val="20000"/>
                <a:lumOff val="80000"/>
                <a:alpha val="85000"/>
              </a:scheme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w Cen MT" panose="020B0602020104020603"/>
                <a:ea typeface="+mn-ea"/>
                <a:cs typeface="+mn-cs"/>
              </a:endParaRPr>
            </a:p>
          </p:txBody>
        </p:sp>
      </p:grpSp>
    </p:spTree>
    <p:extLst>
      <p:ext uri="{BB962C8B-B14F-4D97-AF65-F5344CB8AC3E}">
        <p14:creationId xmlns:p14="http://schemas.microsoft.com/office/powerpoint/2010/main" val="11758579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3" name="Rounded Rectangle 22">
            <a:extLst>
              <a:ext uri="{FF2B5EF4-FFF2-40B4-BE49-F238E27FC236}">
                <a16:creationId xmlns:a16="http://schemas.microsoft.com/office/drawing/2014/main" id="{C0A115D5-35D7-C449-857C-E351882B4BA5}"/>
              </a:ext>
            </a:extLst>
          </p:cNvPr>
          <p:cNvSpPr>
            <a:spLocks noChangeAspect="1"/>
          </p:cNvSpPr>
          <p:nvPr/>
        </p:nvSpPr>
        <p:spPr>
          <a:xfrm>
            <a:off x="745541" y="848122"/>
            <a:ext cx="5029200" cy="5029200"/>
          </a:xfrm>
          <a:prstGeom prst="roundRect">
            <a:avLst/>
          </a:prstGeom>
          <a:solidFill>
            <a:schemeClr val="bg1">
              <a:lumMod val="50000"/>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1">
                  <a:lumMod val="50000"/>
                </a:schemeClr>
              </a:solidFill>
            </a:endParaRPr>
          </a:p>
        </p:txBody>
      </p:sp>
      <p:sp>
        <p:nvSpPr>
          <p:cNvPr id="24" name="Rounded Rectangle 23">
            <a:extLst>
              <a:ext uri="{FF2B5EF4-FFF2-40B4-BE49-F238E27FC236}">
                <a16:creationId xmlns:a16="http://schemas.microsoft.com/office/drawing/2014/main" id="{CCAC0C72-9875-7F4A-AAD3-95BCBD7C4037}"/>
              </a:ext>
            </a:extLst>
          </p:cNvPr>
          <p:cNvSpPr>
            <a:spLocks noChangeAspect="1"/>
          </p:cNvSpPr>
          <p:nvPr/>
        </p:nvSpPr>
        <p:spPr>
          <a:xfrm>
            <a:off x="1054860" y="1252612"/>
            <a:ext cx="5029200" cy="5029200"/>
          </a:xfrm>
          <a:prstGeom prst="roundRect">
            <a:avLst/>
          </a:prstGeom>
          <a:solidFill>
            <a:schemeClr val="bg1">
              <a:lumMod val="40000"/>
              <a:lumOff val="60000"/>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ounded Rectangle 24">
            <a:extLst>
              <a:ext uri="{FF2B5EF4-FFF2-40B4-BE49-F238E27FC236}">
                <a16:creationId xmlns:a16="http://schemas.microsoft.com/office/drawing/2014/main" id="{180BFAE0-8173-ED4C-8CAE-4C9D50D711F5}"/>
              </a:ext>
            </a:extLst>
          </p:cNvPr>
          <p:cNvSpPr>
            <a:spLocks noChangeAspect="1"/>
          </p:cNvSpPr>
          <p:nvPr/>
        </p:nvSpPr>
        <p:spPr>
          <a:xfrm>
            <a:off x="1599754" y="242638"/>
            <a:ext cx="5029200" cy="5029200"/>
          </a:xfrm>
          <a:prstGeom prst="roundRect">
            <a:avLst/>
          </a:prstGeom>
          <a:solidFill>
            <a:schemeClr val="bg1">
              <a:lumMod val="60000"/>
              <a:lumOff val="40000"/>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1">
                  <a:lumMod val="50000"/>
                </a:schemeClr>
              </a:solidFill>
            </a:endParaRPr>
          </a:p>
        </p:txBody>
      </p:sp>
      <p:sp>
        <p:nvSpPr>
          <p:cNvPr id="26" name="Rounded Rectangle 25">
            <a:extLst>
              <a:ext uri="{FF2B5EF4-FFF2-40B4-BE49-F238E27FC236}">
                <a16:creationId xmlns:a16="http://schemas.microsoft.com/office/drawing/2014/main" id="{9A3B1E85-98CB-6A4E-8C8C-18F1F745FA5D}"/>
              </a:ext>
            </a:extLst>
          </p:cNvPr>
          <p:cNvSpPr>
            <a:spLocks noChangeAspect="1"/>
          </p:cNvSpPr>
          <p:nvPr/>
        </p:nvSpPr>
        <p:spPr>
          <a:xfrm>
            <a:off x="1827198" y="647128"/>
            <a:ext cx="5486400" cy="5486400"/>
          </a:xfrm>
          <a:prstGeom prst="roundRect">
            <a:avLst/>
          </a:prstGeom>
          <a:solidFill>
            <a:schemeClr val="bg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945919" y="3218481"/>
            <a:ext cx="5265887" cy="1362075"/>
          </a:xfrm>
        </p:spPr>
        <p:txBody>
          <a:bodyPr anchor="b">
            <a:normAutofit/>
          </a:bodyPr>
          <a:lstStyle>
            <a:lvl1pPr algn="ctr">
              <a:defRPr sz="3200" b="1" cap="none">
                <a:solidFill>
                  <a:schemeClr val="bg1"/>
                </a:solidFill>
                <a:latin typeface="Tw Cen MT" panose="020B0602020104020603" pitchFamily="34" charset="77"/>
              </a:defRPr>
            </a:lvl1pPr>
          </a:lstStyle>
          <a:p>
            <a:r>
              <a:rPr lang="en-US" dirty="0"/>
              <a:t>Click To Edit Master Style</a:t>
            </a:r>
          </a:p>
        </p:txBody>
      </p:sp>
      <p:sp>
        <p:nvSpPr>
          <p:cNvPr id="3" name="Text Placeholder 2"/>
          <p:cNvSpPr>
            <a:spLocks noGrp="1"/>
          </p:cNvSpPr>
          <p:nvPr>
            <p:ph type="body" idx="1" hasCustomPrompt="1"/>
          </p:nvPr>
        </p:nvSpPr>
        <p:spPr>
          <a:xfrm>
            <a:off x="2151842" y="4653576"/>
            <a:ext cx="4854039" cy="651044"/>
          </a:xfrm>
        </p:spPr>
        <p:txBody>
          <a:bodyPr anchor="t"/>
          <a:lstStyle>
            <a:lvl1pPr marL="0" indent="0" algn="ctr">
              <a:buNone/>
              <a:defRPr sz="2000" baseline="0">
                <a:solidFill>
                  <a:schemeClr val="bg2"/>
                </a:solidFill>
                <a:latin typeface="Tw Cen MT" panose="020B0602020104020603" pitchFamily="34" charset="77"/>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style</a:t>
            </a:r>
          </a:p>
        </p:txBody>
      </p:sp>
      <p:sp>
        <p:nvSpPr>
          <p:cNvPr id="7" name="Slide Number Placeholder 2">
            <a:extLst>
              <a:ext uri="{FF2B5EF4-FFF2-40B4-BE49-F238E27FC236}">
                <a16:creationId xmlns:a16="http://schemas.microsoft.com/office/drawing/2014/main" id="{D7D37000-7722-E040-9F31-CA344AE3A32E}"/>
              </a:ext>
            </a:extLst>
          </p:cNvPr>
          <p:cNvSpPr>
            <a:spLocks noGrp="1"/>
          </p:cNvSpPr>
          <p:nvPr>
            <p:ph type="sldNum" sz="quarter" idx="10"/>
          </p:nvPr>
        </p:nvSpPr>
        <p:spPr>
          <a:xfrm>
            <a:off x="8084127" y="6293898"/>
            <a:ext cx="540906" cy="365759"/>
          </a:xfrm>
        </p:spPr>
        <p:txBody>
          <a:bodyPr/>
          <a:lstStyle/>
          <a:p>
            <a:fld id="{48F63A3B-78C7-47BE-AE5E-E10140E04643}" type="slidenum">
              <a:rPr lang="en-US" smtClean="0"/>
              <a:pPr/>
              <a:t>‹#›</a:t>
            </a:fld>
            <a:endParaRPr lang="en-US" dirty="0"/>
          </a:p>
        </p:txBody>
      </p:sp>
      <p:sp>
        <p:nvSpPr>
          <p:cNvPr id="8" name="Footer Placeholder 7">
            <a:extLst>
              <a:ext uri="{FF2B5EF4-FFF2-40B4-BE49-F238E27FC236}">
                <a16:creationId xmlns:a16="http://schemas.microsoft.com/office/drawing/2014/main" id="{00604024-1A7F-EE48-A6EB-B549B3683240}"/>
              </a:ext>
            </a:extLst>
          </p:cNvPr>
          <p:cNvSpPr>
            <a:spLocks noGrp="1"/>
          </p:cNvSpPr>
          <p:nvPr>
            <p:ph type="ftr" sz="quarter" idx="11"/>
          </p:nvPr>
        </p:nvSpPr>
        <p:spPr>
          <a:xfrm>
            <a:off x="4159250" y="6317848"/>
            <a:ext cx="3943350" cy="310896"/>
          </a:xfrm>
          <a:prstGeom prst="rect">
            <a:avLst/>
          </a:prstGeom>
        </p:spPr>
        <p:txBody>
          <a:bodyPr/>
          <a:lstStyle/>
          <a:p>
            <a:pPr algn="r"/>
            <a:r>
              <a:rPr lang="en-US"/>
              <a:t>Footer</a:t>
            </a:r>
            <a:endParaRPr lang="en-US" dirty="0"/>
          </a:p>
        </p:txBody>
      </p:sp>
    </p:spTree>
    <p:extLst>
      <p:ext uri="{BB962C8B-B14F-4D97-AF65-F5344CB8AC3E}">
        <p14:creationId xmlns:p14="http://schemas.microsoft.com/office/powerpoint/2010/main" val="33970282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Sub-Header">
    <p:spTree>
      <p:nvGrpSpPr>
        <p:cNvPr id="1" name=""/>
        <p:cNvGrpSpPr/>
        <p:nvPr/>
      </p:nvGrpSpPr>
      <p:grpSpPr>
        <a:xfrm>
          <a:off x="0" y="0"/>
          <a:ext cx="0" cy="0"/>
          <a:chOff x="0" y="0"/>
          <a:chExt cx="0" cy="0"/>
        </a:xfrm>
      </p:grpSpPr>
      <p:sp>
        <p:nvSpPr>
          <p:cNvPr id="4" name="Rounded Rectangle 3"/>
          <p:cNvSpPr>
            <a:spLocks noChangeAspect="1"/>
          </p:cNvSpPr>
          <p:nvPr/>
        </p:nvSpPr>
        <p:spPr>
          <a:xfrm>
            <a:off x="1025823" y="723104"/>
            <a:ext cx="5486400" cy="5486400"/>
          </a:xfrm>
          <a:prstGeom prst="roundRect">
            <a:avLst/>
          </a:prstGeom>
          <a:noFill/>
          <a:ln w="76200" cmpd="sng">
            <a:solidFill>
              <a:schemeClr val="bg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1">
                  <a:lumMod val="75000"/>
                </a:schemeClr>
              </a:solidFill>
            </a:endParaRPr>
          </a:p>
        </p:txBody>
      </p:sp>
      <p:sp>
        <p:nvSpPr>
          <p:cNvPr id="2" name="Title 1"/>
          <p:cNvSpPr>
            <a:spLocks noGrp="1"/>
          </p:cNvSpPr>
          <p:nvPr>
            <p:ph type="title" hasCustomPrompt="1"/>
          </p:nvPr>
        </p:nvSpPr>
        <p:spPr>
          <a:xfrm>
            <a:off x="1435140" y="3796789"/>
            <a:ext cx="5023828" cy="1067290"/>
          </a:xfrm>
        </p:spPr>
        <p:txBody>
          <a:bodyPr anchor="b">
            <a:noAutofit/>
          </a:bodyPr>
          <a:lstStyle>
            <a:lvl1pPr algn="l">
              <a:defRPr sz="2800" b="1" cap="none">
                <a:solidFill>
                  <a:schemeClr val="tx1"/>
                </a:solidFill>
                <a:latin typeface="Tw Cen MT" panose="020B0602020104020603" pitchFamily="34" charset="77"/>
              </a:defRPr>
            </a:lvl1pPr>
          </a:lstStyle>
          <a:p>
            <a:r>
              <a:rPr lang="en-US" dirty="0"/>
              <a:t>Click To Edit Master Title Style</a:t>
            </a:r>
          </a:p>
        </p:txBody>
      </p:sp>
      <p:sp>
        <p:nvSpPr>
          <p:cNvPr id="3" name="Text Placeholder 2"/>
          <p:cNvSpPr>
            <a:spLocks noGrp="1"/>
          </p:cNvSpPr>
          <p:nvPr>
            <p:ph type="body" idx="1" hasCustomPrompt="1"/>
          </p:nvPr>
        </p:nvSpPr>
        <p:spPr>
          <a:xfrm>
            <a:off x="1696641" y="4888029"/>
            <a:ext cx="4762327" cy="651044"/>
          </a:xfrm>
        </p:spPr>
        <p:txBody>
          <a:bodyPr anchor="t"/>
          <a:lstStyle>
            <a:lvl1pPr marL="0" indent="0">
              <a:buNone/>
              <a:defRPr sz="2000" baseline="0">
                <a:solidFill>
                  <a:schemeClr val="tx2"/>
                </a:solidFill>
                <a:latin typeface="Tw Cen MT" panose="020B0602020104020603" pitchFamily="34" charset="77"/>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style</a:t>
            </a:r>
          </a:p>
        </p:txBody>
      </p:sp>
      <p:sp>
        <p:nvSpPr>
          <p:cNvPr id="7" name="Rounded Rectangle 6"/>
          <p:cNvSpPr>
            <a:spLocks noChangeAspect="1"/>
          </p:cNvSpPr>
          <p:nvPr/>
        </p:nvSpPr>
        <p:spPr>
          <a:xfrm>
            <a:off x="1203854" y="620614"/>
            <a:ext cx="5486400" cy="5486400"/>
          </a:xfrm>
          <a:prstGeom prst="roundRect">
            <a:avLst/>
          </a:prstGeom>
          <a:noFill/>
          <a:ln w="76200" cmpd="sng">
            <a:solidFill>
              <a:schemeClr val="bg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Slide Number Placeholder 2">
            <a:extLst>
              <a:ext uri="{FF2B5EF4-FFF2-40B4-BE49-F238E27FC236}">
                <a16:creationId xmlns:a16="http://schemas.microsoft.com/office/drawing/2014/main" id="{EBD7BEF2-4AC0-4F40-951E-0C14E41BF9EE}"/>
              </a:ext>
            </a:extLst>
          </p:cNvPr>
          <p:cNvSpPr>
            <a:spLocks noGrp="1"/>
          </p:cNvSpPr>
          <p:nvPr>
            <p:ph type="sldNum" sz="quarter" idx="10"/>
          </p:nvPr>
        </p:nvSpPr>
        <p:spPr>
          <a:xfrm>
            <a:off x="8084127" y="6293898"/>
            <a:ext cx="540906" cy="365759"/>
          </a:xfrm>
        </p:spPr>
        <p:txBody>
          <a:bodyPr/>
          <a:lstStyle/>
          <a:p>
            <a:fld id="{48F63A3B-78C7-47BE-AE5E-E10140E04643}" type="slidenum">
              <a:rPr lang="en-US" smtClean="0"/>
              <a:pPr/>
              <a:t>‹#›</a:t>
            </a:fld>
            <a:endParaRPr lang="en-US" dirty="0"/>
          </a:p>
        </p:txBody>
      </p:sp>
      <p:sp>
        <p:nvSpPr>
          <p:cNvPr id="5" name="Footer Placeholder 4">
            <a:extLst>
              <a:ext uri="{FF2B5EF4-FFF2-40B4-BE49-F238E27FC236}">
                <a16:creationId xmlns:a16="http://schemas.microsoft.com/office/drawing/2014/main" id="{A84FB416-936E-FD43-AED2-E606C804AB1A}"/>
              </a:ext>
            </a:extLst>
          </p:cNvPr>
          <p:cNvSpPr>
            <a:spLocks noGrp="1"/>
          </p:cNvSpPr>
          <p:nvPr>
            <p:ph type="ftr" sz="quarter" idx="11"/>
          </p:nvPr>
        </p:nvSpPr>
        <p:spPr>
          <a:xfrm>
            <a:off x="4159250" y="6317848"/>
            <a:ext cx="3943350" cy="310896"/>
          </a:xfrm>
          <a:prstGeom prst="rect">
            <a:avLst/>
          </a:prstGeom>
        </p:spPr>
        <p:txBody>
          <a:bodyPr/>
          <a:lstStyle/>
          <a:p>
            <a:pPr algn="r"/>
            <a:r>
              <a:rPr lang="en-US"/>
              <a:t>Footer</a:t>
            </a:r>
            <a:endParaRPr lang="en-US" dirty="0"/>
          </a:p>
        </p:txBody>
      </p:sp>
    </p:spTree>
    <p:extLst>
      <p:ext uri="{BB962C8B-B14F-4D97-AF65-F5344CB8AC3E}">
        <p14:creationId xmlns:p14="http://schemas.microsoft.com/office/powerpoint/2010/main" val="36136700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D8B6F1D-ABDD-FA49-B38D-80CD30D3BB1F}"/>
              </a:ext>
            </a:extLst>
          </p:cNvPr>
          <p:cNvSpPr>
            <a:spLocks noGrp="1"/>
          </p:cNvSpPr>
          <p:nvPr>
            <p:ph type="sldNum" sz="quarter" idx="10"/>
          </p:nvPr>
        </p:nvSpPr>
        <p:spPr/>
        <p:txBody>
          <a:bodyPr/>
          <a:lstStyle/>
          <a:p>
            <a:fld id="{48F63A3B-78C7-47BE-AE5E-E10140E04643}" type="slidenum">
              <a:rPr lang="en-US" smtClean="0"/>
              <a:pPr/>
              <a:t>‹#›</a:t>
            </a:fld>
            <a:endParaRPr lang="en-US" dirty="0"/>
          </a:p>
        </p:txBody>
      </p:sp>
      <p:sp>
        <p:nvSpPr>
          <p:cNvPr id="10" name="Title 9">
            <a:extLst>
              <a:ext uri="{FF2B5EF4-FFF2-40B4-BE49-F238E27FC236}">
                <a16:creationId xmlns:a16="http://schemas.microsoft.com/office/drawing/2014/main" id="{6F4E1F7D-4F95-1041-893B-9B7A93A31094}"/>
              </a:ext>
            </a:extLst>
          </p:cNvPr>
          <p:cNvSpPr>
            <a:spLocks noGrp="1"/>
          </p:cNvSpPr>
          <p:nvPr>
            <p:ph type="title"/>
          </p:nvPr>
        </p:nvSpPr>
        <p:spPr/>
        <p:txBody>
          <a:bodyPr/>
          <a:lstStyle>
            <a:lvl1pPr algn="ctr">
              <a:defRPr/>
            </a:lvl1pPr>
          </a:lstStyle>
          <a:p>
            <a:r>
              <a:rPr lang="en-US" dirty="0"/>
              <a:t>Click to edit Master title style</a:t>
            </a:r>
          </a:p>
        </p:txBody>
      </p:sp>
      <p:sp>
        <p:nvSpPr>
          <p:cNvPr id="5" name="Footer Placeholder 4">
            <a:extLst>
              <a:ext uri="{FF2B5EF4-FFF2-40B4-BE49-F238E27FC236}">
                <a16:creationId xmlns:a16="http://schemas.microsoft.com/office/drawing/2014/main" id="{BA1FBCAF-BE12-1A49-9FA6-2C07FE964A91}"/>
              </a:ext>
            </a:extLst>
          </p:cNvPr>
          <p:cNvSpPr>
            <a:spLocks noGrp="1"/>
          </p:cNvSpPr>
          <p:nvPr>
            <p:ph type="ftr" sz="quarter" idx="13"/>
          </p:nvPr>
        </p:nvSpPr>
        <p:spPr/>
        <p:txBody>
          <a:bodyPr/>
          <a:lstStyle/>
          <a:p>
            <a:r>
              <a:rPr lang="en-US"/>
              <a:t>Footer</a:t>
            </a:r>
            <a:endParaRPr lang="en-US" dirty="0"/>
          </a:p>
        </p:txBody>
      </p:sp>
      <p:sp>
        <p:nvSpPr>
          <p:cNvPr id="7" name="Text Placeholder 2">
            <a:extLst>
              <a:ext uri="{FF2B5EF4-FFF2-40B4-BE49-F238E27FC236}">
                <a16:creationId xmlns:a16="http://schemas.microsoft.com/office/drawing/2014/main" id="{BC8BDE7D-C5B1-B743-8C3C-5618BFA55BD7}"/>
              </a:ext>
            </a:extLst>
          </p:cNvPr>
          <p:cNvSpPr>
            <a:spLocks noGrp="1"/>
          </p:cNvSpPr>
          <p:nvPr>
            <p:ph type="body" idx="1"/>
          </p:nvPr>
        </p:nvSpPr>
        <p:spPr>
          <a:xfrm>
            <a:off x="816429" y="1469571"/>
            <a:ext cx="7527472" cy="478079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50719055"/>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447799"/>
            <a:ext cx="3886200" cy="4839136"/>
          </a:xfrm>
        </p:spPr>
        <p:txBody>
          <a:bodyPr>
            <a:norm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447799"/>
            <a:ext cx="3886200" cy="4839136"/>
          </a:xfrm>
        </p:spPr>
        <p:txBody>
          <a:bodyPr>
            <a:normAutofit/>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a:extLst>
              <a:ext uri="{FF2B5EF4-FFF2-40B4-BE49-F238E27FC236}">
                <a16:creationId xmlns:a16="http://schemas.microsoft.com/office/drawing/2014/main" id="{03B22CC0-7B4F-884E-B627-46BD7527541B}"/>
              </a:ext>
            </a:extLst>
          </p:cNvPr>
          <p:cNvSpPr>
            <a:spLocks noGrp="1"/>
          </p:cNvSpPr>
          <p:nvPr>
            <p:ph type="sldNum" sz="quarter" idx="11"/>
          </p:nvPr>
        </p:nvSpPr>
        <p:spPr/>
        <p:txBody>
          <a:bodyPr/>
          <a:lstStyle/>
          <a:p>
            <a:fld id="{48F63A3B-78C7-47BE-AE5E-E10140E04643}" type="slidenum">
              <a:rPr lang="en-US" smtClean="0"/>
              <a:pPr/>
              <a:t>‹#›</a:t>
            </a:fld>
            <a:endParaRPr lang="en-US" dirty="0"/>
          </a:p>
        </p:txBody>
      </p:sp>
      <p:sp>
        <p:nvSpPr>
          <p:cNvPr id="5" name="Footer Placeholder 4">
            <a:extLst>
              <a:ext uri="{FF2B5EF4-FFF2-40B4-BE49-F238E27FC236}">
                <a16:creationId xmlns:a16="http://schemas.microsoft.com/office/drawing/2014/main" id="{E870B663-FBA4-4746-98DF-369C65B8C069}"/>
              </a:ext>
            </a:extLst>
          </p:cNvPr>
          <p:cNvSpPr>
            <a:spLocks noGrp="1"/>
          </p:cNvSpPr>
          <p:nvPr>
            <p:ph type="ftr" sz="quarter" idx="12"/>
          </p:nvPr>
        </p:nvSpPr>
        <p:spPr>
          <a:xfrm>
            <a:off x="4159250" y="6317848"/>
            <a:ext cx="3943350" cy="310896"/>
          </a:xfrm>
          <a:prstGeom prst="rect">
            <a:avLst/>
          </a:prstGeom>
        </p:spPr>
        <p:txBody>
          <a:bodyPr/>
          <a:lstStyle/>
          <a:p>
            <a:pPr algn="r"/>
            <a:r>
              <a:rPr lang="en-US"/>
              <a:t>Footer</a:t>
            </a:r>
            <a:endParaRPr lang="en-US" dirty="0"/>
          </a:p>
        </p:txBody>
      </p:sp>
    </p:spTree>
    <p:extLst>
      <p:ext uri="{BB962C8B-B14F-4D97-AF65-F5344CB8AC3E}">
        <p14:creationId xmlns:p14="http://schemas.microsoft.com/office/powerpoint/2010/main" val="14906623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6" name="Rounded Rectangle 5"/>
          <p:cNvSpPr>
            <a:spLocks noChangeAspect="1"/>
          </p:cNvSpPr>
          <p:nvPr/>
        </p:nvSpPr>
        <p:spPr>
          <a:xfrm>
            <a:off x="747143" y="849723"/>
            <a:ext cx="5029200" cy="5029200"/>
          </a:xfrm>
          <a:prstGeom prst="roundRect">
            <a:avLst/>
          </a:prstGeom>
          <a:solidFill>
            <a:schemeClr val="tx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1">
                  <a:lumMod val="50000"/>
                </a:schemeClr>
              </a:solidFill>
            </a:endParaRPr>
          </a:p>
        </p:txBody>
      </p:sp>
      <p:sp>
        <p:nvSpPr>
          <p:cNvPr id="10" name="Rounded Rectangle 9">
            <a:extLst>
              <a:ext uri="{FF2B5EF4-FFF2-40B4-BE49-F238E27FC236}">
                <a16:creationId xmlns:a16="http://schemas.microsoft.com/office/drawing/2014/main" id="{9DBF3809-1206-C24F-B4D1-1DF2D9F336F5}"/>
              </a:ext>
            </a:extLst>
          </p:cNvPr>
          <p:cNvSpPr>
            <a:spLocks noChangeAspect="1"/>
          </p:cNvSpPr>
          <p:nvPr/>
        </p:nvSpPr>
        <p:spPr>
          <a:xfrm>
            <a:off x="1056462" y="1254213"/>
            <a:ext cx="5029200" cy="5029200"/>
          </a:xfrm>
          <a:prstGeom prst="roundRect">
            <a:avLst/>
          </a:prstGeom>
          <a:solidFill>
            <a:schemeClr val="tx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38B0E9C9-5648-154D-A123-3313DF870DAB}"/>
              </a:ext>
            </a:extLst>
          </p:cNvPr>
          <p:cNvSpPr>
            <a:spLocks noChangeAspect="1"/>
          </p:cNvSpPr>
          <p:nvPr/>
        </p:nvSpPr>
        <p:spPr>
          <a:xfrm>
            <a:off x="1601356" y="244239"/>
            <a:ext cx="5029200" cy="5029200"/>
          </a:xfrm>
          <a:prstGeom prst="roundRect">
            <a:avLst/>
          </a:prstGeom>
          <a:solidFill>
            <a:schemeClr val="tx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1">
                  <a:lumMod val="50000"/>
                </a:schemeClr>
              </a:solidFill>
            </a:endParaRPr>
          </a:p>
        </p:txBody>
      </p:sp>
      <p:sp>
        <p:nvSpPr>
          <p:cNvPr id="4" name="Rounded Rectangle 3"/>
          <p:cNvSpPr>
            <a:spLocks noChangeAspect="1"/>
          </p:cNvSpPr>
          <p:nvPr/>
        </p:nvSpPr>
        <p:spPr>
          <a:xfrm>
            <a:off x="1828800" y="648729"/>
            <a:ext cx="5486400" cy="5486400"/>
          </a:xfrm>
          <a:prstGeom prst="roundRect">
            <a:avLst/>
          </a:prstGeom>
          <a:solidFill>
            <a:schemeClr val="tx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945919" y="3218481"/>
            <a:ext cx="5265887" cy="1362075"/>
          </a:xfrm>
        </p:spPr>
        <p:txBody>
          <a:bodyPr anchor="b">
            <a:normAutofit/>
          </a:bodyPr>
          <a:lstStyle>
            <a:lvl1pPr algn="ctr">
              <a:defRPr sz="3200" b="1" cap="none">
                <a:solidFill>
                  <a:schemeClr val="bg1"/>
                </a:solidFill>
                <a:latin typeface="Tw Cen MT" panose="020B0602020104020603" pitchFamily="34" charset="77"/>
              </a:defRPr>
            </a:lvl1pPr>
          </a:lstStyle>
          <a:p>
            <a:r>
              <a:rPr lang="en-US" dirty="0"/>
              <a:t>Click To Edit Master Style</a:t>
            </a:r>
          </a:p>
        </p:txBody>
      </p:sp>
      <p:sp>
        <p:nvSpPr>
          <p:cNvPr id="3" name="Text Placeholder 2"/>
          <p:cNvSpPr>
            <a:spLocks noGrp="1"/>
          </p:cNvSpPr>
          <p:nvPr>
            <p:ph type="body" idx="1" hasCustomPrompt="1"/>
          </p:nvPr>
        </p:nvSpPr>
        <p:spPr>
          <a:xfrm>
            <a:off x="2151842" y="4653576"/>
            <a:ext cx="4854039" cy="651044"/>
          </a:xfrm>
        </p:spPr>
        <p:txBody>
          <a:bodyPr anchor="t"/>
          <a:lstStyle>
            <a:lvl1pPr marL="0" indent="0" algn="ctr">
              <a:buNone/>
              <a:defRPr sz="2000" baseline="0">
                <a:solidFill>
                  <a:schemeClr val="bg2"/>
                </a:solidFill>
                <a:latin typeface="Tw Cen MT" panose="020B0602020104020603" pitchFamily="34" charset="77"/>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style</a:t>
            </a:r>
          </a:p>
        </p:txBody>
      </p:sp>
      <p:sp>
        <p:nvSpPr>
          <p:cNvPr id="7" name="Slide Number Placeholder 2">
            <a:extLst>
              <a:ext uri="{FF2B5EF4-FFF2-40B4-BE49-F238E27FC236}">
                <a16:creationId xmlns:a16="http://schemas.microsoft.com/office/drawing/2014/main" id="{D7D37000-7722-E040-9F31-CA344AE3A32E}"/>
              </a:ext>
            </a:extLst>
          </p:cNvPr>
          <p:cNvSpPr>
            <a:spLocks noGrp="1"/>
          </p:cNvSpPr>
          <p:nvPr>
            <p:ph type="sldNum" sz="quarter" idx="10"/>
          </p:nvPr>
        </p:nvSpPr>
        <p:spPr>
          <a:xfrm>
            <a:off x="8084127" y="6293898"/>
            <a:ext cx="540906" cy="365759"/>
          </a:xfrm>
        </p:spPr>
        <p:txBody>
          <a:bodyPr/>
          <a:lstStyle/>
          <a:p>
            <a:fld id="{48F63A3B-78C7-47BE-AE5E-E10140E04643}" type="slidenum">
              <a:rPr lang="en-US" smtClean="0"/>
              <a:pPr/>
              <a:t>‹#›</a:t>
            </a:fld>
            <a:endParaRPr lang="en-US" dirty="0"/>
          </a:p>
        </p:txBody>
      </p:sp>
      <p:sp>
        <p:nvSpPr>
          <p:cNvPr id="8" name="Footer Placeholder 7">
            <a:extLst>
              <a:ext uri="{FF2B5EF4-FFF2-40B4-BE49-F238E27FC236}">
                <a16:creationId xmlns:a16="http://schemas.microsoft.com/office/drawing/2014/main" id="{00604024-1A7F-EE48-A6EB-B549B3683240}"/>
              </a:ext>
            </a:extLst>
          </p:cNvPr>
          <p:cNvSpPr>
            <a:spLocks noGrp="1"/>
          </p:cNvSpPr>
          <p:nvPr>
            <p:ph type="ftr" sz="quarter" idx="11"/>
          </p:nvPr>
        </p:nvSpPr>
        <p:spPr>
          <a:xfrm>
            <a:off x="4159250" y="6317848"/>
            <a:ext cx="3943350" cy="310896"/>
          </a:xfrm>
          <a:prstGeom prst="rect">
            <a:avLst/>
          </a:prstGeom>
        </p:spPr>
        <p:txBody>
          <a:bodyPr/>
          <a:lstStyle/>
          <a:p>
            <a:pPr algn="r"/>
            <a:r>
              <a:rPr lang="en-US"/>
              <a:t>Footer</a:t>
            </a:r>
            <a:endParaRPr lang="en-US" dirty="0"/>
          </a:p>
        </p:txBody>
      </p:sp>
    </p:spTree>
    <p:extLst>
      <p:ext uri="{BB962C8B-B14F-4D97-AF65-F5344CB8AC3E}">
        <p14:creationId xmlns:p14="http://schemas.microsoft.com/office/powerpoint/2010/main" val="32414798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239329"/>
            <a:ext cx="3868340" cy="730408"/>
          </a:xfrm>
        </p:spPr>
        <p:txBody>
          <a:bodyPr anchor="b">
            <a:noAutofit/>
          </a:bodyPr>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29842" y="2071718"/>
            <a:ext cx="3868340" cy="4144150"/>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1" y="1239329"/>
            <a:ext cx="3887391" cy="730408"/>
          </a:xfrm>
        </p:spPr>
        <p:txBody>
          <a:bodyPr anchor="b">
            <a:noAutofit/>
          </a:bodyPr>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29151" y="2071718"/>
            <a:ext cx="3887391" cy="4144150"/>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10">
            <a:extLst>
              <a:ext uri="{FF2B5EF4-FFF2-40B4-BE49-F238E27FC236}">
                <a16:creationId xmlns:a16="http://schemas.microsoft.com/office/drawing/2014/main" id="{0B6F598C-4128-6441-9E09-B062D4948646}"/>
              </a:ext>
            </a:extLst>
          </p:cNvPr>
          <p:cNvSpPr>
            <a:spLocks noGrp="1"/>
          </p:cNvSpPr>
          <p:nvPr>
            <p:ph type="sldNum" sz="quarter" idx="11"/>
          </p:nvPr>
        </p:nvSpPr>
        <p:spPr/>
        <p:txBody>
          <a:bodyPr/>
          <a:lstStyle/>
          <a:p>
            <a:fld id="{48F63A3B-78C7-47BE-AE5E-E10140E04643}" type="slidenum">
              <a:rPr lang="en-US" smtClean="0"/>
              <a:pPr/>
              <a:t>‹#›</a:t>
            </a:fld>
            <a:endParaRPr lang="en-US" dirty="0"/>
          </a:p>
        </p:txBody>
      </p:sp>
      <p:sp>
        <p:nvSpPr>
          <p:cNvPr id="12" name="Title 11">
            <a:extLst>
              <a:ext uri="{FF2B5EF4-FFF2-40B4-BE49-F238E27FC236}">
                <a16:creationId xmlns:a16="http://schemas.microsoft.com/office/drawing/2014/main" id="{5D491CFB-E549-3741-ABCB-41D373E877C6}"/>
              </a:ext>
            </a:extLst>
          </p:cNvPr>
          <p:cNvSpPr>
            <a:spLocks noGrp="1"/>
          </p:cNvSpPr>
          <p:nvPr>
            <p:ph type="title"/>
          </p:nvPr>
        </p:nvSpPr>
        <p:spPr/>
        <p:txBody>
          <a:bodyPr/>
          <a:lstStyle/>
          <a:p>
            <a:r>
              <a:rPr lang="en-US" dirty="0"/>
              <a:t>Click to edit Master title style</a:t>
            </a:r>
          </a:p>
        </p:txBody>
      </p:sp>
      <p:sp>
        <p:nvSpPr>
          <p:cNvPr id="2" name="Footer Placeholder 1">
            <a:extLst>
              <a:ext uri="{FF2B5EF4-FFF2-40B4-BE49-F238E27FC236}">
                <a16:creationId xmlns:a16="http://schemas.microsoft.com/office/drawing/2014/main" id="{C62F4E15-7B9E-1843-826D-3D2156E892CB}"/>
              </a:ext>
            </a:extLst>
          </p:cNvPr>
          <p:cNvSpPr>
            <a:spLocks noGrp="1"/>
          </p:cNvSpPr>
          <p:nvPr>
            <p:ph type="ftr" sz="quarter" idx="12"/>
          </p:nvPr>
        </p:nvSpPr>
        <p:spPr>
          <a:xfrm>
            <a:off x="4159250" y="6317848"/>
            <a:ext cx="3943350" cy="310896"/>
          </a:xfrm>
          <a:prstGeom prst="rect">
            <a:avLst/>
          </a:prstGeom>
        </p:spPr>
        <p:txBody>
          <a:bodyPr/>
          <a:lstStyle/>
          <a:p>
            <a:pPr algn="r"/>
            <a:r>
              <a:rPr lang="en-US"/>
              <a:t>Footer</a:t>
            </a:r>
            <a:endParaRPr lang="en-US" dirty="0"/>
          </a:p>
        </p:txBody>
      </p:sp>
    </p:spTree>
    <p:extLst>
      <p:ext uri="{BB962C8B-B14F-4D97-AF65-F5344CB8AC3E}">
        <p14:creationId xmlns:p14="http://schemas.microsoft.com/office/powerpoint/2010/main" val="28052534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D8B6F1D-ABDD-FA49-B38D-80CD30D3BB1F}"/>
              </a:ext>
            </a:extLst>
          </p:cNvPr>
          <p:cNvSpPr>
            <a:spLocks noGrp="1"/>
          </p:cNvSpPr>
          <p:nvPr>
            <p:ph type="sldNum" sz="quarter" idx="10"/>
          </p:nvPr>
        </p:nvSpPr>
        <p:spPr/>
        <p:txBody>
          <a:bodyPr/>
          <a:lstStyle/>
          <a:p>
            <a:fld id="{48F63A3B-78C7-47BE-AE5E-E10140E04643}" type="slidenum">
              <a:rPr lang="en-US" smtClean="0"/>
              <a:pPr/>
              <a:t>‹#›</a:t>
            </a:fld>
            <a:endParaRPr lang="en-US" dirty="0"/>
          </a:p>
        </p:txBody>
      </p:sp>
      <p:sp>
        <p:nvSpPr>
          <p:cNvPr id="10" name="Title 9">
            <a:extLst>
              <a:ext uri="{FF2B5EF4-FFF2-40B4-BE49-F238E27FC236}">
                <a16:creationId xmlns:a16="http://schemas.microsoft.com/office/drawing/2014/main" id="{6F4E1F7D-4F95-1041-893B-9B7A93A31094}"/>
              </a:ext>
            </a:extLst>
          </p:cNvPr>
          <p:cNvSpPr>
            <a:spLocks noGrp="1"/>
          </p:cNvSpPr>
          <p:nvPr>
            <p:ph type="title"/>
          </p:nvPr>
        </p:nvSpPr>
        <p:spPr/>
        <p:txBody>
          <a:bodyPr/>
          <a:lstStyle>
            <a:lvl1pPr algn="ctr">
              <a:defRPr/>
            </a:lvl1pPr>
          </a:lstStyle>
          <a:p>
            <a:r>
              <a:rPr lang="en-US" dirty="0"/>
              <a:t>Click to edit Master title style</a:t>
            </a:r>
          </a:p>
        </p:txBody>
      </p:sp>
      <p:sp>
        <p:nvSpPr>
          <p:cNvPr id="5" name="Footer Placeholder 4">
            <a:extLst>
              <a:ext uri="{FF2B5EF4-FFF2-40B4-BE49-F238E27FC236}">
                <a16:creationId xmlns:a16="http://schemas.microsoft.com/office/drawing/2014/main" id="{BA1FBCAF-BE12-1A49-9FA6-2C07FE964A91}"/>
              </a:ext>
            </a:extLst>
          </p:cNvPr>
          <p:cNvSpPr>
            <a:spLocks noGrp="1"/>
          </p:cNvSpPr>
          <p:nvPr>
            <p:ph type="ftr" sz="quarter" idx="13"/>
          </p:nvPr>
        </p:nvSpPr>
        <p:spPr/>
        <p:txBody>
          <a:bodyPr/>
          <a:lstStyle/>
          <a:p>
            <a:r>
              <a:rPr lang="en-US"/>
              <a:t>Footer</a:t>
            </a:r>
            <a:endParaRPr lang="en-US" dirty="0"/>
          </a:p>
        </p:txBody>
      </p:sp>
    </p:spTree>
    <p:extLst>
      <p:ext uri="{BB962C8B-B14F-4D97-AF65-F5344CB8AC3E}">
        <p14:creationId xmlns:p14="http://schemas.microsoft.com/office/powerpoint/2010/main" val="27652970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D74AA64-7A9E-5941-95AF-0CA63304AAB9}"/>
              </a:ext>
            </a:extLst>
          </p:cNvPr>
          <p:cNvSpPr>
            <a:spLocks noGrp="1"/>
          </p:cNvSpPr>
          <p:nvPr>
            <p:ph type="sldNum" sz="quarter" idx="10"/>
          </p:nvPr>
        </p:nvSpPr>
        <p:spPr/>
        <p:txBody>
          <a:bodyPr/>
          <a:lstStyle/>
          <a:p>
            <a:fld id="{48F63A3B-78C7-47BE-AE5E-E10140E04643}" type="slidenum">
              <a:rPr lang="en-US" smtClean="0"/>
              <a:pPr/>
              <a:t>‹#›</a:t>
            </a:fld>
            <a:endParaRPr lang="en-US" dirty="0"/>
          </a:p>
        </p:txBody>
      </p:sp>
      <p:sp>
        <p:nvSpPr>
          <p:cNvPr id="2" name="Footer Placeholder 1">
            <a:extLst>
              <a:ext uri="{FF2B5EF4-FFF2-40B4-BE49-F238E27FC236}">
                <a16:creationId xmlns:a16="http://schemas.microsoft.com/office/drawing/2014/main" id="{9631D105-1A79-BC42-86C4-E8C03D7194AB}"/>
              </a:ext>
            </a:extLst>
          </p:cNvPr>
          <p:cNvSpPr>
            <a:spLocks noGrp="1"/>
          </p:cNvSpPr>
          <p:nvPr>
            <p:ph type="ftr" sz="quarter" idx="11"/>
          </p:nvPr>
        </p:nvSpPr>
        <p:spPr>
          <a:xfrm>
            <a:off x="4159250" y="6317848"/>
            <a:ext cx="3943350" cy="310896"/>
          </a:xfrm>
          <a:prstGeom prst="rect">
            <a:avLst/>
          </a:prstGeom>
        </p:spPr>
        <p:txBody>
          <a:bodyPr/>
          <a:lstStyle/>
          <a:p>
            <a:pPr algn="r"/>
            <a:r>
              <a:rPr lang="en-US"/>
              <a:t>Footer</a:t>
            </a:r>
            <a:endParaRPr lang="en-US" dirty="0"/>
          </a:p>
        </p:txBody>
      </p:sp>
    </p:spTree>
    <p:extLst>
      <p:ext uri="{BB962C8B-B14F-4D97-AF65-F5344CB8AC3E}">
        <p14:creationId xmlns:p14="http://schemas.microsoft.com/office/powerpoint/2010/main" val="38098266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Logo Title and Conten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D8B6F1D-ABDD-FA49-B38D-80CD30D3BB1F}"/>
              </a:ext>
            </a:extLst>
          </p:cNvPr>
          <p:cNvSpPr>
            <a:spLocks noGrp="1"/>
          </p:cNvSpPr>
          <p:nvPr>
            <p:ph type="sldNum" sz="quarter" idx="10"/>
          </p:nvPr>
        </p:nvSpPr>
        <p:spPr/>
        <p:txBody>
          <a:bodyPr/>
          <a:lstStyle/>
          <a:p>
            <a:fld id="{48F63A3B-78C7-47BE-AE5E-E10140E04643}" type="slidenum">
              <a:rPr lang="en-US" smtClean="0"/>
              <a:pPr/>
              <a:t>‹#›</a:t>
            </a:fld>
            <a:endParaRPr lang="en-US" dirty="0"/>
          </a:p>
        </p:txBody>
      </p:sp>
      <p:sp>
        <p:nvSpPr>
          <p:cNvPr id="10" name="Title 9">
            <a:extLst>
              <a:ext uri="{FF2B5EF4-FFF2-40B4-BE49-F238E27FC236}">
                <a16:creationId xmlns:a16="http://schemas.microsoft.com/office/drawing/2014/main" id="{6F4E1F7D-4F95-1041-893B-9B7A93A31094}"/>
              </a:ext>
            </a:extLst>
          </p:cNvPr>
          <p:cNvSpPr>
            <a:spLocks noGrp="1"/>
          </p:cNvSpPr>
          <p:nvPr>
            <p:ph type="title"/>
          </p:nvPr>
        </p:nvSpPr>
        <p:spPr/>
        <p:txBody>
          <a:bodyPr/>
          <a:lstStyle>
            <a:lvl1pPr algn="ctr">
              <a:defRPr/>
            </a:lvl1pPr>
          </a:lstStyle>
          <a:p>
            <a:r>
              <a:rPr lang="en-US" dirty="0"/>
              <a:t>Click to edit Master title style</a:t>
            </a:r>
          </a:p>
        </p:txBody>
      </p:sp>
      <p:sp>
        <p:nvSpPr>
          <p:cNvPr id="5" name="Footer Placeholder 4">
            <a:extLst>
              <a:ext uri="{FF2B5EF4-FFF2-40B4-BE49-F238E27FC236}">
                <a16:creationId xmlns:a16="http://schemas.microsoft.com/office/drawing/2014/main" id="{BA1FBCAF-BE12-1A49-9FA6-2C07FE964A91}"/>
              </a:ext>
            </a:extLst>
          </p:cNvPr>
          <p:cNvSpPr>
            <a:spLocks noGrp="1"/>
          </p:cNvSpPr>
          <p:nvPr>
            <p:ph type="ftr" sz="quarter" idx="13"/>
          </p:nvPr>
        </p:nvSpPr>
        <p:spPr/>
        <p:txBody>
          <a:bodyPr/>
          <a:lstStyle/>
          <a:p>
            <a:r>
              <a:rPr lang="en-US"/>
              <a:t>Footer</a:t>
            </a:r>
            <a:endParaRPr lang="en-US" dirty="0"/>
          </a:p>
        </p:txBody>
      </p:sp>
      <p:sp>
        <p:nvSpPr>
          <p:cNvPr id="7" name="Text Placeholder 2">
            <a:extLst>
              <a:ext uri="{FF2B5EF4-FFF2-40B4-BE49-F238E27FC236}">
                <a16:creationId xmlns:a16="http://schemas.microsoft.com/office/drawing/2014/main" id="{BC8BDE7D-C5B1-B743-8C3C-5618BFA55BD7}"/>
              </a:ext>
            </a:extLst>
          </p:cNvPr>
          <p:cNvSpPr>
            <a:spLocks noGrp="1"/>
          </p:cNvSpPr>
          <p:nvPr>
            <p:ph type="body" idx="1"/>
          </p:nvPr>
        </p:nvSpPr>
        <p:spPr>
          <a:xfrm>
            <a:off x="816429" y="1469571"/>
            <a:ext cx="7527472" cy="478079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D872651E-7FAE-AE47-AE29-568B4064272A}"/>
              </a:ext>
            </a:extLst>
          </p:cNvPr>
          <p:cNvPicPr>
            <a:picLocks noChangeAspect="1"/>
          </p:cNvPicPr>
          <p:nvPr/>
        </p:nvPicPr>
        <p:blipFill>
          <a:blip r:embed="rId2"/>
          <a:stretch>
            <a:fillRect/>
          </a:stretch>
        </p:blipFill>
        <p:spPr>
          <a:xfrm>
            <a:off x="274320" y="274320"/>
            <a:ext cx="848424" cy="848424"/>
          </a:xfrm>
          <a:prstGeom prst="rect">
            <a:avLst/>
          </a:prstGeom>
          <a:noFill/>
        </p:spPr>
      </p:pic>
    </p:spTree>
    <p:extLst>
      <p:ext uri="{BB962C8B-B14F-4D97-AF65-F5344CB8AC3E}">
        <p14:creationId xmlns:p14="http://schemas.microsoft.com/office/powerpoint/2010/main" val="2393150689"/>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Logo and Titl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D8B6F1D-ABDD-FA49-B38D-80CD30D3BB1F}"/>
              </a:ext>
            </a:extLst>
          </p:cNvPr>
          <p:cNvSpPr>
            <a:spLocks noGrp="1"/>
          </p:cNvSpPr>
          <p:nvPr>
            <p:ph type="sldNum" sz="quarter" idx="10"/>
          </p:nvPr>
        </p:nvSpPr>
        <p:spPr/>
        <p:txBody>
          <a:bodyPr/>
          <a:lstStyle/>
          <a:p>
            <a:fld id="{48F63A3B-78C7-47BE-AE5E-E10140E04643}" type="slidenum">
              <a:rPr lang="en-US" smtClean="0"/>
              <a:pPr/>
              <a:t>‹#›</a:t>
            </a:fld>
            <a:endParaRPr lang="en-US" dirty="0"/>
          </a:p>
        </p:txBody>
      </p:sp>
      <p:sp>
        <p:nvSpPr>
          <p:cNvPr id="10" name="Title 9">
            <a:extLst>
              <a:ext uri="{FF2B5EF4-FFF2-40B4-BE49-F238E27FC236}">
                <a16:creationId xmlns:a16="http://schemas.microsoft.com/office/drawing/2014/main" id="{6F4E1F7D-4F95-1041-893B-9B7A93A31094}"/>
              </a:ext>
            </a:extLst>
          </p:cNvPr>
          <p:cNvSpPr>
            <a:spLocks noGrp="1"/>
          </p:cNvSpPr>
          <p:nvPr>
            <p:ph type="title"/>
          </p:nvPr>
        </p:nvSpPr>
        <p:spPr/>
        <p:txBody>
          <a:bodyPr/>
          <a:lstStyle>
            <a:lvl1pPr algn="ctr">
              <a:defRPr/>
            </a:lvl1pPr>
          </a:lstStyle>
          <a:p>
            <a:r>
              <a:rPr lang="en-US" dirty="0"/>
              <a:t>Click to edit Master title style</a:t>
            </a:r>
          </a:p>
        </p:txBody>
      </p:sp>
      <p:sp>
        <p:nvSpPr>
          <p:cNvPr id="5" name="Footer Placeholder 4">
            <a:extLst>
              <a:ext uri="{FF2B5EF4-FFF2-40B4-BE49-F238E27FC236}">
                <a16:creationId xmlns:a16="http://schemas.microsoft.com/office/drawing/2014/main" id="{BA1FBCAF-BE12-1A49-9FA6-2C07FE964A91}"/>
              </a:ext>
            </a:extLst>
          </p:cNvPr>
          <p:cNvSpPr>
            <a:spLocks noGrp="1"/>
          </p:cNvSpPr>
          <p:nvPr>
            <p:ph type="ftr" sz="quarter" idx="13"/>
          </p:nvPr>
        </p:nvSpPr>
        <p:spPr/>
        <p:txBody>
          <a:bodyPr/>
          <a:lstStyle/>
          <a:p>
            <a:r>
              <a:rPr lang="en-US"/>
              <a:t>Footer</a:t>
            </a:r>
            <a:endParaRPr lang="en-US" dirty="0"/>
          </a:p>
        </p:txBody>
      </p:sp>
      <p:pic>
        <p:nvPicPr>
          <p:cNvPr id="6" name="Picture 5">
            <a:extLst>
              <a:ext uri="{FF2B5EF4-FFF2-40B4-BE49-F238E27FC236}">
                <a16:creationId xmlns:a16="http://schemas.microsoft.com/office/drawing/2014/main" id="{1BBD6591-4236-134E-A06A-84BEB5D41D76}"/>
              </a:ext>
            </a:extLst>
          </p:cNvPr>
          <p:cNvPicPr>
            <a:picLocks noChangeAspect="1"/>
          </p:cNvPicPr>
          <p:nvPr/>
        </p:nvPicPr>
        <p:blipFill>
          <a:blip r:embed="rId2"/>
          <a:stretch>
            <a:fillRect/>
          </a:stretch>
        </p:blipFill>
        <p:spPr>
          <a:xfrm>
            <a:off x="274320" y="274320"/>
            <a:ext cx="848424" cy="848424"/>
          </a:xfrm>
          <a:prstGeom prst="rect">
            <a:avLst/>
          </a:prstGeom>
          <a:noFill/>
        </p:spPr>
      </p:pic>
    </p:spTree>
    <p:extLst>
      <p:ext uri="{BB962C8B-B14F-4D97-AF65-F5344CB8AC3E}">
        <p14:creationId xmlns:p14="http://schemas.microsoft.com/office/powerpoint/2010/main" val="38693306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Logo Blan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D74AA64-7A9E-5941-95AF-0CA63304AAB9}"/>
              </a:ext>
            </a:extLst>
          </p:cNvPr>
          <p:cNvSpPr>
            <a:spLocks noGrp="1"/>
          </p:cNvSpPr>
          <p:nvPr>
            <p:ph type="sldNum" sz="quarter" idx="10"/>
          </p:nvPr>
        </p:nvSpPr>
        <p:spPr/>
        <p:txBody>
          <a:bodyPr/>
          <a:lstStyle/>
          <a:p>
            <a:fld id="{48F63A3B-78C7-47BE-AE5E-E10140E04643}" type="slidenum">
              <a:rPr lang="en-US" smtClean="0"/>
              <a:pPr/>
              <a:t>‹#›</a:t>
            </a:fld>
            <a:endParaRPr lang="en-US" dirty="0"/>
          </a:p>
        </p:txBody>
      </p:sp>
      <p:sp>
        <p:nvSpPr>
          <p:cNvPr id="2" name="Footer Placeholder 1">
            <a:extLst>
              <a:ext uri="{FF2B5EF4-FFF2-40B4-BE49-F238E27FC236}">
                <a16:creationId xmlns:a16="http://schemas.microsoft.com/office/drawing/2014/main" id="{9631D105-1A79-BC42-86C4-E8C03D7194AB}"/>
              </a:ext>
            </a:extLst>
          </p:cNvPr>
          <p:cNvSpPr>
            <a:spLocks noGrp="1"/>
          </p:cNvSpPr>
          <p:nvPr>
            <p:ph type="ftr" sz="quarter" idx="11"/>
          </p:nvPr>
        </p:nvSpPr>
        <p:spPr>
          <a:xfrm>
            <a:off x="4159250" y="6317848"/>
            <a:ext cx="3943350" cy="310896"/>
          </a:xfrm>
          <a:prstGeom prst="rect">
            <a:avLst/>
          </a:prstGeom>
        </p:spPr>
        <p:txBody>
          <a:bodyPr/>
          <a:lstStyle/>
          <a:p>
            <a:pPr algn="r"/>
            <a:r>
              <a:rPr lang="en-US"/>
              <a:t>Footer</a:t>
            </a:r>
            <a:endParaRPr lang="en-US" dirty="0"/>
          </a:p>
        </p:txBody>
      </p:sp>
      <p:pic>
        <p:nvPicPr>
          <p:cNvPr id="4" name="Picture 3">
            <a:extLst>
              <a:ext uri="{FF2B5EF4-FFF2-40B4-BE49-F238E27FC236}">
                <a16:creationId xmlns:a16="http://schemas.microsoft.com/office/drawing/2014/main" id="{B4C9F5D2-3E98-FE46-B91E-2060A3F7586E}"/>
              </a:ext>
            </a:extLst>
          </p:cNvPr>
          <p:cNvPicPr>
            <a:picLocks noChangeAspect="1"/>
          </p:cNvPicPr>
          <p:nvPr/>
        </p:nvPicPr>
        <p:blipFill>
          <a:blip r:embed="rId2"/>
          <a:stretch>
            <a:fillRect/>
          </a:stretch>
        </p:blipFill>
        <p:spPr>
          <a:xfrm>
            <a:off x="274320" y="274320"/>
            <a:ext cx="848424" cy="848424"/>
          </a:xfrm>
          <a:prstGeom prst="rect">
            <a:avLst/>
          </a:prstGeom>
          <a:noFill/>
        </p:spPr>
      </p:pic>
    </p:spTree>
    <p:extLst>
      <p:ext uri="{BB962C8B-B14F-4D97-AF65-F5344CB8AC3E}">
        <p14:creationId xmlns:p14="http://schemas.microsoft.com/office/powerpoint/2010/main" val="35191886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Sub-Header">
    <p:spTree>
      <p:nvGrpSpPr>
        <p:cNvPr id="1" name=""/>
        <p:cNvGrpSpPr/>
        <p:nvPr/>
      </p:nvGrpSpPr>
      <p:grpSpPr>
        <a:xfrm>
          <a:off x="0" y="0"/>
          <a:ext cx="0" cy="0"/>
          <a:chOff x="0" y="0"/>
          <a:chExt cx="0" cy="0"/>
        </a:xfrm>
      </p:grpSpPr>
      <p:sp>
        <p:nvSpPr>
          <p:cNvPr id="4" name="Rounded Rectangle 3"/>
          <p:cNvSpPr>
            <a:spLocks noChangeAspect="1"/>
          </p:cNvSpPr>
          <p:nvPr/>
        </p:nvSpPr>
        <p:spPr>
          <a:xfrm>
            <a:off x="1025823" y="723104"/>
            <a:ext cx="5486400" cy="5486400"/>
          </a:xfrm>
          <a:prstGeom prst="roundRect">
            <a:avLst/>
          </a:prstGeom>
          <a:noFill/>
          <a:ln w="76200" cmpd="sng">
            <a:solidFill>
              <a:schemeClr val="tx1">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1">
                  <a:lumMod val="75000"/>
                </a:schemeClr>
              </a:solidFill>
            </a:endParaRPr>
          </a:p>
        </p:txBody>
      </p:sp>
      <p:sp>
        <p:nvSpPr>
          <p:cNvPr id="2" name="Title 1"/>
          <p:cNvSpPr>
            <a:spLocks noGrp="1"/>
          </p:cNvSpPr>
          <p:nvPr>
            <p:ph type="title" hasCustomPrompt="1"/>
          </p:nvPr>
        </p:nvSpPr>
        <p:spPr>
          <a:xfrm>
            <a:off x="1435140" y="3796789"/>
            <a:ext cx="5023828" cy="1067290"/>
          </a:xfrm>
        </p:spPr>
        <p:txBody>
          <a:bodyPr anchor="b">
            <a:noAutofit/>
          </a:bodyPr>
          <a:lstStyle>
            <a:lvl1pPr algn="l">
              <a:defRPr sz="2800" b="1" cap="none">
                <a:solidFill>
                  <a:schemeClr val="tx1"/>
                </a:solidFill>
                <a:latin typeface="Tw Cen MT" panose="020B0602020104020603" pitchFamily="34" charset="77"/>
              </a:defRPr>
            </a:lvl1pPr>
          </a:lstStyle>
          <a:p>
            <a:r>
              <a:rPr lang="en-US" dirty="0"/>
              <a:t>Click To Edit Master Title Style</a:t>
            </a:r>
          </a:p>
        </p:txBody>
      </p:sp>
      <p:sp>
        <p:nvSpPr>
          <p:cNvPr id="3" name="Text Placeholder 2"/>
          <p:cNvSpPr>
            <a:spLocks noGrp="1"/>
          </p:cNvSpPr>
          <p:nvPr>
            <p:ph type="body" idx="1" hasCustomPrompt="1"/>
          </p:nvPr>
        </p:nvSpPr>
        <p:spPr>
          <a:xfrm>
            <a:off x="1696641" y="4888029"/>
            <a:ext cx="4762327" cy="651044"/>
          </a:xfrm>
        </p:spPr>
        <p:txBody>
          <a:bodyPr anchor="t"/>
          <a:lstStyle>
            <a:lvl1pPr marL="0" indent="0">
              <a:buNone/>
              <a:defRPr sz="2000" baseline="0">
                <a:solidFill>
                  <a:schemeClr val="tx2"/>
                </a:solidFill>
                <a:latin typeface="Tw Cen MT" panose="020B0602020104020603" pitchFamily="34" charset="77"/>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style</a:t>
            </a:r>
          </a:p>
        </p:txBody>
      </p:sp>
      <p:sp>
        <p:nvSpPr>
          <p:cNvPr id="7" name="Rounded Rectangle 6"/>
          <p:cNvSpPr>
            <a:spLocks noChangeAspect="1"/>
          </p:cNvSpPr>
          <p:nvPr/>
        </p:nvSpPr>
        <p:spPr>
          <a:xfrm>
            <a:off x="1203854" y="620614"/>
            <a:ext cx="5486400" cy="5486400"/>
          </a:xfrm>
          <a:prstGeom prst="roundRect">
            <a:avLst/>
          </a:prstGeom>
          <a:noFill/>
          <a:ln w="76200" cmpd="sng">
            <a:solidFill>
              <a:schemeClr val="tx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Slide Number Placeholder 2">
            <a:extLst>
              <a:ext uri="{FF2B5EF4-FFF2-40B4-BE49-F238E27FC236}">
                <a16:creationId xmlns:a16="http://schemas.microsoft.com/office/drawing/2014/main" id="{EBD7BEF2-4AC0-4F40-951E-0C14E41BF9EE}"/>
              </a:ext>
            </a:extLst>
          </p:cNvPr>
          <p:cNvSpPr>
            <a:spLocks noGrp="1"/>
          </p:cNvSpPr>
          <p:nvPr>
            <p:ph type="sldNum" sz="quarter" idx="10"/>
          </p:nvPr>
        </p:nvSpPr>
        <p:spPr>
          <a:xfrm>
            <a:off x="8084127" y="6293898"/>
            <a:ext cx="540906" cy="365759"/>
          </a:xfrm>
        </p:spPr>
        <p:txBody>
          <a:bodyPr/>
          <a:lstStyle/>
          <a:p>
            <a:fld id="{48F63A3B-78C7-47BE-AE5E-E10140E04643}" type="slidenum">
              <a:rPr lang="en-US" smtClean="0"/>
              <a:pPr/>
              <a:t>‹#›</a:t>
            </a:fld>
            <a:endParaRPr lang="en-US" dirty="0"/>
          </a:p>
        </p:txBody>
      </p:sp>
      <p:sp>
        <p:nvSpPr>
          <p:cNvPr id="5" name="Footer Placeholder 4">
            <a:extLst>
              <a:ext uri="{FF2B5EF4-FFF2-40B4-BE49-F238E27FC236}">
                <a16:creationId xmlns:a16="http://schemas.microsoft.com/office/drawing/2014/main" id="{A84FB416-936E-FD43-AED2-E606C804AB1A}"/>
              </a:ext>
            </a:extLst>
          </p:cNvPr>
          <p:cNvSpPr>
            <a:spLocks noGrp="1"/>
          </p:cNvSpPr>
          <p:nvPr>
            <p:ph type="ftr" sz="quarter" idx="11"/>
          </p:nvPr>
        </p:nvSpPr>
        <p:spPr>
          <a:xfrm>
            <a:off x="4159250" y="6317848"/>
            <a:ext cx="3943350" cy="310896"/>
          </a:xfrm>
          <a:prstGeom prst="rect">
            <a:avLst/>
          </a:prstGeom>
        </p:spPr>
        <p:txBody>
          <a:bodyPr/>
          <a:lstStyle/>
          <a:p>
            <a:pPr algn="r"/>
            <a:r>
              <a:rPr lang="en-US"/>
              <a:t>Footer</a:t>
            </a:r>
            <a:endParaRPr lang="en-US" dirty="0"/>
          </a:p>
        </p:txBody>
      </p:sp>
    </p:spTree>
    <p:extLst>
      <p:ext uri="{BB962C8B-B14F-4D97-AF65-F5344CB8AC3E}">
        <p14:creationId xmlns:p14="http://schemas.microsoft.com/office/powerpoint/2010/main" val="27680547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D8B6F1D-ABDD-FA49-B38D-80CD30D3BB1F}"/>
              </a:ext>
            </a:extLst>
          </p:cNvPr>
          <p:cNvSpPr>
            <a:spLocks noGrp="1"/>
          </p:cNvSpPr>
          <p:nvPr>
            <p:ph type="sldNum" sz="quarter" idx="10"/>
          </p:nvPr>
        </p:nvSpPr>
        <p:spPr/>
        <p:txBody>
          <a:bodyPr/>
          <a:lstStyle/>
          <a:p>
            <a:fld id="{48F63A3B-78C7-47BE-AE5E-E10140E04643}" type="slidenum">
              <a:rPr lang="en-US" smtClean="0"/>
              <a:pPr/>
              <a:t>‹#›</a:t>
            </a:fld>
            <a:endParaRPr lang="en-US" dirty="0"/>
          </a:p>
        </p:txBody>
      </p:sp>
      <p:sp>
        <p:nvSpPr>
          <p:cNvPr id="10" name="Title 9">
            <a:extLst>
              <a:ext uri="{FF2B5EF4-FFF2-40B4-BE49-F238E27FC236}">
                <a16:creationId xmlns:a16="http://schemas.microsoft.com/office/drawing/2014/main" id="{6F4E1F7D-4F95-1041-893B-9B7A93A31094}"/>
              </a:ext>
            </a:extLst>
          </p:cNvPr>
          <p:cNvSpPr>
            <a:spLocks noGrp="1"/>
          </p:cNvSpPr>
          <p:nvPr>
            <p:ph type="title"/>
          </p:nvPr>
        </p:nvSpPr>
        <p:spPr/>
        <p:txBody>
          <a:bodyPr/>
          <a:lstStyle>
            <a:lvl1pPr algn="ctr">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BA1FBCAF-BE12-1A49-9FA6-2C07FE964A91}"/>
              </a:ext>
            </a:extLst>
          </p:cNvPr>
          <p:cNvSpPr>
            <a:spLocks noGrp="1"/>
          </p:cNvSpPr>
          <p:nvPr>
            <p:ph type="ftr" sz="quarter" idx="13"/>
          </p:nvPr>
        </p:nvSpPr>
        <p:spPr>
          <a:xfrm>
            <a:off x="4160520" y="6293104"/>
            <a:ext cx="3941063" cy="365125"/>
          </a:xfrm>
          <a:prstGeom prst="rect">
            <a:avLst/>
          </a:prstGeom>
        </p:spPr>
        <p:txBody>
          <a:bodyPr/>
          <a:lstStyle/>
          <a:p>
            <a:r>
              <a:rPr lang="en-US"/>
              <a:t>Footer</a:t>
            </a:r>
            <a:endParaRPr lang="en-US" dirty="0"/>
          </a:p>
        </p:txBody>
      </p:sp>
      <p:sp>
        <p:nvSpPr>
          <p:cNvPr id="7" name="Text Placeholder 2">
            <a:extLst>
              <a:ext uri="{FF2B5EF4-FFF2-40B4-BE49-F238E27FC236}">
                <a16:creationId xmlns:a16="http://schemas.microsoft.com/office/drawing/2014/main" id="{BC8BDE7D-C5B1-B743-8C3C-5618BFA55BD7}"/>
              </a:ext>
            </a:extLst>
          </p:cNvPr>
          <p:cNvSpPr>
            <a:spLocks noGrp="1"/>
          </p:cNvSpPr>
          <p:nvPr>
            <p:ph type="body" idx="1"/>
          </p:nvPr>
        </p:nvSpPr>
        <p:spPr>
          <a:xfrm>
            <a:off x="816429" y="1469571"/>
            <a:ext cx="7527472" cy="47807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18537596"/>
      </p:ext>
    </p:extLst>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447799"/>
            <a:ext cx="3886200" cy="4839136"/>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447799"/>
            <a:ext cx="3886200" cy="4839136"/>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a:extLst>
              <a:ext uri="{FF2B5EF4-FFF2-40B4-BE49-F238E27FC236}">
                <a16:creationId xmlns:a16="http://schemas.microsoft.com/office/drawing/2014/main" id="{03B22CC0-7B4F-884E-B627-46BD7527541B}"/>
              </a:ext>
            </a:extLst>
          </p:cNvPr>
          <p:cNvSpPr>
            <a:spLocks noGrp="1"/>
          </p:cNvSpPr>
          <p:nvPr>
            <p:ph type="sldNum" sz="quarter" idx="11"/>
          </p:nvPr>
        </p:nvSpPr>
        <p:spPr/>
        <p:txBody>
          <a:bodyPr/>
          <a:lstStyle/>
          <a:p>
            <a:fld id="{48F63A3B-78C7-47BE-AE5E-E10140E04643}" type="slidenum">
              <a:rPr lang="en-US" smtClean="0"/>
              <a:pPr/>
              <a:t>‹#›</a:t>
            </a:fld>
            <a:endParaRPr lang="en-US" dirty="0"/>
          </a:p>
        </p:txBody>
      </p:sp>
      <p:sp>
        <p:nvSpPr>
          <p:cNvPr id="5" name="Footer Placeholder 4">
            <a:extLst>
              <a:ext uri="{FF2B5EF4-FFF2-40B4-BE49-F238E27FC236}">
                <a16:creationId xmlns:a16="http://schemas.microsoft.com/office/drawing/2014/main" id="{E870B663-FBA4-4746-98DF-369C65B8C069}"/>
              </a:ext>
            </a:extLst>
          </p:cNvPr>
          <p:cNvSpPr>
            <a:spLocks noGrp="1"/>
          </p:cNvSpPr>
          <p:nvPr>
            <p:ph type="ftr" sz="quarter" idx="12"/>
          </p:nvPr>
        </p:nvSpPr>
        <p:spPr>
          <a:xfrm>
            <a:off x="4159250" y="6317848"/>
            <a:ext cx="3943350" cy="310896"/>
          </a:xfrm>
          <a:prstGeom prst="rect">
            <a:avLst/>
          </a:prstGeom>
        </p:spPr>
        <p:txBody>
          <a:bodyPr/>
          <a:lstStyle/>
          <a:p>
            <a:pPr algn="r"/>
            <a:r>
              <a:rPr lang="en-US"/>
              <a:t>Footer</a:t>
            </a:r>
            <a:endParaRPr lang="en-US" dirty="0"/>
          </a:p>
        </p:txBody>
      </p:sp>
    </p:spTree>
    <p:extLst>
      <p:ext uri="{BB962C8B-B14F-4D97-AF65-F5344CB8AC3E}">
        <p14:creationId xmlns:p14="http://schemas.microsoft.com/office/powerpoint/2010/main" val="35418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239329"/>
            <a:ext cx="3868340" cy="730408"/>
          </a:xfrm>
        </p:spPr>
        <p:txBody>
          <a:bodyPr anchor="b">
            <a:noAutofit/>
          </a:bodyPr>
          <a:lstStyle>
            <a:lvl1pPr marL="0" indent="0">
              <a:buNone/>
              <a:defRPr sz="24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071718"/>
            <a:ext cx="3868340" cy="4144150"/>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239329"/>
            <a:ext cx="3887391" cy="730408"/>
          </a:xfrm>
        </p:spPr>
        <p:txBody>
          <a:bodyPr anchor="b">
            <a:noAutofit/>
          </a:bodyPr>
          <a:lstStyle>
            <a:lvl1pPr marL="0" indent="0">
              <a:buNone/>
              <a:defRPr sz="24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1" y="2071718"/>
            <a:ext cx="3887391" cy="4144150"/>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10">
            <a:extLst>
              <a:ext uri="{FF2B5EF4-FFF2-40B4-BE49-F238E27FC236}">
                <a16:creationId xmlns:a16="http://schemas.microsoft.com/office/drawing/2014/main" id="{0B6F598C-4128-6441-9E09-B062D4948646}"/>
              </a:ext>
            </a:extLst>
          </p:cNvPr>
          <p:cNvSpPr>
            <a:spLocks noGrp="1"/>
          </p:cNvSpPr>
          <p:nvPr>
            <p:ph type="sldNum" sz="quarter" idx="11"/>
          </p:nvPr>
        </p:nvSpPr>
        <p:spPr/>
        <p:txBody>
          <a:bodyPr/>
          <a:lstStyle/>
          <a:p>
            <a:fld id="{48F63A3B-78C7-47BE-AE5E-E10140E04643}" type="slidenum">
              <a:rPr lang="en-US" smtClean="0"/>
              <a:pPr/>
              <a:t>‹#›</a:t>
            </a:fld>
            <a:endParaRPr lang="en-US" dirty="0"/>
          </a:p>
        </p:txBody>
      </p:sp>
      <p:sp>
        <p:nvSpPr>
          <p:cNvPr id="12" name="Title 11">
            <a:extLst>
              <a:ext uri="{FF2B5EF4-FFF2-40B4-BE49-F238E27FC236}">
                <a16:creationId xmlns:a16="http://schemas.microsoft.com/office/drawing/2014/main" id="{5D491CFB-E549-3741-ABCB-41D373E877C6}"/>
              </a:ext>
            </a:extLst>
          </p:cNvPr>
          <p:cNvSpPr>
            <a:spLocks noGrp="1"/>
          </p:cNvSpPr>
          <p:nvPr>
            <p:ph type="title"/>
          </p:nvPr>
        </p:nvSpPr>
        <p:spPr/>
        <p:txBody>
          <a:bodyPr/>
          <a:lstStyle/>
          <a:p>
            <a:r>
              <a:rPr lang="en-US"/>
              <a:t>Click to edit Master title style</a:t>
            </a:r>
            <a:endParaRPr lang="en-US" dirty="0"/>
          </a:p>
        </p:txBody>
      </p:sp>
      <p:sp>
        <p:nvSpPr>
          <p:cNvPr id="2" name="Footer Placeholder 1">
            <a:extLst>
              <a:ext uri="{FF2B5EF4-FFF2-40B4-BE49-F238E27FC236}">
                <a16:creationId xmlns:a16="http://schemas.microsoft.com/office/drawing/2014/main" id="{C62F4E15-7B9E-1843-826D-3D2156E892CB}"/>
              </a:ext>
            </a:extLst>
          </p:cNvPr>
          <p:cNvSpPr>
            <a:spLocks noGrp="1"/>
          </p:cNvSpPr>
          <p:nvPr>
            <p:ph type="ftr" sz="quarter" idx="12"/>
          </p:nvPr>
        </p:nvSpPr>
        <p:spPr>
          <a:xfrm>
            <a:off x="4159250" y="6317848"/>
            <a:ext cx="3943350" cy="310896"/>
          </a:xfrm>
          <a:prstGeom prst="rect">
            <a:avLst/>
          </a:prstGeom>
        </p:spPr>
        <p:txBody>
          <a:bodyPr/>
          <a:lstStyle/>
          <a:p>
            <a:pPr algn="r"/>
            <a:r>
              <a:rPr lang="en-US"/>
              <a:t>Footer</a:t>
            </a:r>
            <a:endParaRPr lang="en-US" dirty="0"/>
          </a:p>
        </p:txBody>
      </p:sp>
    </p:spTree>
    <p:extLst>
      <p:ext uri="{BB962C8B-B14F-4D97-AF65-F5344CB8AC3E}">
        <p14:creationId xmlns:p14="http://schemas.microsoft.com/office/powerpoint/2010/main" val="18935338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D8B6F1D-ABDD-FA49-B38D-80CD30D3BB1F}"/>
              </a:ext>
            </a:extLst>
          </p:cNvPr>
          <p:cNvSpPr>
            <a:spLocks noGrp="1"/>
          </p:cNvSpPr>
          <p:nvPr>
            <p:ph type="sldNum" sz="quarter" idx="10"/>
          </p:nvPr>
        </p:nvSpPr>
        <p:spPr/>
        <p:txBody>
          <a:bodyPr/>
          <a:lstStyle/>
          <a:p>
            <a:fld id="{48F63A3B-78C7-47BE-AE5E-E10140E04643}" type="slidenum">
              <a:rPr lang="en-US" smtClean="0"/>
              <a:pPr/>
              <a:t>‹#›</a:t>
            </a:fld>
            <a:endParaRPr lang="en-US" dirty="0"/>
          </a:p>
        </p:txBody>
      </p:sp>
      <p:sp>
        <p:nvSpPr>
          <p:cNvPr id="10" name="Title 9">
            <a:extLst>
              <a:ext uri="{FF2B5EF4-FFF2-40B4-BE49-F238E27FC236}">
                <a16:creationId xmlns:a16="http://schemas.microsoft.com/office/drawing/2014/main" id="{6F4E1F7D-4F95-1041-893B-9B7A93A31094}"/>
              </a:ext>
            </a:extLst>
          </p:cNvPr>
          <p:cNvSpPr>
            <a:spLocks noGrp="1"/>
          </p:cNvSpPr>
          <p:nvPr>
            <p:ph type="title"/>
          </p:nvPr>
        </p:nvSpPr>
        <p:spPr/>
        <p:txBody>
          <a:bodyPr/>
          <a:lstStyle>
            <a:lvl1pPr algn="ctr">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BA1FBCAF-BE12-1A49-9FA6-2C07FE964A91}"/>
              </a:ext>
            </a:extLst>
          </p:cNvPr>
          <p:cNvSpPr>
            <a:spLocks noGrp="1"/>
          </p:cNvSpPr>
          <p:nvPr>
            <p:ph type="ftr" sz="quarter" idx="13"/>
          </p:nvPr>
        </p:nvSpPr>
        <p:spPr>
          <a:xfrm>
            <a:off x="4160520" y="6293104"/>
            <a:ext cx="3941063" cy="365125"/>
          </a:xfrm>
          <a:prstGeom prst="rect">
            <a:avLst/>
          </a:prstGeom>
        </p:spPr>
        <p:txBody>
          <a:bodyPr/>
          <a:lstStyle/>
          <a:p>
            <a:r>
              <a:rPr lang="en-US"/>
              <a:t>Footer</a:t>
            </a:r>
            <a:endParaRPr lang="en-US" dirty="0"/>
          </a:p>
        </p:txBody>
      </p:sp>
    </p:spTree>
    <p:extLst>
      <p:ext uri="{BB962C8B-B14F-4D97-AF65-F5344CB8AC3E}">
        <p14:creationId xmlns:p14="http://schemas.microsoft.com/office/powerpoint/2010/main" val="21663578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D74AA64-7A9E-5941-95AF-0CA63304AAB9}"/>
              </a:ext>
            </a:extLst>
          </p:cNvPr>
          <p:cNvSpPr>
            <a:spLocks noGrp="1"/>
          </p:cNvSpPr>
          <p:nvPr>
            <p:ph type="sldNum" sz="quarter" idx="10"/>
          </p:nvPr>
        </p:nvSpPr>
        <p:spPr/>
        <p:txBody>
          <a:bodyPr/>
          <a:lstStyle/>
          <a:p>
            <a:fld id="{48F63A3B-78C7-47BE-AE5E-E10140E04643}" type="slidenum">
              <a:rPr lang="en-US" smtClean="0"/>
              <a:pPr/>
              <a:t>‹#›</a:t>
            </a:fld>
            <a:endParaRPr lang="en-US" dirty="0"/>
          </a:p>
        </p:txBody>
      </p:sp>
      <p:sp>
        <p:nvSpPr>
          <p:cNvPr id="2" name="Footer Placeholder 1">
            <a:extLst>
              <a:ext uri="{FF2B5EF4-FFF2-40B4-BE49-F238E27FC236}">
                <a16:creationId xmlns:a16="http://schemas.microsoft.com/office/drawing/2014/main" id="{9631D105-1A79-BC42-86C4-E8C03D7194AB}"/>
              </a:ext>
            </a:extLst>
          </p:cNvPr>
          <p:cNvSpPr>
            <a:spLocks noGrp="1"/>
          </p:cNvSpPr>
          <p:nvPr>
            <p:ph type="ftr" sz="quarter" idx="11"/>
          </p:nvPr>
        </p:nvSpPr>
        <p:spPr>
          <a:xfrm>
            <a:off x="4159250" y="6317848"/>
            <a:ext cx="3943350" cy="310896"/>
          </a:xfrm>
          <a:prstGeom prst="rect">
            <a:avLst/>
          </a:prstGeom>
        </p:spPr>
        <p:txBody>
          <a:bodyPr/>
          <a:lstStyle/>
          <a:p>
            <a:pPr algn="r"/>
            <a:r>
              <a:rPr lang="en-US"/>
              <a:t>Footer</a:t>
            </a:r>
            <a:endParaRPr lang="en-US" dirty="0"/>
          </a:p>
        </p:txBody>
      </p:sp>
    </p:spTree>
    <p:extLst>
      <p:ext uri="{BB962C8B-B14F-4D97-AF65-F5344CB8AC3E}">
        <p14:creationId xmlns:p14="http://schemas.microsoft.com/office/powerpoint/2010/main" val="30653361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Logo Title and Conten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D8B6F1D-ABDD-FA49-B38D-80CD30D3BB1F}"/>
              </a:ext>
            </a:extLst>
          </p:cNvPr>
          <p:cNvSpPr>
            <a:spLocks noGrp="1"/>
          </p:cNvSpPr>
          <p:nvPr>
            <p:ph type="sldNum" sz="quarter" idx="10"/>
          </p:nvPr>
        </p:nvSpPr>
        <p:spPr/>
        <p:txBody>
          <a:bodyPr/>
          <a:lstStyle/>
          <a:p>
            <a:fld id="{48F63A3B-78C7-47BE-AE5E-E10140E04643}" type="slidenum">
              <a:rPr lang="en-US" smtClean="0"/>
              <a:pPr/>
              <a:t>‹#›</a:t>
            </a:fld>
            <a:endParaRPr lang="en-US" dirty="0"/>
          </a:p>
        </p:txBody>
      </p:sp>
      <p:sp>
        <p:nvSpPr>
          <p:cNvPr id="10" name="Title 9">
            <a:extLst>
              <a:ext uri="{FF2B5EF4-FFF2-40B4-BE49-F238E27FC236}">
                <a16:creationId xmlns:a16="http://schemas.microsoft.com/office/drawing/2014/main" id="{6F4E1F7D-4F95-1041-893B-9B7A93A31094}"/>
              </a:ext>
            </a:extLst>
          </p:cNvPr>
          <p:cNvSpPr>
            <a:spLocks noGrp="1"/>
          </p:cNvSpPr>
          <p:nvPr>
            <p:ph type="title"/>
          </p:nvPr>
        </p:nvSpPr>
        <p:spPr/>
        <p:txBody>
          <a:bodyPr/>
          <a:lstStyle>
            <a:lvl1pPr algn="ctr">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BA1FBCAF-BE12-1A49-9FA6-2C07FE964A91}"/>
              </a:ext>
            </a:extLst>
          </p:cNvPr>
          <p:cNvSpPr>
            <a:spLocks noGrp="1"/>
          </p:cNvSpPr>
          <p:nvPr>
            <p:ph type="ftr" sz="quarter" idx="13"/>
          </p:nvPr>
        </p:nvSpPr>
        <p:spPr>
          <a:xfrm>
            <a:off x="4160520" y="6293104"/>
            <a:ext cx="3941063" cy="365125"/>
          </a:xfrm>
          <a:prstGeom prst="rect">
            <a:avLst/>
          </a:prstGeom>
        </p:spPr>
        <p:txBody>
          <a:bodyPr/>
          <a:lstStyle/>
          <a:p>
            <a:r>
              <a:rPr lang="en-US"/>
              <a:t>Footer</a:t>
            </a:r>
            <a:endParaRPr lang="en-US" dirty="0"/>
          </a:p>
        </p:txBody>
      </p:sp>
      <p:sp>
        <p:nvSpPr>
          <p:cNvPr id="7" name="Text Placeholder 2">
            <a:extLst>
              <a:ext uri="{FF2B5EF4-FFF2-40B4-BE49-F238E27FC236}">
                <a16:creationId xmlns:a16="http://schemas.microsoft.com/office/drawing/2014/main" id="{BC8BDE7D-C5B1-B743-8C3C-5618BFA55BD7}"/>
              </a:ext>
            </a:extLst>
          </p:cNvPr>
          <p:cNvSpPr>
            <a:spLocks noGrp="1"/>
          </p:cNvSpPr>
          <p:nvPr>
            <p:ph type="body" idx="1"/>
          </p:nvPr>
        </p:nvSpPr>
        <p:spPr>
          <a:xfrm>
            <a:off x="816429" y="1469571"/>
            <a:ext cx="7527472" cy="47807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a:extLst>
              <a:ext uri="{FF2B5EF4-FFF2-40B4-BE49-F238E27FC236}">
                <a16:creationId xmlns:a16="http://schemas.microsoft.com/office/drawing/2014/main" id="{D872651E-7FAE-AE47-AE29-568B4064272A}"/>
              </a:ext>
            </a:extLst>
          </p:cNvPr>
          <p:cNvPicPr>
            <a:picLocks noChangeAspect="1"/>
          </p:cNvPicPr>
          <p:nvPr/>
        </p:nvPicPr>
        <p:blipFill>
          <a:blip r:embed="rId2"/>
          <a:stretch>
            <a:fillRect/>
          </a:stretch>
        </p:blipFill>
        <p:spPr>
          <a:xfrm>
            <a:off x="274320" y="274320"/>
            <a:ext cx="848424" cy="848424"/>
          </a:xfrm>
          <a:prstGeom prst="rect">
            <a:avLst/>
          </a:prstGeom>
          <a:noFill/>
        </p:spPr>
      </p:pic>
    </p:spTree>
    <p:extLst>
      <p:ext uri="{BB962C8B-B14F-4D97-AF65-F5344CB8AC3E}">
        <p14:creationId xmlns:p14="http://schemas.microsoft.com/office/powerpoint/2010/main" val="1484249281"/>
      </p:ext>
    </p:extLst>
  </p:cSld>
  <p:clrMapOvr>
    <a:masterClrMapping/>
  </p:clrMapOvr>
  <p:extLst mod="1">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tif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1.tiff"/><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45" name="Group 44">
            <a:extLst>
              <a:ext uri="{FF2B5EF4-FFF2-40B4-BE49-F238E27FC236}">
                <a16:creationId xmlns:a16="http://schemas.microsoft.com/office/drawing/2014/main" id="{6637BF7D-2E82-EB45-90BC-A703892FE25F}"/>
              </a:ext>
            </a:extLst>
          </p:cNvPr>
          <p:cNvGrpSpPr/>
          <p:nvPr/>
        </p:nvGrpSpPr>
        <p:grpSpPr>
          <a:xfrm>
            <a:off x="8171701" y="5896395"/>
            <a:ext cx="770108" cy="769058"/>
            <a:chOff x="7156020" y="5825340"/>
            <a:chExt cx="770108" cy="769058"/>
          </a:xfrm>
        </p:grpSpPr>
        <p:pic>
          <p:nvPicPr>
            <p:cNvPr id="46" name="Picture 45">
              <a:extLst>
                <a:ext uri="{FF2B5EF4-FFF2-40B4-BE49-F238E27FC236}">
                  <a16:creationId xmlns:a16="http://schemas.microsoft.com/office/drawing/2014/main" id="{DE553607-494B-1A40-BB8A-5B7C291F78FB}"/>
                </a:ext>
              </a:extLst>
            </p:cNvPr>
            <p:cNvPicPr>
              <a:picLocks noChangeAspect="1"/>
            </p:cNvPicPr>
            <p:nvPr/>
          </p:nvPicPr>
          <p:blipFill>
            <a:blip r:embed="rId16"/>
            <a:stretch>
              <a:fillRect/>
            </a:stretch>
          </p:blipFill>
          <p:spPr>
            <a:xfrm>
              <a:off x="7560368" y="6224583"/>
              <a:ext cx="365760" cy="365760"/>
            </a:xfrm>
            <a:prstGeom prst="rect">
              <a:avLst/>
            </a:prstGeom>
          </p:spPr>
        </p:pic>
        <p:sp>
          <p:nvSpPr>
            <p:cNvPr id="47" name="Rounded Rectangle 46">
              <a:extLst>
                <a:ext uri="{FF2B5EF4-FFF2-40B4-BE49-F238E27FC236}">
                  <a16:creationId xmlns:a16="http://schemas.microsoft.com/office/drawing/2014/main" id="{F644E8E7-F72A-0E4E-8575-DF812F9FA3A6}"/>
                </a:ext>
              </a:extLst>
            </p:cNvPr>
            <p:cNvSpPr>
              <a:spLocks noChangeAspect="1"/>
            </p:cNvSpPr>
            <p:nvPr/>
          </p:nvSpPr>
          <p:spPr>
            <a:xfrm>
              <a:off x="7560368" y="5825340"/>
              <a:ext cx="365760" cy="364401"/>
            </a:xfrm>
            <a:prstGeom prst="roundRect">
              <a:avLst/>
            </a:prstGeom>
            <a:solidFill>
              <a:schemeClr val="tx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8" name="Rounded Rectangle 47">
              <a:extLst>
                <a:ext uri="{FF2B5EF4-FFF2-40B4-BE49-F238E27FC236}">
                  <a16:creationId xmlns:a16="http://schemas.microsoft.com/office/drawing/2014/main" id="{4F0EC12D-F903-6046-9891-CD208B7C963A}"/>
                </a:ext>
              </a:extLst>
            </p:cNvPr>
            <p:cNvSpPr>
              <a:spLocks noChangeAspect="1"/>
            </p:cNvSpPr>
            <p:nvPr/>
          </p:nvSpPr>
          <p:spPr>
            <a:xfrm>
              <a:off x="7156020" y="6224583"/>
              <a:ext cx="365760" cy="369815"/>
            </a:xfrm>
            <a:prstGeom prst="roundRect">
              <a:avLst/>
            </a:prstGeom>
            <a:solidFill>
              <a:schemeClr val="tx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9" name="Rounded Rectangle 48">
              <a:extLst>
                <a:ext uri="{FF2B5EF4-FFF2-40B4-BE49-F238E27FC236}">
                  <a16:creationId xmlns:a16="http://schemas.microsoft.com/office/drawing/2014/main" id="{BD1885FB-6B21-384C-B1CE-57EBF0198A6F}"/>
                </a:ext>
              </a:extLst>
            </p:cNvPr>
            <p:cNvSpPr>
              <a:spLocks noChangeAspect="1"/>
            </p:cNvSpPr>
            <p:nvPr/>
          </p:nvSpPr>
          <p:spPr>
            <a:xfrm>
              <a:off x="7156020" y="5825340"/>
              <a:ext cx="365760" cy="364401"/>
            </a:xfrm>
            <a:prstGeom prst="roundRect">
              <a:avLst/>
            </a:prstGeom>
            <a:solidFill>
              <a:schemeClr val="tx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sp>
        <p:nvSpPr>
          <p:cNvPr id="2" name="Title Placeholder 1"/>
          <p:cNvSpPr>
            <a:spLocks noGrp="1"/>
          </p:cNvSpPr>
          <p:nvPr>
            <p:ph type="title"/>
          </p:nvPr>
        </p:nvSpPr>
        <p:spPr>
          <a:xfrm>
            <a:off x="1262743" y="269856"/>
            <a:ext cx="6618514" cy="86749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16429" y="1469571"/>
            <a:ext cx="7527472" cy="47807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8084127" y="6293898"/>
            <a:ext cx="540906" cy="365759"/>
          </a:xfrm>
          <a:prstGeom prst="rect">
            <a:avLst/>
          </a:prstGeom>
        </p:spPr>
        <p:txBody>
          <a:bodyPr vert="horz" lIns="91440" tIns="45720" rIns="91440" bIns="45720" rtlCol="0" anchor="ctr"/>
          <a:lstStyle>
            <a:lvl1pPr algn="ctr">
              <a:defRPr sz="1400">
                <a:solidFill>
                  <a:schemeClr val="tx1"/>
                </a:solidFill>
                <a:latin typeface="Tw Cen MT" panose="020B0602020104020603" pitchFamily="34" charset="77"/>
              </a:defRPr>
            </a:lvl1pPr>
          </a:lstStyle>
          <a:p>
            <a:fld id="{48F63A3B-78C7-47BE-AE5E-E10140E04643}" type="slidenum">
              <a:rPr lang="en-US" smtClean="0"/>
              <a:pPr/>
              <a:t>‹#›</a:t>
            </a:fld>
            <a:endParaRPr lang="en-US" dirty="0"/>
          </a:p>
        </p:txBody>
      </p:sp>
      <p:pic>
        <p:nvPicPr>
          <p:cNvPr id="11" name="Picture 10" descr="LogoProof2-02.pdf"/>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rot="5400000">
            <a:off x="7374993" y="5872757"/>
            <a:ext cx="750606" cy="971372"/>
          </a:xfrm>
          <a:prstGeom prst="rect">
            <a:avLst/>
          </a:prstGeom>
        </p:spPr>
      </p:pic>
    </p:spTree>
    <p:extLst>
      <p:ext uri="{BB962C8B-B14F-4D97-AF65-F5344CB8AC3E}">
        <p14:creationId xmlns:p14="http://schemas.microsoft.com/office/powerpoint/2010/main" val="3232954671"/>
      </p:ext>
    </p:extLst>
  </p:cSld>
  <p:clrMap bg1="lt1" tx1="dk1" bg2="lt2" tx2="dk2" accent1="accent1" accent2="accent2" accent3="accent3" accent4="accent4" accent5="accent5" accent6="accent6" hlink="hlink" folHlink="folHlink"/>
  <p:sldLayoutIdLst>
    <p:sldLayoutId id="2147483851" r:id="rId1"/>
    <p:sldLayoutId id="2147483877" r:id="rId2"/>
    <p:sldLayoutId id="2147483876" r:id="rId3"/>
    <p:sldLayoutId id="2147483863" r:id="rId4"/>
    <p:sldLayoutId id="2147483861" r:id="rId5"/>
    <p:sldLayoutId id="2147483862" r:id="rId6"/>
    <p:sldLayoutId id="2147483920" r:id="rId7"/>
    <p:sldLayoutId id="2147483891" r:id="rId8"/>
    <p:sldLayoutId id="2147483921" r:id="rId9"/>
    <p:sldLayoutId id="2147483922" r:id="rId10"/>
    <p:sldLayoutId id="2147483923" r:id="rId11"/>
    <p:sldLayoutId id="2147483919" r:id="rId12"/>
    <p:sldLayoutId id="2147483936" r:id="rId13"/>
    <p:sldLayoutId id="2147483937" r:id="rId14"/>
  </p:sldLayoutIdLst>
  <p:hf hdr="0" ftr="0" dt="0"/>
  <p:txStyles>
    <p:titleStyle>
      <a:lvl1pPr algn="ctr"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342900" indent="-342900" algn="l" defTabSz="914400" rtl="0" eaLnBrk="1" latinLnBrk="0" hangingPunct="1">
        <a:lnSpc>
          <a:spcPct val="90000"/>
        </a:lnSpc>
        <a:spcBef>
          <a:spcPts val="1000"/>
        </a:spcBef>
        <a:buSzPct val="100000"/>
        <a:buFontTx/>
        <a:buBlip>
          <a:blip r:embed="rId18"/>
        </a:buBlip>
        <a:tabLst/>
        <a:defRPr sz="2800" kern="1200">
          <a:solidFill>
            <a:schemeClr val="tx2"/>
          </a:solidFill>
          <a:latin typeface="+mn-lt"/>
          <a:ea typeface="+mn-ea"/>
          <a:cs typeface="+mn-cs"/>
        </a:defRPr>
      </a:lvl1pPr>
      <a:lvl2pPr marL="577850" indent="-227013" algn="l" defTabSz="914400" rtl="0" eaLnBrk="1" latinLnBrk="0" hangingPunct="1">
        <a:lnSpc>
          <a:spcPct val="90000"/>
        </a:lnSpc>
        <a:spcBef>
          <a:spcPts val="500"/>
        </a:spcBef>
        <a:buClr>
          <a:schemeClr val="tx1"/>
        </a:buClr>
        <a:buFont typeface="Arial" panose="020B0604020202020204" pitchFamily="34" charset="0"/>
        <a:buChar char="•"/>
        <a:tabLst/>
        <a:defRPr sz="2400" kern="1200">
          <a:solidFill>
            <a:schemeClr val="tx1">
              <a:lumMod val="75000"/>
            </a:schemeClr>
          </a:solidFill>
          <a:latin typeface="+mn-lt"/>
          <a:ea typeface="+mn-ea"/>
          <a:cs typeface="+mn-cs"/>
        </a:defRPr>
      </a:lvl2pPr>
      <a:lvl3pPr marL="922338" indent="-228600" algn="l" defTabSz="914400" rtl="0" eaLnBrk="1" latinLnBrk="0" hangingPunct="1">
        <a:lnSpc>
          <a:spcPct val="90000"/>
        </a:lnSpc>
        <a:spcBef>
          <a:spcPts val="500"/>
        </a:spcBef>
        <a:buClr>
          <a:schemeClr val="tx1"/>
        </a:buClr>
        <a:buFont typeface="System Font Regular"/>
        <a:buChar char="-"/>
        <a:tabLst/>
        <a:defRPr sz="2000" kern="1200">
          <a:solidFill>
            <a:schemeClr val="tx1"/>
          </a:solidFill>
          <a:latin typeface="+mn-lt"/>
          <a:ea typeface="+mn-ea"/>
          <a:cs typeface="+mn-cs"/>
        </a:defRPr>
      </a:lvl3pPr>
      <a:lvl4pPr marL="1327150" indent="-285750" algn="l" defTabSz="914400" rtl="0" eaLnBrk="1" latinLnBrk="0" hangingPunct="1">
        <a:lnSpc>
          <a:spcPct val="90000"/>
        </a:lnSpc>
        <a:spcBef>
          <a:spcPts val="500"/>
        </a:spcBef>
        <a:buClr>
          <a:schemeClr val="tx1"/>
        </a:buClr>
        <a:buFont typeface="Arial" panose="020B0604020202020204" pitchFamily="34" charset="0"/>
        <a:buChar char="•"/>
        <a:tabLst/>
        <a:defRPr sz="1800" kern="1200">
          <a:solidFill>
            <a:schemeClr val="tx1">
              <a:lumMod val="60000"/>
              <a:lumOff val="40000"/>
            </a:schemeClr>
          </a:solidFill>
          <a:latin typeface="+mn-lt"/>
          <a:ea typeface="+mn-ea"/>
          <a:cs typeface="+mn-cs"/>
        </a:defRPr>
      </a:lvl4pPr>
      <a:lvl5pPr marL="1665287" indent="-285750" algn="l" defTabSz="914400" rtl="0" eaLnBrk="1" latinLnBrk="0" hangingPunct="1">
        <a:lnSpc>
          <a:spcPct val="90000"/>
        </a:lnSpc>
        <a:spcBef>
          <a:spcPts val="500"/>
        </a:spcBef>
        <a:buClr>
          <a:schemeClr val="tx1"/>
        </a:buClr>
        <a:buFont typeface="Arial" panose="020B0604020202020204" pitchFamily="34" charset="0"/>
        <a:buChar char="•"/>
        <a:tabLst/>
        <a:defRPr sz="18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39819AB0-6A1A-C541-9449-98FFADC11092}"/>
              </a:ext>
            </a:extLst>
          </p:cNvPr>
          <p:cNvGrpSpPr/>
          <p:nvPr/>
        </p:nvGrpSpPr>
        <p:grpSpPr>
          <a:xfrm>
            <a:off x="8170259" y="5896395"/>
            <a:ext cx="770108" cy="769058"/>
            <a:chOff x="7156020" y="5825340"/>
            <a:chExt cx="770108" cy="769058"/>
          </a:xfrm>
        </p:grpSpPr>
        <p:pic>
          <p:nvPicPr>
            <p:cNvPr id="17" name="Picture 16">
              <a:extLst>
                <a:ext uri="{FF2B5EF4-FFF2-40B4-BE49-F238E27FC236}">
                  <a16:creationId xmlns:a16="http://schemas.microsoft.com/office/drawing/2014/main" id="{EA0173A4-B61D-2143-9135-023F424E8A83}"/>
                </a:ext>
              </a:extLst>
            </p:cNvPr>
            <p:cNvPicPr>
              <a:picLocks noChangeAspect="1"/>
            </p:cNvPicPr>
            <p:nvPr/>
          </p:nvPicPr>
          <p:blipFill>
            <a:blip r:embed="rId13"/>
            <a:stretch>
              <a:fillRect/>
            </a:stretch>
          </p:blipFill>
          <p:spPr>
            <a:xfrm>
              <a:off x="7560368" y="6224583"/>
              <a:ext cx="365760" cy="365760"/>
            </a:xfrm>
            <a:prstGeom prst="rect">
              <a:avLst/>
            </a:prstGeom>
          </p:spPr>
        </p:pic>
        <p:sp>
          <p:nvSpPr>
            <p:cNvPr id="18" name="Rounded Rectangle 17">
              <a:extLst>
                <a:ext uri="{FF2B5EF4-FFF2-40B4-BE49-F238E27FC236}">
                  <a16:creationId xmlns:a16="http://schemas.microsoft.com/office/drawing/2014/main" id="{3DF08C78-B415-D744-A239-C9E421E166CB}"/>
                </a:ext>
              </a:extLst>
            </p:cNvPr>
            <p:cNvSpPr>
              <a:spLocks noChangeAspect="1"/>
            </p:cNvSpPr>
            <p:nvPr/>
          </p:nvSpPr>
          <p:spPr>
            <a:xfrm>
              <a:off x="7560368" y="5825340"/>
              <a:ext cx="365760" cy="364401"/>
            </a:xfrm>
            <a:prstGeom prst="roundRect">
              <a:avLst/>
            </a:prstGeom>
            <a:solidFill>
              <a:srgbClr val="4769B2">
                <a:lumMod val="60000"/>
                <a:lumOff val="40000"/>
                <a:alpha val="8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w Cen MT" panose="020B0602020104020603"/>
                <a:ea typeface="+mn-ea"/>
                <a:cs typeface="+mn-cs"/>
              </a:endParaRPr>
            </a:p>
          </p:txBody>
        </p:sp>
        <p:sp>
          <p:nvSpPr>
            <p:cNvPr id="19" name="Rounded Rectangle 18">
              <a:extLst>
                <a:ext uri="{FF2B5EF4-FFF2-40B4-BE49-F238E27FC236}">
                  <a16:creationId xmlns:a16="http://schemas.microsoft.com/office/drawing/2014/main" id="{E39A7F8F-D565-754C-B92D-4A175D815162}"/>
                </a:ext>
              </a:extLst>
            </p:cNvPr>
            <p:cNvSpPr>
              <a:spLocks noChangeAspect="1"/>
            </p:cNvSpPr>
            <p:nvPr/>
          </p:nvSpPr>
          <p:spPr>
            <a:xfrm>
              <a:off x="7156020" y="6224583"/>
              <a:ext cx="365760" cy="369815"/>
            </a:xfrm>
            <a:prstGeom prst="roundRect">
              <a:avLst/>
            </a:prstGeom>
            <a:solidFill>
              <a:srgbClr val="4769B2">
                <a:lumMod val="60000"/>
                <a:lumOff val="40000"/>
                <a:alpha val="80000"/>
              </a:srgb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w Cen MT" panose="020B0602020104020603"/>
                <a:ea typeface="+mn-ea"/>
                <a:cs typeface="+mn-cs"/>
              </a:endParaRPr>
            </a:p>
          </p:txBody>
        </p:sp>
        <p:sp>
          <p:nvSpPr>
            <p:cNvPr id="20" name="Rounded Rectangle 19">
              <a:extLst>
                <a:ext uri="{FF2B5EF4-FFF2-40B4-BE49-F238E27FC236}">
                  <a16:creationId xmlns:a16="http://schemas.microsoft.com/office/drawing/2014/main" id="{B2B937F4-E2DE-8D4F-8773-A39248CAD4EF}"/>
                </a:ext>
              </a:extLst>
            </p:cNvPr>
            <p:cNvSpPr>
              <a:spLocks noChangeAspect="1"/>
            </p:cNvSpPr>
            <p:nvPr/>
          </p:nvSpPr>
          <p:spPr>
            <a:xfrm>
              <a:off x="7156020" y="5825340"/>
              <a:ext cx="365760" cy="364401"/>
            </a:xfrm>
            <a:prstGeom prst="roundRect">
              <a:avLst/>
            </a:prstGeom>
            <a:solidFill>
              <a:schemeClr val="bg1">
                <a:lumMod val="20000"/>
                <a:lumOff val="80000"/>
                <a:alpha val="85000"/>
              </a:schemeClr>
            </a:solidFill>
            <a:ln w="63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Tw Cen MT" panose="020B0602020104020603"/>
                <a:ea typeface="+mn-ea"/>
                <a:cs typeface="+mn-cs"/>
              </a:endParaRPr>
            </a:p>
          </p:txBody>
        </p:sp>
      </p:grpSp>
      <p:sp>
        <p:nvSpPr>
          <p:cNvPr id="2" name="Title Placeholder 1"/>
          <p:cNvSpPr>
            <a:spLocks noGrp="1"/>
          </p:cNvSpPr>
          <p:nvPr>
            <p:ph type="title"/>
          </p:nvPr>
        </p:nvSpPr>
        <p:spPr>
          <a:xfrm>
            <a:off x="1262743" y="269856"/>
            <a:ext cx="6618514" cy="86749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16429" y="1469571"/>
            <a:ext cx="7527472" cy="478079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084127" y="6293898"/>
            <a:ext cx="540906" cy="365759"/>
          </a:xfrm>
          <a:prstGeom prst="rect">
            <a:avLst/>
          </a:prstGeom>
        </p:spPr>
        <p:txBody>
          <a:bodyPr vert="horz" lIns="91440" tIns="45720" rIns="91440" bIns="45720" rtlCol="0" anchor="ctr"/>
          <a:lstStyle>
            <a:lvl1pPr algn="ctr">
              <a:defRPr sz="1400">
                <a:solidFill>
                  <a:schemeClr val="tx1"/>
                </a:solidFill>
                <a:latin typeface="Tw Cen MT" panose="020B0602020104020603" pitchFamily="34" charset="77"/>
              </a:defRPr>
            </a:lvl1pPr>
          </a:lstStyle>
          <a:p>
            <a:fld id="{48F63A3B-78C7-47BE-AE5E-E10140E04643}" type="slidenum">
              <a:rPr lang="en-US" smtClean="0"/>
              <a:pPr/>
              <a:t>‹#›</a:t>
            </a:fld>
            <a:endParaRPr lang="en-US" dirty="0"/>
          </a:p>
        </p:txBody>
      </p:sp>
      <p:sp>
        <p:nvSpPr>
          <p:cNvPr id="8" name="Footer Placeholder 7">
            <a:extLst>
              <a:ext uri="{FF2B5EF4-FFF2-40B4-BE49-F238E27FC236}">
                <a16:creationId xmlns:a16="http://schemas.microsoft.com/office/drawing/2014/main" id="{B850F4C1-0950-8A49-8657-F7EE1293850E}"/>
              </a:ext>
            </a:extLst>
          </p:cNvPr>
          <p:cNvSpPr>
            <a:spLocks noGrp="1"/>
          </p:cNvSpPr>
          <p:nvPr>
            <p:ph type="ftr" sz="quarter" idx="3"/>
          </p:nvPr>
        </p:nvSpPr>
        <p:spPr>
          <a:xfrm>
            <a:off x="4160520" y="6293104"/>
            <a:ext cx="3941063" cy="365125"/>
          </a:xfrm>
          <a:prstGeom prst="rect">
            <a:avLst/>
          </a:prstGeom>
        </p:spPr>
        <p:txBody>
          <a:bodyPr vert="horz" lIns="91440" tIns="45720" rIns="91440" bIns="45720" rtlCol="0" anchor="ctr"/>
          <a:lstStyle>
            <a:lvl1pPr algn="r">
              <a:defRPr sz="1400">
                <a:solidFill>
                  <a:schemeClr val="tx1"/>
                </a:solidFill>
              </a:defRPr>
            </a:lvl1pPr>
          </a:lstStyle>
          <a:p>
            <a:r>
              <a:rPr lang="en-US"/>
              <a:t>Footer</a:t>
            </a:r>
            <a:endParaRPr lang="en-US" dirty="0"/>
          </a:p>
        </p:txBody>
      </p:sp>
    </p:spTree>
    <p:extLst>
      <p:ext uri="{BB962C8B-B14F-4D97-AF65-F5344CB8AC3E}">
        <p14:creationId xmlns:p14="http://schemas.microsoft.com/office/powerpoint/2010/main" val="2034748099"/>
      </p:ext>
    </p:extLst>
  </p:cSld>
  <p:clrMap bg1="dk1" tx1="lt1" bg2="dk2" tx2="lt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hf hdr="0" ftr="0" dt="0"/>
  <p:txStyles>
    <p:titleStyle>
      <a:lvl1pPr algn="ctr"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342900" indent="-342900" algn="l" defTabSz="914400" rtl="0" eaLnBrk="1" latinLnBrk="0" hangingPunct="1">
        <a:lnSpc>
          <a:spcPct val="90000"/>
        </a:lnSpc>
        <a:spcBef>
          <a:spcPts val="1000"/>
        </a:spcBef>
        <a:buSzPct val="100000"/>
        <a:buFontTx/>
        <a:buBlip>
          <a:blip r:embed="rId14"/>
        </a:buBlip>
        <a:tabLst/>
        <a:defRPr sz="2800" kern="1200">
          <a:solidFill>
            <a:schemeClr val="tx2"/>
          </a:solidFill>
          <a:latin typeface="+mn-lt"/>
          <a:ea typeface="+mn-ea"/>
          <a:cs typeface="+mn-cs"/>
        </a:defRPr>
      </a:lvl1pPr>
      <a:lvl2pPr marL="577850" indent="-227013" algn="l" defTabSz="914400" rtl="0" eaLnBrk="1" latinLnBrk="0" hangingPunct="1">
        <a:lnSpc>
          <a:spcPct val="90000"/>
        </a:lnSpc>
        <a:spcBef>
          <a:spcPts val="500"/>
        </a:spcBef>
        <a:buClr>
          <a:schemeClr val="tx2"/>
        </a:buClr>
        <a:buFont typeface="Arial" panose="020B0604020202020204" pitchFamily="34" charset="0"/>
        <a:buChar char="•"/>
        <a:tabLst/>
        <a:defRPr sz="2400" kern="1200">
          <a:solidFill>
            <a:schemeClr val="bg1">
              <a:lumMod val="60000"/>
              <a:lumOff val="40000"/>
            </a:schemeClr>
          </a:solidFill>
          <a:latin typeface="+mn-lt"/>
          <a:ea typeface="+mn-ea"/>
          <a:cs typeface="+mn-cs"/>
        </a:defRPr>
      </a:lvl2pPr>
      <a:lvl3pPr marL="922338" indent="-228600" algn="l" defTabSz="914400" rtl="0" eaLnBrk="1" latinLnBrk="0" hangingPunct="1">
        <a:lnSpc>
          <a:spcPct val="90000"/>
        </a:lnSpc>
        <a:spcBef>
          <a:spcPts val="500"/>
        </a:spcBef>
        <a:buClr>
          <a:schemeClr val="tx2"/>
        </a:buClr>
        <a:buFont typeface="System Font Regular"/>
        <a:buChar char="-"/>
        <a:tabLst/>
        <a:defRPr sz="2000" kern="1200">
          <a:solidFill>
            <a:schemeClr val="bg1"/>
          </a:solidFill>
          <a:latin typeface="+mn-lt"/>
          <a:ea typeface="+mn-ea"/>
          <a:cs typeface="+mn-cs"/>
        </a:defRPr>
      </a:lvl3pPr>
      <a:lvl4pPr marL="1327150" indent="-285750" algn="l" defTabSz="914400" rtl="0" eaLnBrk="1" latinLnBrk="0" hangingPunct="1">
        <a:lnSpc>
          <a:spcPct val="90000"/>
        </a:lnSpc>
        <a:spcBef>
          <a:spcPts val="500"/>
        </a:spcBef>
        <a:buClr>
          <a:schemeClr val="tx2"/>
        </a:buClr>
        <a:buFont typeface="Arial" panose="020B0604020202020204" pitchFamily="34" charset="0"/>
        <a:buChar char="•"/>
        <a:tabLst/>
        <a:defRPr sz="1800" kern="1200">
          <a:solidFill>
            <a:schemeClr val="tx2"/>
          </a:solidFill>
          <a:latin typeface="+mn-lt"/>
          <a:ea typeface="+mn-ea"/>
          <a:cs typeface="+mn-cs"/>
        </a:defRPr>
      </a:lvl4pPr>
      <a:lvl5pPr marL="1665287" indent="-285750" algn="l" defTabSz="914400" rtl="0" eaLnBrk="1" latinLnBrk="0" hangingPunct="1">
        <a:lnSpc>
          <a:spcPct val="90000"/>
        </a:lnSpc>
        <a:spcBef>
          <a:spcPts val="500"/>
        </a:spcBef>
        <a:buClr>
          <a:schemeClr val="tx2"/>
        </a:buClr>
        <a:buFont typeface="Arial" panose="020B0604020202020204" pitchFamily="34" charset="0"/>
        <a:buChar char="•"/>
        <a:tabLst/>
        <a:defRPr sz="1800" kern="1200">
          <a:solidFill>
            <a:schemeClr val="tx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hyperlink" Target="https://www.pbisvermont.org/training-resources/vtpbis-annual-forum/" TargetMode="External"/><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3.xml"/><Relationship Id="rId6" Type="http://schemas.openxmlformats.org/officeDocument/2006/relationships/image" Target="../media/image14.jpg"/><Relationship Id="rId5" Type="http://schemas.openxmlformats.org/officeDocument/2006/relationships/image" Target="../media/image13.jpeg"/><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www.pbis.org/resource/technical-guide-for-alignment-of-initiatives-programs-and-practices-in-school-districts"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9C9A9-B935-434A-9570-2944BECD9B9C}"/>
              </a:ext>
            </a:extLst>
          </p:cNvPr>
          <p:cNvSpPr>
            <a:spLocks noGrp="1"/>
          </p:cNvSpPr>
          <p:nvPr>
            <p:ph type="ctrTitle"/>
          </p:nvPr>
        </p:nvSpPr>
        <p:spPr/>
        <p:txBody>
          <a:bodyPr>
            <a:normAutofit fontScale="90000"/>
          </a:bodyPr>
          <a:lstStyle/>
          <a:p>
            <a:r>
              <a:rPr lang="en-US" b="1" dirty="0"/>
              <a:t>2020 Annual VTPBIS </a:t>
            </a:r>
            <a:r>
              <a:rPr lang="en-US" b="1" i="1" dirty="0"/>
              <a:t>Virtual </a:t>
            </a:r>
            <a:r>
              <a:rPr lang="en-US" b="1" dirty="0"/>
              <a:t>Forum</a:t>
            </a:r>
            <a:br>
              <a:rPr lang="en-US" dirty="0"/>
            </a:br>
            <a:r>
              <a:rPr lang="en-US" dirty="0"/>
              <a:t> </a:t>
            </a:r>
            <a:br>
              <a:rPr lang="en-US" dirty="0"/>
            </a:br>
            <a:r>
              <a:rPr lang="en-US" b="1" dirty="0"/>
              <a:t>October 7th, 2020</a:t>
            </a:r>
            <a:br>
              <a:rPr lang="en-US" dirty="0"/>
            </a:br>
            <a:endParaRPr lang="en-US" dirty="0"/>
          </a:p>
        </p:txBody>
      </p:sp>
      <p:sp>
        <p:nvSpPr>
          <p:cNvPr id="3" name="Subtitle 2">
            <a:extLst>
              <a:ext uri="{FF2B5EF4-FFF2-40B4-BE49-F238E27FC236}">
                <a16:creationId xmlns:a16="http://schemas.microsoft.com/office/drawing/2014/main" id="{2B9F7597-8208-694F-A3CC-3BD5A6F3D4B5}"/>
              </a:ext>
            </a:extLst>
          </p:cNvPr>
          <p:cNvSpPr>
            <a:spLocks noGrp="1"/>
          </p:cNvSpPr>
          <p:nvPr>
            <p:ph type="subTitle" idx="1"/>
          </p:nvPr>
        </p:nvSpPr>
        <p:spPr>
          <a:xfrm>
            <a:off x="1138989" y="2980579"/>
            <a:ext cx="6858000" cy="1655762"/>
          </a:xfrm>
        </p:spPr>
        <p:txBody>
          <a:bodyPr/>
          <a:lstStyle/>
          <a:p>
            <a:r>
              <a:rPr lang="en-US" dirty="0"/>
              <a:t>10:15 - 11:45 </a:t>
            </a:r>
          </a:p>
        </p:txBody>
      </p:sp>
      <p:sp>
        <p:nvSpPr>
          <p:cNvPr id="4" name="Slide Number Placeholder 3">
            <a:extLst>
              <a:ext uri="{FF2B5EF4-FFF2-40B4-BE49-F238E27FC236}">
                <a16:creationId xmlns:a16="http://schemas.microsoft.com/office/drawing/2014/main" id="{D218B287-E443-1D44-B283-235ACDBF42B6}"/>
              </a:ext>
            </a:extLst>
          </p:cNvPr>
          <p:cNvSpPr>
            <a:spLocks noGrp="1"/>
          </p:cNvSpPr>
          <p:nvPr>
            <p:ph type="sldNum" sz="quarter" idx="12"/>
          </p:nvPr>
        </p:nvSpPr>
        <p:spPr/>
        <p:txBody>
          <a:bodyPr/>
          <a:lstStyle/>
          <a:p>
            <a:fld id="{79D4A304-653F-8540-946F-B59A7E6C7AD7}" type="slidenum">
              <a:rPr lang="en-US" smtClean="0"/>
              <a:t>1</a:t>
            </a:fld>
            <a:endParaRPr lang="en-US" dirty="0"/>
          </a:p>
        </p:txBody>
      </p:sp>
      <p:sp>
        <p:nvSpPr>
          <p:cNvPr id="6" name="TextBox 5">
            <a:extLst>
              <a:ext uri="{FF2B5EF4-FFF2-40B4-BE49-F238E27FC236}">
                <a16:creationId xmlns:a16="http://schemas.microsoft.com/office/drawing/2014/main" id="{6350A1E8-8668-8F4E-BFBC-EE22FBA4FB93}"/>
              </a:ext>
            </a:extLst>
          </p:cNvPr>
          <p:cNvSpPr txBox="1"/>
          <p:nvPr/>
        </p:nvSpPr>
        <p:spPr>
          <a:xfrm flipH="1">
            <a:off x="274841" y="3674713"/>
            <a:ext cx="8350192" cy="2246769"/>
          </a:xfrm>
          <a:prstGeom prst="rect">
            <a:avLst/>
          </a:prstGeom>
          <a:noFill/>
        </p:spPr>
        <p:txBody>
          <a:bodyPr wrap="square" rtlCol="0">
            <a:spAutoFit/>
          </a:bodyPr>
          <a:lstStyle/>
          <a:p>
            <a:pPr algn="ctr"/>
            <a:r>
              <a:rPr lang="en-US" sz="2800" dirty="0">
                <a:solidFill>
                  <a:schemeClr val="tx1">
                    <a:lumMod val="50000"/>
                  </a:schemeClr>
                </a:solidFill>
              </a:rPr>
              <a:t>While we are waiting to get started:</a:t>
            </a:r>
          </a:p>
          <a:p>
            <a:pPr algn="ctr"/>
            <a:r>
              <a:rPr lang="en-US" sz="2800" dirty="0">
                <a:solidFill>
                  <a:schemeClr val="tx1">
                    <a:lumMod val="50000"/>
                  </a:schemeClr>
                </a:solidFill>
              </a:rPr>
              <a:t>1.  Please put your name/role/district in the chat box.</a:t>
            </a:r>
          </a:p>
          <a:p>
            <a:pPr algn="ctr"/>
            <a:endParaRPr lang="en-US" sz="2800" dirty="0">
              <a:solidFill>
                <a:schemeClr val="tx1">
                  <a:lumMod val="50000"/>
                </a:schemeClr>
              </a:solidFill>
            </a:endParaRPr>
          </a:p>
          <a:p>
            <a:pPr algn="ctr"/>
            <a:r>
              <a:rPr lang="en-US" sz="2800" dirty="0">
                <a:solidFill>
                  <a:schemeClr val="tx1">
                    <a:lumMod val="50000"/>
                  </a:schemeClr>
                </a:solidFill>
              </a:rPr>
              <a:t>2.  In the chat box, identify and share a question you would like answered by the end of this session.</a:t>
            </a:r>
          </a:p>
        </p:txBody>
      </p:sp>
    </p:spTree>
    <p:extLst>
      <p:ext uri="{BB962C8B-B14F-4D97-AF65-F5344CB8AC3E}">
        <p14:creationId xmlns:p14="http://schemas.microsoft.com/office/powerpoint/2010/main" val="365302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41"/>
          <p:cNvSpPr txBox="1">
            <a:spLocks noGrp="1"/>
          </p:cNvSpPr>
          <p:nvPr>
            <p:ph type="title"/>
          </p:nvPr>
        </p:nvSpPr>
        <p:spPr>
          <a:xfrm>
            <a:off x="457200" y="274625"/>
            <a:ext cx="8229600" cy="1318500"/>
          </a:xfrm>
          <a:prstGeom prst="rect">
            <a:avLst/>
          </a:prstGeom>
          <a:solidFill>
            <a:srgbClr val="91C2E8">
              <a:alpha val="98431"/>
            </a:srgbClr>
          </a:solidFill>
          <a:ln w="2857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SzPts val="1400"/>
              <a:buNone/>
            </a:pPr>
            <a:r>
              <a:rPr lang="en-US" sz="4000" dirty="0">
                <a:solidFill>
                  <a:srgbClr val="000000"/>
                </a:solidFill>
                <a:ea typeface="Calibri"/>
                <a:cs typeface="Calibri"/>
                <a:sym typeface="Calibri"/>
              </a:rPr>
              <a:t>All Students -- All Needs</a:t>
            </a:r>
            <a:br>
              <a:rPr lang="en-US" sz="4000" dirty="0">
                <a:solidFill>
                  <a:srgbClr val="000000"/>
                </a:solidFill>
                <a:ea typeface="Calibri"/>
                <a:cs typeface="Calibri"/>
                <a:sym typeface="Calibri"/>
              </a:rPr>
            </a:br>
            <a:r>
              <a:rPr lang="en-US" sz="4000" dirty="0">
                <a:solidFill>
                  <a:srgbClr val="000000"/>
                </a:solidFill>
                <a:ea typeface="Calibri"/>
                <a:cs typeface="Calibri"/>
                <a:sym typeface="Calibri"/>
              </a:rPr>
              <a:t>A Preventative Approach</a:t>
            </a:r>
            <a:endParaRPr sz="4000" dirty="0">
              <a:solidFill>
                <a:srgbClr val="000000"/>
              </a:solidFill>
              <a:ea typeface="Calibri"/>
              <a:cs typeface="Calibri"/>
              <a:sym typeface="Calibri"/>
            </a:endParaRPr>
          </a:p>
        </p:txBody>
      </p:sp>
      <p:sp>
        <p:nvSpPr>
          <p:cNvPr id="252" name="Google Shape;252;p41"/>
          <p:cNvSpPr txBox="1"/>
          <p:nvPr/>
        </p:nvSpPr>
        <p:spPr>
          <a:xfrm>
            <a:off x="457200" y="1593125"/>
            <a:ext cx="7795500" cy="1872000"/>
          </a:xfrm>
          <a:prstGeom prst="rect">
            <a:avLst/>
          </a:prstGeom>
          <a:noFill/>
          <a:ln>
            <a:noFill/>
          </a:ln>
        </p:spPr>
        <p:txBody>
          <a:bodyPr spcFirstLastPara="1" wrap="square" lIns="91425" tIns="91425" rIns="91425" bIns="91425" anchor="t" anchorCtr="0">
            <a:noAutofit/>
          </a:bodyPr>
          <a:lstStyle/>
          <a:p>
            <a:pPr marL="57150" marR="0" lvl="0" indent="0" algn="l" rtl="0">
              <a:lnSpc>
                <a:spcPct val="100000"/>
              </a:lnSpc>
              <a:spcBef>
                <a:spcPts val="0"/>
              </a:spcBef>
              <a:spcAft>
                <a:spcPts val="0"/>
              </a:spcAft>
              <a:buClr>
                <a:schemeClr val="dk1"/>
              </a:buClr>
              <a:buSzPts val="2400"/>
              <a:buFont typeface="Verdana"/>
              <a:buNone/>
            </a:pPr>
            <a:r>
              <a:rPr lang="en-US" sz="2400" b="0" i="0" u="none" strike="noStrike" cap="none" dirty="0">
                <a:solidFill>
                  <a:schemeClr val="dk1"/>
                </a:solidFill>
                <a:latin typeface="Verdana"/>
                <a:ea typeface="Verdana"/>
                <a:cs typeface="Verdana"/>
                <a:sym typeface="Verdana"/>
              </a:rPr>
              <a:t>Meet needs of the whole child:</a:t>
            </a:r>
            <a:endParaRPr sz="2400" b="0" i="0" u="none" strike="noStrike" cap="none" dirty="0">
              <a:solidFill>
                <a:schemeClr val="dk1"/>
              </a:solidFill>
              <a:latin typeface="Verdana"/>
              <a:ea typeface="Verdana"/>
              <a:cs typeface="Verdana"/>
              <a:sym typeface="Verdana"/>
            </a:endParaRPr>
          </a:p>
          <a:p>
            <a:pPr marL="742950" marR="0" lvl="0" indent="-381000" algn="l" rtl="0">
              <a:lnSpc>
                <a:spcPct val="100000"/>
              </a:lnSpc>
              <a:spcBef>
                <a:spcPts val="0"/>
              </a:spcBef>
              <a:spcAft>
                <a:spcPts val="0"/>
              </a:spcAft>
              <a:buClr>
                <a:schemeClr val="dk1"/>
              </a:buClr>
              <a:buSzPts val="2400"/>
              <a:buFont typeface="Verdana"/>
              <a:buChar char="●"/>
            </a:pPr>
            <a:r>
              <a:rPr lang="en-US" sz="2400" b="0" i="0" u="none" strike="noStrike" cap="none" dirty="0">
                <a:solidFill>
                  <a:schemeClr val="dk1"/>
                </a:solidFill>
                <a:latin typeface="Verdana"/>
                <a:ea typeface="Verdana"/>
                <a:cs typeface="Verdana"/>
                <a:sym typeface="Verdana"/>
              </a:rPr>
              <a:t>Behavior</a:t>
            </a:r>
            <a:endParaRPr sz="1400" b="0" i="0" u="none" strike="noStrike" cap="none" dirty="0">
              <a:solidFill>
                <a:srgbClr val="000000"/>
              </a:solidFill>
              <a:latin typeface="Arial"/>
              <a:ea typeface="Arial"/>
              <a:cs typeface="Arial"/>
              <a:sym typeface="Arial"/>
            </a:endParaRPr>
          </a:p>
          <a:p>
            <a:pPr marL="742950" marR="0" lvl="0" indent="-381000" algn="l" rtl="0">
              <a:lnSpc>
                <a:spcPct val="100000"/>
              </a:lnSpc>
              <a:spcBef>
                <a:spcPts val="0"/>
              </a:spcBef>
              <a:spcAft>
                <a:spcPts val="0"/>
              </a:spcAft>
              <a:buClr>
                <a:schemeClr val="dk1"/>
              </a:buClr>
              <a:buSzPts val="2400"/>
              <a:buFont typeface="Verdana"/>
              <a:buChar char="●"/>
            </a:pPr>
            <a:r>
              <a:rPr lang="en-US" sz="2400" b="0" i="0" u="none" strike="noStrike" cap="none" dirty="0">
                <a:solidFill>
                  <a:schemeClr val="dk1"/>
                </a:solidFill>
                <a:latin typeface="Verdana"/>
                <a:ea typeface="Verdana"/>
                <a:cs typeface="Verdana"/>
                <a:sym typeface="Verdana"/>
              </a:rPr>
              <a:t>Social Emotional</a:t>
            </a:r>
            <a:endParaRPr sz="2400" b="0" i="0" u="none" strike="noStrike" cap="none" dirty="0">
              <a:solidFill>
                <a:schemeClr val="dk1"/>
              </a:solidFill>
              <a:latin typeface="Verdana"/>
              <a:ea typeface="Verdana"/>
              <a:cs typeface="Verdana"/>
              <a:sym typeface="Verdana"/>
            </a:endParaRPr>
          </a:p>
          <a:p>
            <a:pPr marL="742950" marR="0" lvl="0" indent="-381000" algn="l" rtl="0">
              <a:lnSpc>
                <a:spcPct val="100000"/>
              </a:lnSpc>
              <a:spcBef>
                <a:spcPts val="0"/>
              </a:spcBef>
              <a:spcAft>
                <a:spcPts val="0"/>
              </a:spcAft>
              <a:buClr>
                <a:schemeClr val="dk1"/>
              </a:buClr>
              <a:buSzPts val="2400"/>
              <a:buFont typeface="Verdana"/>
              <a:buChar char="●"/>
            </a:pPr>
            <a:r>
              <a:rPr lang="en-US" sz="2400" b="0" i="0" u="none" strike="noStrike" cap="none" dirty="0">
                <a:solidFill>
                  <a:schemeClr val="dk1"/>
                </a:solidFill>
                <a:latin typeface="Verdana"/>
                <a:ea typeface="Verdana"/>
                <a:cs typeface="Verdana"/>
                <a:sym typeface="Verdana"/>
              </a:rPr>
              <a:t>Academic</a:t>
            </a:r>
            <a:endParaRPr sz="2400" b="0" i="0" u="none" strike="noStrike" cap="none" dirty="0">
              <a:solidFill>
                <a:schemeClr val="dk1"/>
              </a:solidFill>
              <a:latin typeface="Verdana"/>
              <a:ea typeface="Verdana"/>
              <a:cs typeface="Verdana"/>
              <a:sym typeface="Verdana"/>
            </a:endParaRPr>
          </a:p>
          <a:p>
            <a:pPr marL="742950" marR="0" lvl="0" indent="-381000" algn="l" rtl="0">
              <a:lnSpc>
                <a:spcPct val="100000"/>
              </a:lnSpc>
              <a:spcBef>
                <a:spcPts val="0"/>
              </a:spcBef>
              <a:spcAft>
                <a:spcPts val="0"/>
              </a:spcAft>
              <a:buClr>
                <a:schemeClr val="dk1"/>
              </a:buClr>
              <a:buSzPts val="2400"/>
              <a:buFont typeface="Verdana"/>
              <a:buChar char="●"/>
            </a:pPr>
            <a:r>
              <a:rPr lang="en-US" sz="2400" b="0" i="0" u="none" strike="noStrike" cap="none" dirty="0">
                <a:solidFill>
                  <a:schemeClr val="dk1"/>
                </a:solidFill>
                <a:latin typeface="Verdana"/>
                <a:ea typeface="Verdana"/>
                <a:cs typeface="Verdana"/>
                <a:sym typeface="Verdana"/>
              </a:rPr>
              <a:t>Mental Wellness</a:t>
            </a:r>
            <a:endParaRPr sz="2400" b="0" i="0" u="none" strike="noStrike" cap="none"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2400"/>
              <a:buFont typeface="Palatino Linotype"/>
              <a:buNone/>
            </a:pPr>
            <a:endParaRPr sz="2400" b="0" i="0" u="none" strike="noStrike" cap="none"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2400"/>
              <a:buFont typeface="Palatino Linotype"/>
              <a:buNone/>
            </a:pPr>
            <a:endParaRPr sz="2400" b="1" i="0" u="none" strike="noStrike" cap="none" dirty="0">
              <a:solidFill>
                <a:schemeClr val="dk1"/>
              </a:solidFill>
              <a:latin typeface="Verdana"/>
              <a:ea typeface="Verdana"/>
              <a:cs typeface="Verdana"/>
              <a:sym typeface="Verdana"/>
            </a:endParaRPr>
          </a:p>
        </p:txBody>
      </p:sp>
      <p:sp>
        <p:nvSpPr>
          <p:cNvPr id="253" name="Google Shape;253;p4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9DAF"/>
              </a:buClr>
              <a:buSzPts val="300"/>
              <a:buFont typeface="Calibri"/>
              <a:buNone/>
            </a:pPr>
            <a:fld id="{00000000-1234-1234-1234-123412341234}" type="slidenum">
              <a:rPr lang="en-US" sz="1800" b="0" i="0" u="none" strike="noStrike" cap="none">
                <a:solidFill>
                  <a:schemeClr val="dk1"/>
                </a:solidFill>
                <a:latin typeface="Palatino Linotype"/>
                <a:ea typeface="Palatino Linotype"/>
                <a:cs typeface="Palatino Linotype"/>
                <a:sym typeface="Palatino Linotype"/>
              </a:rPr>
              <a:t>10</a:t>
            </a:fld>
            <a:endParaRPr sz="1800" b="0" i="0" u="none" strike="noStrike" cap="none">
              <a:solidFill>
                <a:schemeClr val="dk1"/>
              </a:solidFill>
              <a:latin typeface="Palatino Linotype"/>
              <a:ea typeface="Palatino Linotype"/>
              <a:cs typeface="Palatino Linotype"/>
              <a:sym typeface="Palatino Linotype"/>
            </a:endParaRPr>
          </a:p>
        </p:txBody>
      </p:sp>
      <p:grpSp>
        <p:nvGrpSpPr>
          <p:cNvPr id="254" name="Google Shape;254;p41"/>
          <p:cNvGrpSpPr/>
          <p:nvPr/>
        </p:nvGrpSpPr>
        <p:grpSpPr>
          <a:xfrm>
            <a:off x="4468553" y="1690890"/>
            <a:ext cx="4303433" cy="4665397"/>
            <a:chOff x="-562569" y="0"/>
            <a:chExt cx="6658569" cy="6066836"/>
          </a:xfrm>
        </p:grpSpPr>
        <p:sp>
          <p:nvSpPr>
            <p:cNvPr id="255" name="Google Shape;255;p41"/>
            <p:cNvSpPr/>
            <p:nvPr/>
          </p:nvSpPr>
          <p:spPr>
            <a:xfrm>
              <a:off x="0" y="0"/>
              <a:ext cx="6096000" cy="5638800"/>
            </a:xfrm>
            <a:prstGeom prst="trapezoid">
              <a:avLst>
                <a:gd name="adj" fmla="val 54054"/>
              </a:avLst>
            </a:prstGeom>
            <a:gradFill>
              <a:gsLst>
                <a:gs pos="0">
                  <a:srgbClr val="CC0000"/>
                </a:gs>
                <a:gs pos="18000">
                  <a:srgbClr val="FFFF99"/>
                </a:gs>
                <a:gs pos="50000">
                  <a:srgbClr val="66FF33"/>
                </a:gs>
                <a:gs pos="65000">
                  <a:srgbClr val="33CC33"/>
                </a:gs>
                <a:gs pos="82000">
                  <a:srgbClr val="009900"/>
                </a:gs>
                <a:gs pos="100000">
                  <a:srgbClr val="009900"/>
                </a:gs>
              </a:gsLst>
              <a:lin ang="5400012" scaled="0"/>
            </a:gra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Palatino Linotype"/>
                <a:buNone/>
              </a:pPr>
              <a:endParaRPr sz="1800" b="0" i="0" u="none" strike="noStrike" cap="none">
                <a:solidFill>
                  <a:schemeClr val="dk1"/>
                </a:solidFill>
                <a:latin typeface="Palatino Linotype"/>
                <a:ea typeface="Palatino Linotype"/>
                <a:cs typeface="Palatino Linotype"/>
                <a:sym typeface="Palatino Linotype"/>
              </a:endParaRPr>
            </a:p>
          </p:txBody>
        </p:sp>
        <p:sp>
          <p:nvSpPr>
            <p:cNvPr id="256" name="Google Shape;256;p41"/>
            <p:cNvSpPr txBox="1"/>
            <p:nvPr/>
          </p:nvSpPr>
          <p:spPr>
            <a:xfrm>
              <a:off x="-562569" y="428036"/>
              <a:ext cx="6096000" cy="5638800"/>
            </a:xfrm>
            <a:prstGeom prst="rect">
              <a:avLst/>
            </a:prstGeom>
            <a:noFill/>
            <a:ln>
              <a:noFill/>
            </a:ln>
          </p:spPr>
          <p:txBody>
            <a:bodyPr spcFirstLastPara="1" wrap="square" lIns="82550" tIns="82550" rIns="82550" bIns="82550" anchor="ctr" anchorCtr="0">
              <a:noAutofit/>
            </a:bodyPr>
            <a:lstStyle/>
            <a:p>
              <a:pPr marL="0" marR="0" lvl="0" indent="0" algn="ctr" rtl="0">
                <a:lnSpc>
                  <a:spcPct val="90000"/>
                </a:lnSpc>
                <a:spcBef>
                  <a:spcPts val="0"/>
                </a:spcBef>
                <a:spcAft>
                  <a:spcPts val="0"/>
                </a:spcAft>
                <a:buClr>
                  <a:schemeClr val="dk1"/>
                </a:buClr>
                <a:buSzPts val="6500"/>
                <a:buFont typeface="Palatino Linotype"/>
                <a:buNone/>
              </a:pPr>
              <a:endParaRPr sz="6500" b="0" i="0" u="none" strike="noStrike" cap="none">
                <a:solidFill>
                  <a:schemeClr val="lt1"/>
                </a:solidFill>
                <a:latin typeface="Times New Roman"/>
                <a:ea typeface="Times New Roman"/>
                <a:cs typeface="Times New Roman"/>
                <a:sym typeface="Times New Roman"/>
              </a:endParaRPr>
            </a:p>
          </p:txBody>
        </p:sp>
      </p:grpSp>
      <p:sp>
        <p:nvSpPr>
          <p:cNvPr id="257" name="Google Shape;257;p41"/>
          <p:cNvSpPr txBox="1"/>
          <p:nvPr/>
        </p:nvSpPr>
        <p:spPr>
          <a:xfrm>
            <a:off x="457200" y="3869824"/>
            <a:ext cx="4303500" cy="2851625"/>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57150" marR="0" lvl="0" indent="0" algn="l" rtl="0">
              <a:lnSpc>
                <a:spcPct val="100000"/>
              </a:lnSpc>
              <a:spcBef>
                <a:spcPts val="0"/>
              </a:spcBef>
              <a:spcAft>
                <a:spcPts val="0"/>
              </a:spcAft>
              <a:buClr>
                <a:schemeClr val="dk1"/>
              </a:buClr>
              <a:buSzPts val="2400"/>
              <a:buFont typeface="Verdana"/>
              <a:buNone/>
            </a:pPr>
            <a:r>
              <a:rPr lang="en-US" sz="2400" b="0" i="0" u="none" strike="noStrike" cap="none" dirty="0">
                <a:solidFill>
                  <a:schemeClr val="dk1"/>
                </a:solidFill>
                <a:latin typeface="Verdana"/>
                <a:ea typeface="Verdana"/>
                <a:cs typeface="Verdana"/>
                <a:sym typeface="Verdana"/>
              </a:rPr>
              <a:t>Additional Lenses:  </a:t>
            </a:r>
            <a:endParaRPr sz="2400" b="0" i="0" u="none" strike="noStrike" cap="none" dirty="0">
              <a:solidFill>
                <a:schemeClr val="dk1"/>
              </a:solidFill>
              <a:latin typeface="Verdana"/>
              <a:ea typeface="Verdana"/>
              <a:cs typeface="Verdana"/>
              <a:sym typeface="Verdana"/>
            </a:endParaRPr>
          </a:p>
          <a:p>
            <a:pPr marL="1085850" marR="0" lvl="0" indent="-381000" algn="l" rtl="0">
              <a:lnSpc>
                <a:spcPct val="100000"/>
              </a:lnSpc>
              <a:spcBef>
                <a:spcPts val="0"/>
              </a:spcBef>
              <a:spcAft>
                <a:spcPts val="0"/>
              </a:spcAft>
              <a:buClr>
                <a:schemeClr val="dk1"/>
              </a:buClr>
              <a:buSzPts val="2400"/>
              <a:buFont typeface="Verdana"/>
              <a:buChar char="●"/>
            </a:pPr>
            <a:r>
              <a:rPr lang="en-US" sz="2400" b="0" i="0" u="none" strike="noStrike" cap="none" dirty="0">
                <a:solidFill>
                  <a:schemeClr val="dk1"/>
                </a:solidFill>
                <a:latin typeface="Verdana"/>
                <a:ea typeface="Verdana"/>
                <a:cs typeface="Verdana"/>
                <a:sym typeface="Verdana"/>
              </a:rPr>
              <a:t>Trauma informed </a:t>
            </a:r>
            <a:endParaRPr sz="2400" b="0" i="0" u="none" strike="noStrike" cap="none" dirty="0">
              <a:solidFill>
                <a:schemeClr val="dk1"/>
              </a:solidFill>
              <a:latin typeface="Verdana"/>
              <a:ea typeface="Verdana"/>
              <a:cs typeface="Verdana"/>
              <a:sym typeface="Verdana"/>
            </a:endParaRPr>
          </a:p>
          <a:p>
            <a:pPr marL="1085850" marR="0" lvl="0" indent="-381000" algn="l" rtl="0">
              <a:lnSpc>
                <a:spcPct val="100000"/>
              </a:lnSpc>
              <a:spcBef>
                <a:spcPts val="0"/>
              </a:spcBef>
              <a:spcAft>
                <a:spcPts val="0"/>
              </a:spcAft>
              <a:buClr>
                <a:schemeClr val="dk1"/>
              </a:buClr>
              <a:buSzPts val="2400"/>
              <a:buFont typeface="Verdana"/>
              <a:buChar char="●"/>
            </a:pPr>
            <a:r>
              <a:rPr lang="en-US" sz="2400" b="0" i="0" u="none" strike="noStrike" cap="none" dirty="0">
                <a:solidFill>
                  <a:schemeClr val="dk1"/>
                </a:solidFill>
                <a:latin typeface="Verdana"/>
                <a:ea typeface="Verdana"/>
                <a:cs typeface="Verdana"/>
                <a:sym typeface="Verdana"/>
              </a:rPr>
              <a:t>Culturally responsive</a:t>
            </a:r>
            <a:endParaRPr sz="1400" b="0" i="0" u="none" strike="noStrike" cap="none" dirty="0">
              <a:solidFill>
                <a:srgbClr val="000000"/>
              </a:solidFill>
              <a:latin typeface="Arial"/>
              <a:ea typeface="Arial"/>
              <a:cs typeface="Arial"/>
              <a:sym typeface="Arial"/>
            </a:endParaRPr>
          </a:p>
          <a:p>
            <a:pPr marL="1085850" marR="0" lvl="0" indent="-381000" algn="l" rtl="0">
              <a:lnSpc>
                <a:spcPct val="100000"/>
              </a:lnSpc>
              <a:spcBef>
                <a:spcPts val="0"/>
              </a:spcBef>
              <a:spcAft>
                <a:spcPts val="0"/>
              </a:spcAft>
              <a:buClr>
                <a:schemeClr val="dk1"/>
              </a:buClr>
              <a:buSzPts val="2400"/>
              <a:buFont typeface="Verdana"/>
              <a:buChar char="●"/>
            </a:pPr>
            <a:r>
              <a:rPr lang="en-US" sz="2400" b="0" i="0" u="none" strike="noStrike" cap="none" dirty="0">
                <a:solidFill>
                  <a:schemeClr val="dk1"/>
                </a:solidFill>
                <a:latin typeface="Verdana"/>
                <a:ea typeface="Verdana"/>
                <a:cs typeface="Verdana"/>
                <a:sym typeface="Verdana"/>
              </a:rPr>
              <a:t>Restorative Approaches</a:t>
            </a:r>
            <a:endParaRPr sz="2400" b="0" i="0" u="none" strike="noStrike" cap="none" dirty="0">
              <a:solidFill>
                <a:schemeClr val="dk1"/>
              </a:solidFill>
              <a:latin typeface="Verdana"/>
              <a:ea typeface="Verdana"/>
              <a:cs typeface="Verdana"/>
              <a:sym typeface="Verdana"/>
            </a:endParaRPr>
          </a:p>
          <a:p>
            <a:pPr marL="1085850" marR="0" lvl="0" indent="-381000" algn="l" rtl="0">
              <a:lnSpc>
                <a:spcPct val="100000"/>
              </a:lnSpc>
              <a:spcBef>
                <a:spcPts val="0"/>
              </a:spcBef>
              <a:spcAft>
                <a:spcPts val="0"/>
              </a:spcAft>
              <a:buClr>
                <a:schemeClr val="dk1"/>
              </a:buClr>
              <a:buSzPts val="2400"/>
              <a:buFont typeface="Verdana"/>
              <a:buChar char="●"/>
            </a:pPr>
            <a:r>
              <a:rPr lang="en-US" sz="2400" b="0" i="0" u="none" strike="noStrike" cap="none" dirty="0">
                <a:solidFill>
                  <a:schemeClr val="dk1"/>
                </a:solidFill>
                <a:latin typeface="Verdana"/>
                <a:ea typeface="Verdana"/>
                <a:cs typeface="Verdana"/>
                <a:sym typeface="Verdana"/>
              </a:rPr>
              <a:t>Equitable practices</a:t>
            </a:r>
            <a:endParaRPr sz="2400" b="0" i="0" u="none" strike="noStrike" cap="none"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2400"/>
              <a:buFont typeface="Palatino Linotype"/>
              <a:buNone/>
            </a:pPr>
            <a:endParaRPr sz="2400" b="1" i="0" u="none" strike="noStrike" cap="none"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chemeClr val="dk1"/>
              </a:buClr>
              <a:buSzPts val="1800"/>
              <a:buFont typeface="Palatino Linotype"/>
              <a:buNone/>
            </a:pPr>
            <a:endParaRPr sz="1800" b="0" i="0" u="none" strike="noStrike" cap="none" dirty="0">
              <a:solidFill>
                <a:schemeClr val="dk1"/>
              </a:solidFill>
              <a:latin typeface="Palatino Linotype"/>
              <a:ea typeface="Palatino Linotype"/>
              <a:cs typeface="Palatino Linotype"/>
              <a:sym typeface="Palatino Linotype"/>
            </a:endParaRPr>
          </a:p>
        </p:txBody>
      </p:sp>
    </p:spTree>
    <p:extLst>
      <p:ext uri="{BB962C8B-B14F-4D97-AF65-F5344CB8AC3E}">
        <p14:creationId xmlns:p14="http://schemas.microsoft.com/office/powerpoint/2010/main" val="2362007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57"/>
                                        </p:tgtEl>
                                        <p:attrNameLst>
                                          <p:attrName>style.visibility</p:attrName>
                                        </p:attrNameLst>
                                      </p:cBhvr>
                                      <p:to>
                                        <p:strVal val="visible"/>
                                      </p:to>
                                    </p:set>
                                    <p:anim calcmode="lin" valueType="num">
                                      <p:cBhvr additive="base">
                                        <p:cTn id="7" dur="1700"/>
                                        <p:tgtEl>
                                          <p:spTgt spid="257"/>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0FB58-DEF6-1D4D-AFAB-9AFF7C5435D1}"/>
              </a:ext>
            </a:extLst>
          </p:cNvPr>
          <p:cNvSpPr>
            <a:spLocks noGrp="1"/>
          </p:cNvSpPr>
          <p:nvPr>
            <p:ph type="title"/>
          </p:nvPr>
        </p:nvSpPr>
        <p:spPr>
          <a:xfrm>
            <a:off x="358775" y="188913"/>
            <a:ext cx="8316874" cy="1143000"/>
          </a:xfrm>
        </p:spPr>
        <p:txBody>
          <a:bodyPr>
            <a:noAutofit/>
          </a:bodyPr>
          <a:lstStyle/>
          <a:p>
            <a:r>
              <a:rPr lang="en-US" sz="3200" b="1" dirty="0"/>
              <a:t>Why Use a MTSS/PBIS Framework</a:t>
            </a:r>
            <a:br>
              <a:rPr lang="en-US" sz="3200" dirty="0"/>
            </a:br>
            <a:r>
              <a:rPr lang="en-US" sz="3200" dirty="0"/>
              <a:t>To integrate mental health, trauma-informed approaches, and SEL competencies?</a:t>
            </a:r>
          </a:p>
        </p:txBody>
      </p:sp>
      <p:sp>
        <p:nvSpPr>
          <p:cNvPr id="3" name="Content Placeholder 2">
            <a:extLst>
              <a:ext uri="{FF2B5EF4-FFF2-40B4-BE49-F238E27FC236}">
                <a16:creationId xmlns:a16="http://schemas.microsoft.com/office/drawing/2014/main" id="{90CBA540-3687-3143-8376-43741B25214A}"/>
              </a:ext>
            </a:extLst>
          </p:cNvPr>
          <p:cNvSpPr>
            <a:spLocks noGrp="1"/>
          </p:cNvSpPr>
          <p:nvPr>
            <p:ph type="body" idx="1"/>
          </p:nvPr>
        </p:nvSpPr>
        <p:spPr>
          <a:xfrm>
            <a:off x="235242" y="2094047"/>
            <a:ext cx="8557066" cy="2760540"/>
          </a:xfrm>
        </p:spPr>
        <p:txBody>
          <a:bodyPr/>
          <a:lstStyle/>
          <a:p>
            <a:pPr marL="457200" indent="-342900" algn="l">
              <a:buFont typeface="Arial" panose="020B0604020202020204" pitchFamily="34" charset="0"/>
              <a:buChar char="•"/>
            </a:pPr>
            <a:r>
              <a:rPr lang="en-US" sz="3200" dirty="0">
                <a:solidFill>
                  <a:schemeClr val="accent1"/>
                </a:solidFill>
              </a:rPr>
              <a:t>Emphasizes whole system response/prevention</a:t>
            </a:r>
          </a:p>
          <a:p>
            <a:pPr marL="457200" indent="-342900" algn="l">
              <a:buFont typeface="Arial" panose="020B0604020202020204" pitchFamily="34" charset="0"/>
              <a:buChar char="•"/>
            </a:pPr>
            <a:r>
              <a:rPr lang="en-US" sz="3200" dirty="0">
                <a:solidFill>
                  <a:schemeClr val="accent1"/>
                </a:solidFill>
              </a:rPr>
              <a:t>Provides instructional framework for teaching SE competencies </a:t>
            </a:r>
          </a:p>
          <a:p>
            <a:pPr marL="457200" indent="-342900" algn="l">
              <a:buFont typeface="Arial" panose="020B0604020202020204" pitchFamily="34" charset="0"/>
              <a:buChar char="•"/>
            </a:pPr>
            <a:r>
              <a:rPr lang="en-US" sz="3200" dirty="0">
                <a:solidFill>
                  <a:schemeClr val="accent1"/>
                </a:solidFill>
              </a:rPr>
              <a:t>Focus on use of data to evaluate impact &amp; fidelity</a:t>
            </a:r>
          </a:p>
          <a:p>
            <a:pPr marL="457200" indent="-342900" algn="l">
              <a:buFont typeface="Arial" panose="020B0604020202020204" pitchFamily="34" charset="0"/>
              <a:buChar char="•"/>
            </a:pPr>
            <a:r>
              <a:rPr lang="en-US" sz="3200" dirty="0">
                <a:solidFill>
                  <a:schemeClr val="accent1"/>
                </a:solidFill>
              </a:rPr>
              <a:t>Sustainability</a:t>
            </a:r>
          </a:p>
          <a:p>
            <a:pPr algn="l"/>
            <a:endParaRPr lang="en-US" sz="2400" dirty="0">
              <a:solidFill>
                <a:schemeClr val="accent1"/>
              </a:solidFill>
            </a:endParaRPr>
          </a:p>
          <a:p>
            <a:pPr algn="l"/>
            <a:endParaRPr lang="en-US" dirty="0">
              <a:solidFill>
                <a:schemeClr val="accent1"/>
              </a:solidFill>
            </a:endParaRPr>
          </a:p>
        </p:txBody>
      </p:sp>
      <p:sp>
        <p:nvSpPr>
          <p:cNvPr id="4" name="TextBox 3">
            <a:extLst>
              <a:ext uri="{FF2B5EF4-FFF2-40B4-BE49-F238E27FC236}">
                <a16:creationId xmlns:a16="http://schemas.microsoft.com/office/drawing/2014/main" id="{F5DF4017-2761-4949-A101-73B2E272547B}"/>
              </a:ext>
            </a:extLst>
          </p:cNvPr>
          <p:cNvSpPr txBox="1"/>
          <p:nvPr/>
        </p:nvSpPr>
        <p:spPr>
          <a:xfrm>
            <a:off x="235242" y="4708836"/>
            <a:ext cx="8599879" cy="2154436"/>
          </a:xfrm>
          <a:prstGeom prst="rect">
            <a:avLst/>
          </a:prstGeom>
          <a:noFill/>
        </p:spPr>
        <p:txBody>
          <a:bodyPr wrap="square" rtlCol="0">
            <a:spAutoFit/>
          </a:bodyPr>
          <a:lstStyle/>
          <a:p>
            <a:pPr lvl="0">
              <a:defRPr/>
            </a:pPr>
            <a:endParaRPr lang="en-US" sz="1400" dirty="0"/>
          </a:p>
          <a:p>
            <a:pPr lvl="0">
              <a:defRPr/>
            </a:pPr>
            <a:r>
              <a:rPr lang="en-US" sz="1200" dirty="0"/>
              <a:t>Cook, C. R., Frye, M., </a:t>
            </a:r>
            <a:r>
              <a:rPr lang="en-US" sz="1200" dirty="0" err="1"/>
              <a:t>Slemrod</a:t>
            </a:r>
            <a:r>
              <a:rPr lang="en-US" sz="1200" dirty="0"/>
              <a:t>, T., Lyon, A. R., Renshaw, T. L., &amp; Zhang, Y. (2015). </a:t>
            </a:r>
          </a:p>
          <a:p>
            <a:pPr lvl="0">
              <a:defRPr/>
            </a:pPr>
            <a:r>
              <a:rPr lang="en-US" sz="1200" dirty="0"/>
              <a:t>An integrated approach to universal prevention: Independent and combined effects of PBIS </a:t>
            </a:r>
          </a:p>
          <a:p>
            <a:pPr lvl="0">
              <a:defRPr/>
            </a:pPr>
            <a:r>
              <a:rPr lang="en-US" sz="1200" dirty="0"/>
              <a:t>and SEL on youths’ mental health. </a:t>
            </a:r>
            <a:r>
              <a:rPr lang="en-US" sz="1200" i="1" dirty="0"/>
              <a:t>School Psychology Quarterly</a:t>
            </a:r>
            <a:r>
              <a:rPr lang="en-US" sz="1200" dirty="0"/>
              <a:t>, </a:t>
            </a:r>
            <a:r>
              <a:rPr lang="en-US" sz="1200" i="1" dirty="0"/>
              <a:t>30</a:t>
            </a:r>
            <a:r>
              <a:rPr lang="en-US" sz="1200" dirty="0"/>
              <a:t>(2), 166.</a:t>
            </a:r>
          </a:p>
          <a:p>
            <a:pPr lvl="0">
              <a:defRPr/>
            </a:pPr>
            <a:endParaRPr lang="en-US" sz="1200" dirty="0"/>
          </a:p>
          <a:p>
            <a:pPr lvl="0">
              <a:defRPr/>
            </a:pPr>
            <a:r>
              <a:rPr lang="pt-BR" sz="1200" dirty="0" err="1"/>
              <a:t>Chafouleas</a:t>
            </a:r>
            <a:r>
              <a:rPr lang="pt-BR" sz="1200" dirty="0"/>
              <a:t>, S. M., Johnson, A. H., </a:t>
            </a:r>
            <a:r>
              <a:rPr lang="pt-BR" sz="1200" dirty="0" err="1"/>
              <a:t>Overstreet</a:t>
            </a:r>
            <a:r>
              <a:rPr lang="pt-BR" sz="1200" dirty="0"/>
              <a:t>, S., &amp; Santos, N. M. (2016). </a:t>
            </a:r>
            <a:r>
              <a:rPr lang="en-US" sz="1200" dirty="0"/>
              <a:t>Toward a blueprint </a:t>
            </a:r>
          </a:p>
          <a:p>
            <a:pPr lvl="0">
              <a:defRPr/>
            </a:pPr>
            <a:r>
              <a:rPr lang="en-US" sz="1200" dirty="0"/>
              <a:t>for trauma-informed service delivery in schools. </a:t>
            </a:r>
            <a:r>
              <a:rPr lang="en-US" sz="1200" i="1" dirty="0"/>
              <a:t>School Mental Health</a:t>
            </a:r>
            <a:r>
              <a:rPr lang="en-US" sz="1200" dirty="0"/>
              <a:t>, </a:t>
            </a:r>
            <a:r>
              <a:rPr lang="en-US" sz="1200" i="1" dirty="0"/>
              <a:t>8</a:t>
            </a:r>
            <a:r>
              <a:rPr lang="en-US" sz="1200" dirty="0"/>
              <a:t>(1), 144-162.</a:t>
            </a:r>
          </a:p>
          <a:p>
            <a:pPr lvl="0">
              <a:defRPr/>
            </a:pPr>
            <a:endParaRPr lang="en-US" sz="1200" dirty="0"/>
          </a:p>
          <a:p>
            <a:pPr lvl="0">
              <a:defRPr/>
            </a:pPr>
            <a:r>
              <a:rPr lang="en-US" sz="1200" dirty="0"/>
              <a:t>Maynard, B. R., Farina, A., Dell, N. A., &amp; Kelly, M. S. (2019). </a:t>
            </a:r>
          </a:p>
          <a:p>
            <a:pPr lvl="0">
              <a:defRPr/>
            </a:pPr>
            <a:r>
              <a:rPr lang="en-US" sz="1200" dirty="0"/>
              <a:t>Effects of trauma‐informed approaches in schools: A systematic review. </a:t>
            </a:r>
          </a:p>
          <a:p>
            <a:pPr lvl="0">
              <a:defRPr/>
            </a:pPr>
            <a:r>
              <a:rPr lang="en-US" sz="1200" i="1" dirty="0"/>
              <a:t>Campbell Systematic Reviews</a:t>
            </a:r>
            <a:r>
              <a:rPr lang="en-US" sz="1200" dirty="0"/>
              <a:t>, </a:t>
            </a:r>
            <a:r>
              <a:rPr lang="en-US" sz="1200" i="1" dirty="0"/>
              <a:t>15</a:t>
            </a:r>
            <a:r>
              <a:rPr lang="en-US" sz="1200" dirty="0"/>
              <a:t>(1-2).</a:t>
            </a:r>
          </a:p>
        </p:txBody>
      </p:sp>
    </p:spTree>
    <p:extLst>
      <p:ext uri="{BB962C8B-B14F-4D97-AF65-F5344CB8AC3E}">
        <p14:creationId xmlns:p14="http://schemas.microsoft.com/office/powerpoint/2010/main" val="20911519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40E8DAE-4D55-4A0B-A7FB-1167A489CF77}"/>
              </a:ext>
            </a:extLst>
          </p:cNvPr>
          <p:cNvSpPr>
            <a:spLocks noGrp="1"/>
          </p:cNvSpPr>
          <p:nvPr>
            <p:ph type="sldNum" sz="quarter" idx="10"/>
          </p:nvPr>
        </p:nvSpPr>
        <p:spPr/>
        <p:txBody>
          <a:bodyPr/>
          <a:lstStyle/>
          <a:p>
            <a:fld id="{48F63A3B-78C7-47BE-AE5E-E10140E04643}" type="slidenum">
              <a:rPr lang="en-US" smtClean="0"/>
              <a:pPr/>
              <a:t>12</a:t>
            </a:fld>
            <a:endParaRPr lang="en-US" dirty="0"/>
          </a:p>
        </p:txBody>
      </p:sp>
      <p:sp>
        <p:nvSpPr>
          <p:cNvPr id="4" name="Title 3">
            <a:extLst>
              <a:ext uri="{FF2B5EF4-FFF2-40B4-BE49-F238E27FC236}">
                <a16:creationId xmlns:a16="http://schemas.microsoft.com/office/drawing/2014/main" id="{A90D546B-DCF0-4360-A0ED-CD1411F5EA01}"/>
              </a:ext>
            </a:extLst>
          </p:cNvPr>
          <p:cNvSpPr>
            <a:spLocks noGrp="1"/>
          </p:cNvSpPr>
          <p:nvPr>
            <p:ph type="title"/>
          </p:nvPr>
        </p:nvSpPr>
        <p:spPr/>
        <p:txBody>
          <a:bodyPr/>
          <a:lstStyle/>
          <a:p>
            <a:r>
              <a:rPr lang="en-US" dirty="0"/>
              <a:t>Focusing on the systems</a:t>
            </a:r>
          </a:p>
        </p:txBody>
      </p:sp>
      <p:sp>
        <p:nvSpPr>
          <p:cNvPr id="5" name="Text Placeholder 4">
            <a:extLst>
              <a:ext uri="{FF2B5EF4-FFF2-40B4-BE49-F238E27FC236}">
                <a16:creationId xmlns:a16="http://schemas.microsoft.com/office/drawing/2014/main" id="{3E229652-F603-46C4-89F1-79C9A918AE75}"/>
              </a:ext>
            </a:extLst>
          </p:cNvPr>
          <p:cNvSpPr>
            <a:spLocks noGrp="1"/>
          </p:cNvSpPr>
          <p:nvPr>
            <p:ph type="body" idx="1"/>
          </p:nvPr>
        </p:nvSpPr>
        <p:spPr/>
        <p:txBody>
          <a:bodyPr/>
          <a:lstStyle/>
          <a:p>
            <a:endParaRPr lang="en-US"/>
          </a:p>
        </p:txBody>
      </p:sp>
      <p:pic>
        <p:nvPicPr>
          <p:cNvPr id="3" name="Picture 2">
            <a:extLst>
              <a:ext uri="{FF2B5EF4-FFF2-40B4-BE49-F238E27FC236}">
                <a16:creationId xmlns:a16="http://schemas.microsoft.com/office/drawing/2014/main" id="{275EC77D-1DF8-4500-B208-FC075C69BAB7}"/>
              </a:ext>
            </a:extLst>
          </p:cNvPr>
          <p:cNvPicPr>
            <a:picLocks noChangeAspect="1"/>
          </p:cNvPicPr>
          <p:nvPr/>
        </p:nvPicPr>
        <p:blipFill>
          <a:blip r:embed="rId3"/>
          <a:stretch>
            <a:fillRect/>
          </a:stretch>
        </p:blipFill>
        <p:spPr>
          <a:xfrm>
            <a:off x="557939" y="1285576"/>
            <a:ext cx="8338088" cy="4495292"/>
          </a:xfrm>
          <a:prstGeom prst="rect">
            <a:avLst/>
          </a:prstGeom>
        </p:spPr>
      </p:pic>
      <p:cxnSp>
        <p:nvCxnSpPr>
          <p:cNvPr id="7" name="Straight Arrow Connector 6">
            <a:extLst>
              <a:ext uri="{FF2B5EF4-FFF2-40B4-BE49-F238E27FC236}">
                <a16:creationId xmlns:a16="http://schemas.microsoft.com/office/drawing/2014/main" id="{0C3240E9-512D-4D3E-8004-10651F5C4BC8}"/>
              </a:ext>
            </a:extLst>
          </p:cNvPr>
          <p:cNvCxnSpPr>
            <a:cxnSpLocks/>
          </p:cNvCxnSpPr>
          <p:nvPr/>
        </p:nvCxnSpPr>
        <p:spPr>
          <a:xfrm>
            <a:off x="557939" y="1426040"/>
            <a:ext cx="1348353" cy="1394652"/>
          </a:xfrm>
          <a:prstGeom prst="straightConnector1">
            <a:avLst/>
          </a:prstGeom>
          <a:ln w="76200">
            <a:tailEnd type="triangle"/>
          </a:ln>
          <a:effectLst>
            <a:glow rad="1397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3068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pic>
        <p:nvPicPr>
          <p:cNvPr id="404" name="Google Shape;404;p16" descr="People connected in a web vector clipart image - Free ..."/>
          <p:cNvPicPr preferRelativeResize="0"/>
          <p:nvPr/>
        </p:nvPicPr>
        <p:blipFill rotWithShape="1">
          <a:blip r:embed="rId3">
            <a:alphaModFix/>
          </a:blip>
          <a:srcRect/>
          <a:stretch/>
        </p:blipFill>
        <p:spPr>
          <a:xfrm>
            <a:off x="5613120" y="372425"/>
            <a:ext cx="3011913" cy="2977716"/>
          </a:xfrm>
          <a:prstGeom prst="rect">
            <a:avLst/>
          </a:prstGeom>
          <a:noFill/>
          <a:ln>
            <a:noFill/>
          </a:ln>
        </p:spPr>
      </p:pic>
      <p:sp>
        <p:nvSpPr>
          <p:cNvPr id="3" name="Title 2">
            <a:extLst>
              <a:ext uri="{FF2B5EF4-FFF2-40B4-BE49-F238E27FC236}">
                <a16:creationId xmlns:a16="http://schemas.microsoft.com/office/drawing/2014/main" id="{533673E6-74E5-CA43-9CAE-87818534B6CF}"/>
              </a:ext>
            </a:extLst>
          </p:cNvPr>
          <p:cNvSpPr>
            <a:spLocks noGrp="1"/>
          </p:cNvSpPr>
          <p:nvPr>
            <p:ph type="ctrTitle"/>
          </p:nvPr>
        </p:nvSpPr>
        <p:spPr>
          <a:xfrm>
            <a:off x="1790160" y="1332445"/>
            <a:ext cx="4942143" cy="728740"/>
          </a:xfrm>
        </p:spPr>
        <p:txBody>
          <a:bodyPr>
            <a:normAutofit fontScale="90000"/>
          </a:bodyPr>
          <a:lstStyle/>
          <a:p>
            <a:r>
              <a:rPr lang="en-US" dirty="0"/>
              <a:t>IN CHAT</a:t>
            </a:r>
          </a:p>
        </p:txBody>
      </p:sp>
      <p:sp>
        <p:nvSpPr>
          <p:cNvPr id="5" name="Rectangle 4">
            <a:extLst>
              <a:ext uri="{FF2B5EF4-FFF2-40B4-BE49-F238E27FC236}">
                <a16:creationId xmlns:a16="http://schemas.microsoft.com/office/drawing/2014/main" id="{905163AA-EDA3-E042-844C-B8979D53A3BE}"/>
              </a:ext>
            </a:extLst>
          </p:cNvPr>
          <p:cNvSpPr/>
          <p:nvPr/>
        </p:nvSpPr>
        <p:spPr>
          <a:xfrm>
            <a:off x="77235" y="2980809"/>
            <a:ext cx="245580" cy="369332"/>
          </a:xfrm>
          <a:prstGeom prst="rect">
            <a:avLst/>
          </a:prstGeom>
        </p:spPr>
        <p:txBody>
          <a:bodyPr wrap="none">
            <a:spAutoFit/>
          </a:bodyPr>
          <a:lstStyle/>
          <a:p>
            <a:r>
              <a:rPr lang="en-US" b="1" dirty="0"/>
              <a:t> </a:t>
            </a:r>
            <a:endParaRPr lang="en-US" dirty="0"/>
          </a:p>
        </p:txBody>
      </p:sp>
      <p:sp>
        <p:nvSpPr>
          <p:cNvPr id="2" name="TextBox 1">
            <a:extLst>
              <a:ext uri="{FF2B5EF4-FFF2-40B4-BE49-F238E27FC236}">
                <a16:creationId xmlns:a16="http://schemas.microsoft.com/office/drawing/2014/main" id="{38B6D183-D9CE-C049-B5DE-68ACBE204663}"/>
              </a:ext>
            </a:extLst>
          </p:cNvPr>
          <p:cNvSpPr txBox="1"/>
          <p:nvPr/>
        </p:nvSpPr>
        <p:spPr>
          <a:xfrm>
            <a:off x="654802" y="3532222"/>
            <a:ext cx="7834393" cy="3231654"/>
          </a:xfrm>
          <a:prstGeom prst="rect">
            <a:avLst/>
          </a:prstGeom>
          <a:noFill/>
        </p:spPr>
        <p:txBody>
          <a:bodyPr wrap="square" rtlCol="0">
            <a:spAutoFit/>
          </a:bodyPr>
          <a:lstStyle/>
          <a:p>
            <a:pPr algn="ctr"/>
            <a:r>
              <a:rPr lang="en-US" sz="3400" dirty="0"/>
              <a:t>How has PBIS enhanced mental health for all? </a:t>
            </a:r>
          </a:p>
          <a:p>
            <a:pPr algn="ctr"/>
            <a:r>
              <a:rPr lang="en-US" sz="3400" dirty="0"/>
              <a:t>How do you see the work you have been doing supporting a shift to more upstream work? </a:t>
            </a:r>
          </a:p>
          <a:p>
            <a:pPr algn="ctr"/>
            <a:endParaRPr lang="en-US" sz="3400" dirty="0"/>
          </a:p>
        </p:txBody>
      </p:sp>
      <p:sp>
        <p:nvSpPr>
          <p:cNvPr id="4" name="Slide Number Placeholder 3"/>
          <p:cNvSpPr>
            <a:spLocks noGrp="1"/>
          </p:cNvSpPr>
          <p:nvPr>
            <p:ph type="sldNum" sz="quarter" idx="12"/>
          </p:nvPr>
        </p:nvSpPr>
        <p:spPr/>
        <p:txBody>
          <a:bodyPr/>
          <a:lstStyle/>
          <a:p>
            <a:fld id="{79D4A304-653F-8540-946F-B59A7E6C7AD7}" type="slidenum">
              <a:rPr lang="en-US" smtClean="0"/>
              <a:t>13</a:t>
            </a:fld>
            <a:endParaRPr lang="en-US" dirty="0"/>
          </a:p>
        </p:txBody>
      </p:sp>
    </p:spTree>
    <p:extLst>
      <p:ext uri="{BB962C8B-B14F-4D97-AF65-F5344CB8AC3E}">
        <p14:creationId xmlns:p14="http://schemas.microsoft.com/office/powerpoint/2010/main" val="25919551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6429" y="269856"/>
            <a:ext cx="7362290" cy="867492"/>
          </a:xfrm>
        </p:spPr>
        <p:txBody>
          <a:bodyPr>
            <a:noAutofit/>
          </a:bodyPr>
          <a:lstStyle/>
          <a:p>
            <a:r>
              <a:rPr lang="en-US" sz="4000" dirty="0"/>
              <a:t>The Interconnected Systems Framework (ISF)</a:t>
            </a:r>
          </a:p>
        </p:txBody>
      </p:sp>
      <p:sp>
        <p:nvSpPr>
          <p:cNvPr id="3" name="Content Placeholder 2"/>
          <p:cNvSpPr>
            <a:spLocks noGrp="1"/>
          </p:cNvSpPr>
          <p:nvPr>
            <p:ph idx="1"/>
          </p:nvPr>
        </p:nvSpPr>
        <p:spPr>
          <a:xfrm>
            <a:off x="432372" y="1469571"/>
            <a:ext cx="8498819" cy="4780796"/>
          </a:xfrm>
        </p:spPr>
        <p:txBody>
          <a:bodyPr>
            <a:normAutofit fontScale="92500" lnSpcReduction="20000"/>
          </a:bodyPr>
          <a:lstStyle/>
          <a:p>
            <a:r>
              <a:rPr lang="en-US" sz="3200" dirty="0">
                <a:solidFill>
                  <a:schemeClr val="accent1"/>
                </a:solidFill>
              </a:rPr>
              <a:t>Deliberate application of the multi-tiered PBIS Framework for all social-emotional-behavioral (SEB) interventions (e.g. Mental Health, Social/Emotional Instruction, Trauma-informed Practices, Bullying Prevention, etc.) </a:t>
            </a:r>
          </a:p>
          <a:p>
            <a:pPr marL="0" indent="0">
              <a:buNone/>
            </a:pPr>
            <a:endParaRPr lang="en-US" sz="3200" dirty="0">
              <a:solidFill>
                <a:schemeClr val="accent1"/>
              </a:solidFill>
            </a:endParaRPr>
          </a:p>
          <a:p>
            <a:r>
              <a:rPr lang="en-US" sz="3200" dirty="0">
                <a:solidFill>
                  <a:schemeClr val="accent1"/>
                </a:solidFill>
              </a:rPr>
              <a:t>Aligning all SEB-related initiatives through one system at the state/regional, district, and school level</a:t>
            </a:r>
          </a:p>
          <a:p>
            <a:pPr marL="0" indent="0">
              <a:buNone/>
            </a:pPr>
            <a:endParaRPr lang="en-US" sz="3200" u="sng" dirty="0">
              <a:solidFill>
                <a:schemeClr val="accent1"/>
              </a:solidFill>
            </a:endParaRPr>
          </a:p>
          <a:p>
            <a:r>
              <a:rPr lang="en-US" sz="3200" dirty="0">
                <a:solidFill>
                  <a:schemeClr val="accent1"/>
                </a:solidFill>
              </a:rPr>
              <a:t>Active participation of family, youth, and community partners is a central feature of the ISF</a:t>
            </a:r>
          </a:p>
          <a:p>
            <a:endParaRPr lang="en-US" dirty="0">
              <a:solidFill>
                <a:schemeClr val="accent1"/>
              </a:solidFill>
            </a:endParaRPr>
          </a:p>
        </p:txBody>
      </p:sp>
      <p:sp>
        <p:nvSpPr>
          <p:cNvPr id="4" name="Slide Number Placeholder 3"/>
          <p:cNvSpPr>
            <a:spLocks noGrp="1"/>
          </p:cNvSpPr>
          <p:nvPr>
            <p:ph type="sldNum" sz="quarter" idx="10"/>
          </p:nvPr>
        </p:nvSpPr>
        <p:spPr/>
        <p:txBody>
          <a:bodyPr/>
          <a:lstStyle/>
          <a:p>
            <a:fld id="{48F63A3B-78C7-47BE-AE5E-E10140E04643}" type="slidenum">
              <a:rPr lang="en-US" smtClean="0"/>
              <a:pPr/>
              <a:t>14</a:t>
            </a:fld>
            <a:endParaRPr lang="en-US" dirty="0"/>
          </a:p>
        </p:txBody>
      </p:sp>
    </p:spTree>
    <p:extLst>
      <p:ext uri="{BB962C8B-B14F-4D97-AF65-F5344CB8AC3E}">
        <p14:creationId xmlns:p14="http://schemas.microsoft.com/office/powerpoint/2010/main" val="27975070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grpSp>
        <p:nvGrpSpPr>
          <p:cNvPr id="362" name="Google Shape;362;p49"/>
          <p:cNvGrpSpPr/>
          <p:nvPr/>
        </p:nvGrpSpPr>
        <p:grpSpPr>
          <a:xfrm>
            <a:off x="1469696" y="591502"/>
            <a:ext cx="7069658" cy="4826782"/>
            <a:chOff x="31642" y="64597"/>
            <a:chExt cx="7069658" cy="4826782"/>
          </a:xfrm>
        </p:grpSpPr>
        <p:sp>
          <p:nvSpPr>
            <p:cNvPr id="364" name="Google Shape;364;p49"/>
            <p:cNvSpPr txBox="1"/>
            <p:nvPr/>
          </p:nvSpPr>
          <p:spPr>
            <a:xfrm>
              <a:off x="31642" y="119870"/>
              <a:ext cx="2404541" cy="933448"/>
            </a:xfrm>
            <a:prstGeom prst="rect">
              <a:avLst/>
            </a:prstGeom>
            <a:solidFill>
              <a:schemeClr val="accent4">
                <a:lumMod val="20000"/>
                <a:lumOff val="80000"/>
              </a:schemeClr>
            </a:solidFill>
            <a:ln>
              <a:solidFill>
                <a:schemeClr val="accent1"/>
              </a:solidFill>
            </a:ln>
          </p:spPr>
          <p:txBody>
            <a:bodyPr spcFirstLastPara="1" wrap="square" lIns="40000" tIns="26650" rIns="40000" bIns="26650" anchor="ctr" anchorCtr="0">
              <a:noAutofit/>
            </a:bodyPr>
            <a:lstStyle/>
            <a:p>
              <a:pPr marL="0" marR="0" lvl="0" indent="0" algn="ctr" rtl="0">
                <a:lnSpc>
                  <a:spcPct val="90000"/>
                </a:lnSpc>
                <a:spcBef>
                  <a:spcPts val="0"/>
                </a:spcBef>
                <a:spcAft>
                  <a:spcPts val="0"/>
                </a:spcAft>
                <a:buClr>
                  <a:srgbClr val="000000"/>
                </a:buClr>
                <a:buSzPts val="2100"/>
                <a:buFont typeface="Arial"/>
                <a:buNone/>
              </a:pPr>
              <a:r>
                <a:rPr lang="en-US" sz="3200" b="1" i="0" u="none" strike="noStrike" cap="none" dirty="0">
                  <a:latin typeface="+mj-lt"/>
                  <a:ea typeface="Palatino Linotype"/>
                  <a:cs typeface="Palatino Linotype"/>
                  <a:sym typeface="Palatino Linotype"/>
                </a:rPr>
                <a:t>Traditional</a:t>
              </a:r>
              <a:endParaRPr sz="3200" b="1" i="0" u="none" strike="noStrike" cap="none" dirty="0">
                <a:latin typeface="+mj-lt"/>
                <a:ea typeface="Palatino Linotype"/>
                <a:cs typeface="Palatino Linotype"/>
                <a:sym typeface="Palatino Linotype"/>
              </a:endParaRPr>
            </a:p>
          </p:txBody>
        </p:sp>
        <p:sp>
          <p:nvSpPr>
            <p:cNvPr id="365" name="Google Shape;365;p49"/>
            <p:cNvSpPr/>
            <p:nvPr/>
          </p:nvSpPr>
          <p:spPr>
            <a:xfrm>
              <a:off x="248864" y="1173142"/>
              <a:ext cx="246262" cy="743647"/>
            </a:xfrm>
            <a:custGeom>
              <a:avLst/>
              <a:gdLst/>
              <a:ahLst/>
              <a:cxnLst/>
              <a:rect l="l" t="t" r="r" b="b"/>
              <a:pathLst>
                <a:path w="120000" h="120000" extrusionOk="0">
                  <a:moveTo>
                    <a:pt x="0" y="0"/>
                  </a:moveTo>
                  <a:lnTo>
                    <a:pt x="0" y="120000"/>
                  </a:lnTo>
                  <a:lnTo>
                    <a:pt x="120000" y="120000"/>
                  </a:lnTo>
                </a:path>
              </a:pathLst>
            </a:custGeom>
            <a:noFill/>
            <a:ln w="9525" cap="flat" cmpd="sng">
              <a:solidFill>
                <a:srgbClr val="00692E"/>
              </a:solidFill>
              <a:prstDash val="solid"/>
              <a:round/>
              <a:headEnd type="none" w="sm" len="sm"/>
              <a:tailEnd type="none" w="sm" len="sm"/>
            </a:ln>
          </p:spPr>
        </p:sp>
        <p:sp>
          <p:nvSpPr>
            <p:cNvPr id="366" name="Google Shape;366;p49"/>
            <p:cNvSpPr/>
            <p:nvPr/>
          </p:nvSpPr>
          <p:spPr>
            <a:xfrm>
              <a:off x="495126" y="1421024"/>
              <a:ext cx="2589353" cy="991530"/>
            </a:xfrm>
            <a:prstGeom prst="roundRect">
              <a:avLst>
                <a:gd name="adj" fmla="val 10000"/>
              </a:avLst>
            </a:prstGeom>
            <a:solidFill>
              <a:schemeClr val="lt1">
                <a:alpha val="89411"/>
              </a:schemeClr>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7" name="Google Shape;367;p49"/>
            <p:cNvSpPr txBox="1"/>
            <p:nvPr/>
          </p:nvSpPr>
          <p:spPr>
            <a:xfrm>
              <a:off x="524167" y="1450065"/>
              <a:ext cx="2531271" cy="933448"/>
            </a:xfrm>
            <a:prstGeom prst="rect">
              <a:avLst/>
            </a:prstGeom>
            <a:noFill/>
            <a:ln>
              <a:noFill/>
            </a:ln>
          </p:spPr>
          <p:txBody>
            <a:bodyPr spcFirstLastPara="1" wrap="square" lIns="28575" tIns="19050" rIns="28575" bIns="19050" anchor="ctr" anchorCtr="0">
              <a:noAutofit/>
            </a:bodyPr>
            <a:lstStyle/>
            <a:p>
              <a:pPr marL="0" marR="0" lvl="0" indent="0" algn="ctr" rtl="0">
                <a:lnSpc>
                  <a:spcPct val="90000"/>
                </a:lnSpc>
                <a:spcBef>
                  <a:spcPts val="0"/>
                </a:spcBef>
                <a:spcAft>
                  <a:spcPts val="0"/>
                </a:spcAft>
                <a:buClr>
                  <a:srgbClr val="000000"/>
                </a:buClr>
                <a:buSzPts val="1500"/>
                <a:buFont typeface="Arial"/>
                <a:buNone/>
              </a:pPr>
              <a:r>
                <a:rPr lang="en-US" sz="2400" b="0" i="0" u="none" strike="noStrike" cap="none" dirty="0">
                  <a:solidFill>
                    <a:schemeClr val="accent1"/>
                  </a:solidFill>
                  <a:ea typeface="Palatino Linotype"/>
                  <a:cs typeface="Palatino Linotype"/>
                  <a:sym typeface="Palatino Linotype"/>
                </a:rPr>
                <a:t>MH counselor “sees” student at appointments</a:t>
              </a:r>
              <a:endParaRPr sz="2400" b="0" i="0" u="none" strike="noStrike" cap="none" dirty="0">
                <a:solidFill>
                  <a:schemeClr val="accent1"/>
                </a:solidFill>
                <a:ea typeface="Palatino Linotype"/>
                <a:cs typeface="Palatino Linotype"/>
                <a:sym typeface="Palatino Linotype"/>
              </a:endParaRPr>
            </a:p>
          </p:txBody>
        </p:sp>
        <p:sp>
          <p:nvSpPr>
            <p:cNvPr id="368" name="Google Shape;368;p49"/>
            <p:cNvSpPr/>
            <p:nvPr/>
          </p:nvSpPr>
          <p:spPr>
            <a:xfrm>
              <a:off x="248864" y="1173142"/>
              <a:ext cx="246262" cy="1983060"/>
            </a:xfrm>
            <a:custGeom>
              <a:avLst/>
              <a:gdLst/>
              <a:ahLst/>
              <a:cxnLst/>
              <a:rect l="l" t="t" r="r" b="b"/>
              <a:pathLst>
                <a:path w="120000" h="120000" extrusionOk="0">
                  <a:moveTo>
                    <a:pt x="0" y="0"/>
                  </a:moveTo>
                  <a:lnTo>
                    <a:pt x="0" y="120000"/>
                  </a:lnTo>
                  <a:lnTo>
                    <a:pt x="120000" y="120000"/>
                  </a:lnTo>
                </a:path>
              </a:pathLst>
            </a:custGeom>
            <a:noFill/>
            <a:ln w="9525" cap="flat" cmpd="sng">
              <a:solidFill>
                <a:srgbClr val="00692E"/>
              </a:solidFill>
              <a:prstDash val="solid"/>
              <a:round/>
              <a:headEnd type="none" w="sm" len="sm"/>
              <a:tailEnd type="none" w="sm" len="sm"/>
            </a:ln>
          </p:spPr>
        </p:sp>
        <p:sp>
          <p:nvSpPr>
            <p:cNvPr id="369" name="Google Shape;369;p49"/>
            <p:cNvSpPr/>
            <p:nvPr/>
          </p:nvSpPr>
          <p:spPr>
            <a:xfrm>
              <a:off x="495126" y="2660437"/>
              <a:ext cx="2589353" cy="991530"/>
            </a:xfrm>
            <a:prstGeom prst="roundRect">
              <a:avLst>
                <a:gd name="adj" fmla="val 10000"/>
              </a:avLst>
            </a:prstGeom>
            <a:solidFill>
              <a:schemeClr val="lt1">
                <a:alpha val="89411"/>
              </a:schemeClr>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0" name="Google Shape;370;p49"/>
            <p:cNvSpPr txBox="1"/>
            <p:nvPr/>
          </p:nvSpPr>
          <p:spPr>
            <a:xfrm>
              <a:off x="524167" y="2689478"/>
              <a:ext cx="2531271" cy="933448"/>
            </a:xfrm>
            <a:prstGeom prst="rect">
              <a:avLst/>
            </a:prstGeom>
            <a:noFill/>
            <a:ln>
              <a:noFill/>
            </a:ln>
          </p:spPr>
          <p:txBody>
            <a:bodyPr spcFirstLastPara="1" wrap="square" lIns="28575" tIns="19050" rIns="28575" bIns="19050" anchor="ctr" anchorCtr="0">
              <a:noAutofit/>
            </a:bodyPr>
            <a:lstStyle/>
            <a:p>
              <a:pPr marL="0" marR="0" lvl="0" indent="0" algn="ctr" rtl="0">
                <a:lnSpc>
                  <a:spcPct val="90000"/>
                </a:lnSpc>
                <a:spcBef>
                  <a:spcPts val="0"/>
                </a:spcBef>
                <a:spcAft>
                  <a:spcPts val="0"/>
                </a:spcAft>
                <a:buClr>
                  <a:srgbClr val="000000"/>
                </a:buClr>
                <a:buSzPts val="1500"/>
                <a:buFont typeface="Arial"/>
                <a:buNone/>
              </a:pPr>
              <a:r>
                <a:rPr lang="en-US" sz="2400" b="0" i="0" u="none" strike="noStrike" cap="none" dirty="0">
                  <a:solidFill>
                    <a:schemeClr val="accent1"/>
                  </a:solidFill>
                  <a:ea typeface="Palatino Linotype"/>
                  <a:cs typeface="Palatino Linotype"/>
                  <a:sym typeface="Palatino Linotype"/>
                </a:rPr>
                <a:t>Clinicians only do “mental health”</a:t>
              </a:r>
              <a:endParaRPr sz="2400" b="0" i="0" u="none" strike="noStrike" cap="none" dirty="0">
                <a:solidFill>
                  <a:schemeClr val="accent1"/>
                </a:solidFill>
                <a:ea typeface="Palatino Linotype"/>
                <a:cs typeface="Palatino Linotype"/>
                <a:sym typeface="Palatino Linotype"/>
              </a:endParaRPr>
            </a:p>
          </p:txBody>
        </p:sp>
        <p:sp>
          <p:nvSpPr>
            <p:cNvPr id="371" name="Google Shape;371;p49"/>
            <p:cNvSpPr/>
            <p:nvPr/>
          </p:nvSpPr>
          <p:spPr>
            <a:xfrm>
              <a:off x="248864" y="1173142"/>
              <a:ext cx="246262" cy="3222473"/>
            </a:xfrm>
            <a:custGeom>
              <a:avLst/>
              <a:gdLst/>
              <a:ahLst/>
              <a:cxnLst/>
              <a:rect l="l" t="t" r="r" b="b"/>
              <a:pathLst>
                <a:path w="120000" h="120000" extrusionOk="0">
                  <a:moveTo>
                    <a:pt x="0" y="0"/>
                  </a:moveTo>
                  <a:lnTo>
                    <a:pt x="0" y="120000"/>
                  </a:lnTo>
                  <a:lnTo>
                    <a:pt x="120000" y="120000"/>
                  </a:lnTo>
                </a:path>
              </a:pathLst>
            </a:custGeom>
            <a:noFill/>
            <a:ln w="9525" cap="flat" cmpd="sng">
              <a:solidFill>
                <a:srgbClr val="00692E"/>
              </a:solidFill>
              <a:prstDash val="solid"/>
              <a:round/>
              <a:headEnd type="none" w="sm" len="sm"/>
              <a:tailEnd type="none" w="sm" len="sm"/>
            </a:ln>
          </p:spPr>
        </p:sp>
        <p:sp>
          <p:nvSpPr>
            <p:cNvPr id="372" name="Google Shape;372;p49"/>
            <p:cNvSpPr/>
            <p:nvPr/>
          </p:nvSpPr>
          <p:spPr>
            <a:xfrm>
              <a:off x="495126" y="3899849"/>
              <a:ext cx="2589353" cy="991530"/>
            </a:xfrm>
            <a:prstGeom prst="roundRect">
              <a:avLst>
                <a:gd name="adj" fmla="val 10000"/>
              </a:avLst>
            </a:prstGeom>
            <a:solidFill>
              <a:schemeClr val="lt1">
                <a:alpha val="89411"/>
              </a:schemeClr>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3" name="Google Shape;373;p49"/>
            <p:cNvSpPr txBox="1"/>
            <p:nvPr/>
          </p:nvSpPr>
          <p:spPr>
            <a:xfrm>
              <a:off x="524167" y="3928890"/>
              <a:ext cx="2531271" cy="933448"/>
            </a:xfrm>
            <a:prstGeom prst="rect">
              <a:avLst/>
            </a:prstGeom>
            <a:noFill/>
            <a:ln>
              <a:noFill/>
            </a:ln>
          </p:spPr>
          <p:txBody>
            <a:bodyPr spcFirstLastPara="1" wrap="square" lIns="28575" tIns="19050" rIns="28575" bIns="19050" anchor="ctr" anchorCtr="0">
              <a:noAutofit/>
            </a:bodyPr>
            <a:lstStyle/>
            <a:p>
              <a:pPr marL="0" marR="0" lvl="0" indent="0" algn="ctr" rtl="0">
                <a:lnSpc>
                  <a:spcPct val="90000"/>
                </a:lnSpc>
                <a:spcBef>
                  <a:spcPts val="0"/>
                </a:spcBef>
                <a:spcAft>
                  <a:spcPts val="0"/>
                </a:spcAft>
                <a:buClr>
                  <a:srgbClr val="000000"/>
                </a:buClr>
                <a:buSzPts val="1500"/>
                <a:buFont typeface="Arial"/>
                <a:buNone/>
              </a:pPr>
              <a:r>
                <a:rPr lang="en-US" sz="2400" b="0" i="0" u="none" strike="noStrike" cap="none" dirty="0">
                  <a:solidFill>
                    <a:schemeClr val="accent1"/>
                  </a:solidFill>
                  <a:ea typeface="Palatino Linotype"/>
                  <a:cs typeface="Palatino Linotype"/>
                  <a:sym typeface="Palatino Linotype"/>
                </a:rPr>
                <a:t>Case management notes</a:t>
              </a:r>
              <a:endParaRPr sz="2400" b="0" i="0" u="none" strike="noStrike" cap="none" dirty="0">
                <a:solidFill>
                  <a:schemeClr val="accent1"/>
                </a:solidFill>
                <a:ea typeface="Palatino Linotype"/>
                <a:cs typeface="Palatino Linotype"/>
                <a:sym typeface="Palatino Linotype"/>
              </a:endParaRPr>
            </a:p>
          </p:txBody>
        </p:sp>
        <p:sp>
          <p:nvSpPr>
            <p:cNvPr id="374" name="Google Shape;374;p49"/>
            <p:cNvSpPr/>
            <p:nvPr/>
          </p:nvSpPr>
          <p:spPr>
            <a:xfrm>
              <a:off x="3087720" y="181611"/>
              <a:ext cx="3189370" cy="991530"/>
            </a:xfrm>
            <a:prstGeom prst="roundRect">
              <a:avLst>
                <a:gd name="adj" fmla="val 10000"/>
              </a:avLst>
            </a:prstGeom>
            <a:solidFill>
              <a:srgbClr val="FFFF00"/>
            </a:solidFill>
            <a:ln>
              <a:noFill/>
            </a:ln>
            <a:effectLst>
              <a:outerShdw blurRad="40000" dist="23000" dir="5400000" rotWithShape="0">
                <a:srgbClr val="000000">
                  <a:alpha val="34509"/>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5" name="Google Shape;375;p49"/>
            <p:cNvSpPr txBox="1"/>
            <p:nvPr/>
          </p:nvSpPr>
          <p:spPr>
            <a:xfrm>
              <a:off x="2995157" y="64597"/>
              <a:ext cx="3538655" cy="1114936"/>
            </a:xfrm>
            <a:prstGeom prst="rect">
              <a:avLst/>
            </a:prstGeom>
            <a:solidFill>
              <a:schemeClr val="accent4">
                <a:lumMod val="20000"/>
                <a:lumOff val="80000"/>
              </a:schemeClr>
            </a:solidFill>
            <a:ln>
              <a:solidFill>
                <a:schemeClr val="accent1"/>
              </a:solidFill>
            </a:ln>
            <a:effectLst/>
          </p:spPr>
          <p:txBody>
            <a:bodyPr spcFirstLastPara="1" wrap="square" lIns="40000" tIns="26650" rIns="40000" bIns="26650" anchor="ctr" anchorCtr="0">
              <a:noAutofit/>
            </a:bodyPr>
            <a:lstStyle/>
            <a:p>
              <a:pPr marL="0" marR="0" lvl="0" indent="0" algn="ctr" rtl="0">
                <a:lnSpc>
                  <a:spcPct val="90000"/>
                </a:lnSpc>
                <a:spcBef>
                  <a:spcPts val="0"/>
                </a:spcBef>
                <a:spcAft>
                  <a:spcPts val="0"/>
                </a:spcAft>
                <a:buClr>
                  <a:srgbClr val="000000"/>
                </a:buClr>
                <a:buSzPts val="2100"/>
                <a:buFont typeface="Arial"/>
                <a:buNone/>
              </a:pPr>
              <a:r>
                <a:rPr lang="en-US" sz="3200" b="1" i="0" u="none" strike="noStrike" cap="none" dirty="0">
                  <a:latin typeface="+mj-lt"/>
                  <a:ea typeface="Palatino Linotype"/>
                  <a:cs typeface="Palatino Linotype"/>
                  <a:sym typeface="Palatino Linotype"/>
                </a:rPr>
                <a:t>An Interconnected Systems Framework</a:t>
              </a:r>
              <a:endParaRPr sz="3200" b="1" i="0" u="none" strike="noStrike" cap="none" dirty="0">
                <a:latin typeface="+mj-lt"/>
                <a:ea typeface="Palatino Linotype"/>
                <a:cs typeface="Palatino Linotype"/>
                <a:sym typeface="Palatino Linotype"/>
              </a:endParaRPr>
            </a:p>
          </p:txBody>
        </p:sp>
        <p:sp>
          <p:nvSpPr>
            <p:cNvPr id="376" name="Google Shape;376;p49"/>
            <p:cNvSpPr/>
            <p:nvPr/>
          </p:nvSpPr>
          <p:spPr>
            <a:xfrm>
              <a:off x="3333982" y="1173142"/>
              <a:ext cx="246262" cy="743647"/>
            </a:xfrm>
            <a:custGeom>
              <a:avLst/>
              <a:gdLst/>
              <a:ahLst/>
              <a:cxnLst/>
              <a:rect l="l" t="t" r="r" b="b"/>
              <a:pathLst>
                <a:path w="120000" h="120000" extrusionOk="0">
                  <a:moveTo>
                    <a:pt x="0" y="0"/>
                  </a:moveTo>
                  <a:lnTo>
                    <a:pt x="0" y="120000"/>
                  </a:lnTo>
                  <a:lnTo>
                    <a:pt x="120000" y="120000"/>
                  </a:lnTo>
                </a:path>
              </a:pathLst>
            </a:custGeom>
            <a:noFill/>
            <a:ln w="9525" cap="flat" cmpd="sng">
              <a:solidFill>
                <a:srgbClr val="00692E"/>
              </a:solidFill>
              <a:prstDash val="solid"/>
              <a:round/>
              <a:headEnd type="none" w="sm" len="sm"/>
              <a:tailEnd type="none" w="sm" len="sm"/>
            </a:ln>
          </p:spPr>
        </p:sp>
        <p:sp>
          <p:nvSpPr>
            <p:cNvPr id="377" name="Google Shape;377;p49"/>
            <p:cNvSpPr/>
            <p:nvPr/>
          </p:nvSpPr>
          <p:spPr>
            <a:xfrm>
              <a:off x="3580244" y="1421023"/>
              <a:ext cx="3521056" cy="1132345"/>
            </a:xfrm>
            <a:prstGeom prst="roundRect">
              <a:avLst>
                <a:gd name="adj" fmla="val 10000"/>
              </a:avLst>
            </a:prstGeom>
            <a:solidFill>
              <a:schemeClr val="lt1">
                <a:alpha val="89411"/>
              </a:schemeClr>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8" name="Google Shape;378;p49"/>
            <p:cNvSpPr txBox="1"/>
            <p:nvPr/>
          </p:nvSpPr>
          <p:spPr>
            <a:xfrm>
              <a:off x="3609285" y="1450065"/>
              <a:ext cx="3492015" cy="1060753"/>
            </a:xfrm>
            <a:prstGeom prst="rect">
              <a:avLst/>
            </a:prstGeom>
            <a:noFill/>
            <a:ln>
              <a:noFill/>
            </a:ln>
          </p:spPr>
          <p:txBody>
            <a:bodyPr spcFirstLastPara="1" wrap="square" lIns="28575" tIns="19050" rIns="28575" bIns="19050" anchor="ctr" anchorCtr="0">
              <a:noAutofit/>
            </a:bodyPr>
            <a:lstStyle/>
            <a:p>
              <a:pPr marL="0" marR="0" lvl="0" indent="0" algn="ctr" rtl="0">
                <a:lnSpc>
                  <a:spcPct val="90000"/>
                </a:lnSpc>
                <a:spcBef>
                  <a:spcPts val="0"/>
                </a:spcBef>
                <a:spcAft>
                  <a:spcPts val="0"/>
                </a:spcAft>
                <a:buClr>
                  <a:srgbClr val="000000"/>
                </a:buClr>
                <a:buSzPts val="1500"/>
                <a:buFont typeface="Arial"/>
                <a:buNone/>
              </a:pPr>
              <a:r>
                <a:rPr lang="en-US" sz="2000" b="0" i="0" u="none" strike="noStrike" cap="none" dirty="0">
                  <a:solidFill>
                    <a:schemeClr val="accent1"/>
                  </a:solidFill>
                  <a:ea typeface="Palatino Linotype"/>
                  <a:cs typeface="Palatino Linotype"/>
                  <a:sym typeface="Palatino Linotype"/>
                </a:rPr>
                <a:t>MH person on teams at all tiers. Interventions are defined (core features, dosage, frequency, outcomes)</a:t>
              </a:r>
              <a:endParaRPr sz="2000" b="0" i="0" u="none" strike="noStrike" cap="none" dirty="0">
                <a:solidFill>
                  <a:schemeClr val="accent1"/>
                </a:solidFill>
                <a:ea typeface="Palatino Linotype"/>
                <a:cs typeface="Palatino Linotype"/>
                <a:sym typeface="Palatino Linotype"/>
              </a:endParaRPr>
            </a:p>
          </p:txBody>
        </p:sp>
        <p:sp>
          <p:nvSpPr>
            <p:cNvPr id="379" name="Google Shape;379;p49"/>
            <p:cNvSpPr/>
            <p:nvPr/>
          </p:nvSpPr>
          <p:spPr>
            <a:xfrm>
              <a:off x="3333982" y="1173142"/>
              <a:ext cx="246262" cy="1983060"/>
            </a:xfrm>
            <a:custGeom>
              <a:avLst/>
              <a:gdLst/>
              <a:ahLst/>
              <a:cxnLst/>
              <a:rect l="l" t="t" r="r" b="b"/>
              <a:pathLst>
                <a:path w="120000" h="120000" extrusionOk="0">
                  <a:moveTo>
                    <a:pt x="0" y="0"/>
                  </a:moveTo>
                  <a:lnTo>
                    <a:pt x="0" y="120000"/>
                  </a:lnTo>
                  <a:lnTo>
                    <a:pt x="120000" y="120000"/>
                  </a:lnTo>
                </a:path>
              </a:pathLst>
            </a:custGeom>
            <a:noFill/>
            <a:ln w="9525" cap="flat" cmpd="sng">
              <a:solidFill>
                <a:srgbClr val="00692E"/>
              </a:solidFill>
              <a:prstDash val="solid"/>
              <a:round/>
              <a:headEnd type="none" w="sm" len="sm"/>
              <a:tailEnd type="none" w="sm" len="sm"/>
            </a:ln>
          </p:spPr>
        </p:sp>
        <p:sp>
          <p:nvSpPr>
            <p:cNvPr id="380" name="Google Shape;380;p49"/>
            <p:cNvSpPr/>
            <p:nvPr/>
          </p:nvSpPr>
          <p:spPr>
            <a:xfrm>
              <a:off x="3580244" y="2660437"/>
              <a:ext cx="3521056" cy="991530"/>
            </a:xfrm>
            <a:prstGeom prst="roundRect">
              <a:avLst>
                <a:gd name="adj" fmla="val 10000"/>
              </a:avLst>
            </a:prstGeom>
            <a:solidFill>
              <a:schemeClr val="lt1">
                <a:alpha val="89411"/>
              </a:schemeClr>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1" name="Google Shape;381;p49"/>
            <p:cNvSpPr txBox="1"/>
            <p:nvPr/>
          </p:nvSpPr>
          <p:spPr>
            <a:xfrm>
              <a:off x="3609285" y="2660437"/>
              <a:ext cx="3399452" cy="933448"/>
            </a:xfrm>
            <a:prstGeom prst="rect">
              <a:avLst/>
            </a:prstGeom>
            <a:noFill/>
            <a:ln>
              <a:noFill/>
            </a:ln>
          </p:spPr>
          <p:txBody>
            <a:bodyPr spcFirstLastPara="1" wrap="square" lIns="28575" tIns="19050" rIns="28575" bIns="19050" anchor="ctr" anchorCtr="0">
              <a:noAutofit/>
            </a:bodyPr>
            <a:lstStyle/>
            <a:p>
              <a:pPr marL="0" marR="0" lvl="0" indent="0" algn="ctr" rtl="0">
                <a:lnSpc>
                  <a:spcPct val="90000"/>
                </a:lnSpc>
                <a:spcBef>
                  <a:spcPts val="0"/>
                </a:spcBef>
                <a:spcAft>
                  <a:spcPts val="0"/>
                </a:spcAft>
                <a:buClr>
                  <a:srgbClr val="000000"/>
                </a:buClr>
                <a:buSzPts val="1500"/>
                <a:buFont typeface="Arial"/>
                <a:buNone/>
              </a:pPr>
              <a:r>
                <a:rPr lang="en-US" sz="2000" b="0" i="0" u="none" strike="noStrike" cap="none" dirty="0">
                  <a:solidFill>
                    <a:schemeClr val="accent1"/>
                  </a:solidFill>
                  <a:ea typeface="Palatino Linotype"/>
                  <a:cs typeface="Palatino Linotype"/>
                  <a:sym typeface="Palatino Linotype"/>
                </a:rPr>
                <a:t>MH is everyone’s job. Clinicians contribute to integrated plan</a:t>
              </a:r>
              <a:endParaRPr sz="2000" b="0" i="0" u="none" strike="noStrike" cap="none" dirty="0">
                <a:solidFill>
                  <a:schemeClr val="accent1"/>
                </a:solidFill>
                <a:ea typeface="Palatino Linotype"/>
                <a:cs typeface="Palatino Linotype"/>
                <a:sym typeface="Palatino Linotype"/>
              </a:endParaRPr>
            </a:p>
          </p:txBody>
        </p:sp>
        <p:sp>
          <p:nvSpPr>
            <p:cNvPr id="382" name="Google Shape;382;p49"/>
            <p:cNvSpPr/>
            <p:nvPr/>
          </p:nvSpPr>
          <p:spPr>
            <a:xfrm>
              <a:off x="3333982" y="1173142"/>
              <a:ext cx="246262" cy="3222473"/>
            </a:xfrm>
            <a:custGeom>
              <a:avLst/>
              <a:gdLst/>
              <a:ahLst/>
              <a:cxnLst/>
              <a:rect l="l" t="t" r="r" b="b"/>
              <a:pathLst>
                <a:path w="120000" h="120000" extrusionOk="0">
                  <a:moveTo>
                    <a:pt x="0" y="0"/>
                  </a:moveTo>
                  <a:lnTo>
                    <a:pt x="0" y="120000"/>
                  </a:lnTo>
                  <a:lnTo>
                    <a:pt x="120000" y="120000"/>
                  </a:lnTo>
                </a:path>
              </a:pathLst>
            </a:custGeom>
            <a:noFill/>
            <a:ln w="9525" cap="flat" cmpd="sng">
              <a:solidFill>
                <a:srgbClr val="00692E"/>
              </a:solidFill>
              <a:prstDash val="solid"/>
              <a:round/>
              <a:headEnd type="none" w="sm" len="sm"/>
              <a:tailEnd type="none" w="sm" len="sm"/>
            </a:ln>
          </p:spPr>
        </p:sp>
        <p:sp>
          <p:nvSpPr>
            <p:cNvPr id="383" name="Google Shape;383;p49"/>
            <p:cNvSpPr/>
            <p:nvPr/>
          </p:nvSpPr>
          <p:spPr>
            <a:xfrm>
              <a:off x="3580244" y="3899849"/>
              <a:ext cx="3521056" cy="991530"/>
            </a:xfrm>
            <a:prstGeom prst="roundRect">
              <a:avLst>
                <a:gd name="adj" fmla="val 10000"/>
              </a:avLst>
            </a:prstGeom>
            <a:solidFill>
              <a:schemeClr val="lt1">
                <a:alpha val="89411"/>
              </a:schemeClr>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4" name="Google Shape;384;p49"/>
            <p:cNvSpPr txBox="1"/>
            <p:nvPr/>
          </p:nvSpPr>
          <p:spPr>
            <a:xfrm>
              <a:off x="3609286" y="3928890"/>
              <a:ext cx="3492014" cy="933448"/>
            </a:xfrm>
            <a:prstGeom prst="rect">
              <a:avLst/>
            </a:prstGeom>
            <a:noFill/>
            <a:ln>
              <a:noFill/>
            </a:ln>
          </p:spPr>
          <p:txBody>
            <a:bodyPr spcFirstLastPara="1" wrap="square" lIns="28575" tIns="19050" rIns="28575" bIns="19050" anchor="ctr" anchorCtr="0">
              <a:noAutofit/>
            </a:bodyPr>
            <a:lstStyle/>
            <a:p>
              <a:pPr marL="0" marR="0" lvl="0" indent="0" algn="ctr" rtl="0">
                <a:lnSpc>
                  <a:spcPct val="90000"/>
                </a:lnSpc>
                <a:spcBef>
                  <a:spcPts val="0"/>
                </a:spcBef>
                <a:spcAft>
                  <a:spcPts val="0"/>
                </a:spcAft>
                <a:buClr>
                  <a:srgbClr val="000000"/>
                </a:buClr>
                <a:buSzPts val="1500"/>
                <a:buFont typeface="Arial"/>
                <a:buNone/>
              </a:pPr>
              <a:r>
                <a:rPr lang="en-US" sz="2000" b="0" i="0" u="none" strike="noStrike" cap="none" dirty="0">
                  <a:solidFill>
                    <a:schemeClr val="accent1"/>
                  </a:solidFill>
                  <a:ea typeface="Palatino Linotype"/>
                  <a:cs typeface="Palatino Linotype"/>
                  <a:sym typeface="Palatino Linotype"/>
                </a:rPr>
                <a:t>Fidelity AND outcome data determined before delivery; data monitored continuously by teams</a:t>
              </a:r>
              <a:endParaRPr sz="2000" b="0" i="0" u="none" strike="noStrike" cap="none" dirty="0">
                <a:solidFill>
                  <a:schemeClr val="accent1"/>
                </a:solidFill>
                <a:ea typeface="Palatino Linotype"/>
                <a:cs typeface="Palatino Linotype"/>
                <a:sym typeface="Palatino Linotype"/>
              </a:endParaRPr>
            </a:p>
          </p:txBody>
        </p:sp>
      </p:grpSp>
    </p:spTree>
    <p:extLst>
      <p:ext uri="{BB962C8B-B14F-4D97-AF65-F5344CB8AC3E}">
        <p14:creationId xmlns:p14="http://schemas.microsoft.com/office/powerpoint/2010/main" val="40072301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Century Gothic"/>
                <a:cs typeface="Century Gothic"/>
              </a:rPr>
              <a:t>We will not fix Tier 1 with </a:t>
            </a:r>
            <a:br>
              <a:rPr lang="en-US" dirty="0">
                <a:latin typeface="Century Gothic"/>
                <a:cs typeface="Century Gothic"/>
              </a:rPr>
            </a:br>
            <a:r>
              <a:rPr lang="en-US" dirty="0">
                <a:latin typeface="Century Gothic"/>
                <a:cs typeface="Century Gothic"/>
              </a:rPr>
              <a:t>Tiers 2 or 3</a:t>
            </a:r>
          </a:p>
        </p:txBody>
      </p:sp>
      <p:pic>
        <p:nvPicPr>
          <p:cNvPr id="3" name="Picture 2"/>
          <p:cNvPicPr>
            <a:picLocks noChangeAspect="1"/>
          </p:cNvPicPr>
          <p:nvPr/>
        </p:nvPicPr>
        <p:blipFill>
          <a:blip r:embed="rId2"/>
          <a:stretch>
            <a:fillRect/>
          </a:stretch>
        </p:blipFill>
        <p:spPr>
          <a:xfrm>
            <a:off x="1165412" y="1500094"/>
            <a:ext cx="7064188" cy="5298141"/>
          </a:xfrm>
          <a:prstGeom prst="rect">
            <a:avLst/>
          </a:prstGeom>
        </p:spPr>
      </p:pic>
    </p:spTree>
    <p:extLst>
      <p:ext uri="{BB962C8B-B14F-4D97-AF65-F5344CB8AC3E}">
        <p14:creationId xmlns:p14="http://schemas.microsoft.com/office/powerpoint/2010/main" val="36419198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2019" name="Rectangle 3"/>
          <p:cNvSpPr>
            <a:spLocks noGrp="1" noChangeArrowheads="1"/>
          </p:cNvSpPr>
          <p:nvPr>
            <p:ph idx="1"/>
          </p:nvPr>
        </p:nvSpPr>
        <p:spPr/>
        <p:txBody>
          <a:bodyPr/>
          <a:lstStyle/>
          <a:p>
            <a:endParaRPr lang="en-CA" dirty="0"/>
          </a:p>
          <a:p>
            <a:endParaRPr lang="en-CA" dirty="0"/>
          </a:p>
          <a:p>
            <a:pPr marL="0" indent="0" algn="ctr">
              <a:buNone/>
            </a:pPr>
            <a:r>
              <a:rPr lang="en-CA" dirty="0"/>
              <a:t>Standalone programs are unlikely to provide the consistent support needed to improve outcomes</a:t>
            </a:r>
          </a:p>
        </p:txBody>
      </p:sp>
      <p:sp>
        <p:nvSpPr>
          <p:cNvPr id="982018" name="Rectangle 2"/>
          <p:cNvSpPr>
            <a:spLocks noGrp="1" noChangeArrowheads="1"/>
          </p:cNvSpPr>
          <p:nvPr>
            <p:ph type="title"/>
          </p:nvPr>
        </p:nvSpPr>
        <p:spPr>
          <a:xfrm>
            <a:off x="434622" y="786491"/>
            <a:ext cx="8229600" cy="1143000"/>
          </a:xfrm>
        </p:spPr>
        <p:txBody>
          <a:bodyPr>
            <a:noAutofit/>
          </a:bodyPr>
          <a:lstStyle/>
          <a:p>
            <a:r>
              <a:rPr lang="en-US" sz="4000" b="1" dirty="0">
                <a:solidFill>
                  <a:srgbClr val="1F497D"/>
                </a:solidFill>
                <a:latin typeface="Century Gothic"/>
                <a:ea typeface="Questrial"/>
                <a:cs typeface="Century Gothic"/>
              </a:rPr>
              <a:t>Address challenges with a framework, not isolated, standalone programs</a:t>
            </a:r>
            <a:endParaRPr lang="en-CA" sz="4000" b="1" dirty="0">
              <a:solidFill>
                <a:srgbClr val="1F497D"/>
              </a:solidFill>
              <a:latin typeface="Century Gothic"/>
              <a:ea typeface="Questrial"/>
              <a:cs typeface="Century Gothic"/>
            </a:endParaRPr>
          </a:p>
        </p:txBody>
      </p:sp>
      <p:pic>
        <p:nvPicPr>
          <p:cNvPr id="2" name="Picture 1" descr="Screen Shot 2019-10-06 at 3.10.3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470" y="0"/>
            <a:ext cx="4835084" cy="4995332"/>
          </a:xfrm>
          <a:prstGeom prst="rect">
            <a:avLst/>
          </a:prstGeom>
        </p:spPr>
      </p:pic>
      <p:pic>
        <p:nvPicPr>
          <p:cNvPr id="3" name="Picture 2" descr="Screen Shot 2019-10-06 at 3.10.45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3677" y="2577630"/>
            <a:ext cx="4291936" cy="3998148"/>
          </a:xfrm>
          <a:prstGeom prst="rect">
            <a:avLst/>
          </a:prstGeom>
        </p:spPr>
      </p:pic>
    </p:spTree>
    <p:extLst>
      <p:ext uri="{BB962C8B-B14F-4D97-AF65-F5344CB8AC3E}">
        <p14:creationId xmlns:p14="http://schemas.microsoft.com/office/powerpoint/2010/main" val="40849273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nodeType="clickEffect">
                                  <p:stCondLst>
                                    <p:cond delay="0"/>
                                  </p:stCondLst>
                                  <p:childTnLst>
                                    <p:animEffect transition="out" filter="dissolve">
                                      <p:cBhvr>
                                        <p:cTn id="14" dur="500"/>
                                        <p:tgtEl>
                                          <p:spTgt spid="2"/>
                                        </p:tgtEl>
                                      </p:cBhvr>
                                    </p:animEffect>
                                    <p:set>
                                      <p:cBhvr>
                                        <p:cTn id="15" dur="1" fill="hold">
                                          <p:stCondLst>
                                            <p:cond delay="499"/>
                                          </p:stCondLst>
                                        </p:cTn>
                                        <p:tgtEl>
                                          <p:spTgt spid="2"/>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9" presetClass="exit" presetSubtype="0" fill="hold" nodeType="clickEffect">
                                  <p:stCondLst>
                                    <p:cond delay="0"/>
                                  </p:stCondLst>
                                  <p:childTnLst>
                                    <p:animEffect transition="out" filter="dissolv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820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8201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2019" grpId="0" build="p"/>
      <p:bldP spid="9820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48F63A3B-78C7-47BE-AE5E-E10140E04643}" type="slidenum">
              <a:rPr lang="en-US" smtClean="0"/>
              <a:pPr/>
              <a:t>18</a:t>
            </a:fld>
            <a:endParaRPr lang="en-US" dirty="0"/>
          </a:p>
        </p:txBody>
      </p:sp>
      <p:sp>
        <p:nvSpPr>
          <p:cNvPr id="6" name="Title 5"/>
          <p:cNvSpPr>
            <a:spLocks noGrp="1"/>
          </p:cNvSpPr>
          <p:nvPr>
            <p:ph type="title"/>
          </p:nvPr>
        </p:nvSpPr>
        <p:spPr>
          <a:xfrm>
            <a:off x="1262742" y="269856"/>
            <a:ext cx="7081159" cy="867492"/>
          </a:xfrm>
        </p:spPr>
        <p:txBody>
          <a:bodyPr>
            <a:noAutofit/>
          </a:bodyPr>
          <a:lstStyle/>
          <a:p>
            <a:r>
              <a:rPr lang="en-US" sz="4000" dirty="0"/>
              <a:t>Almost Doesn’t Support our Work</a:t>
            </a:r>
          </a:p>
        </p:txBody>
      </p:sp>
      <p:sp>
        <p:nvSpPr>
          <p:cNvPr id="7" name="Text Placeholder 6"/>
          <p:cNvSpPr>
            <a:spLocks noGrp="1"/>
          </p:cNvSpPr>
          <p:nvPr>
            <p:ph type="body" idx="1"/>
          </p:nvPr>
        </p:nvSpPr>
        <p:spPr>
          <a:xfrm>
            <a:off x="816429" y="1469571"/>
            <a:ext cx="7527472" cy="4578804"/>
          </a:xfrm>
        </p:spPr>
        <p:txBody>
          <a:bodyPr/>
          <a:lstStyle/>
          <a:p>
            <a:r>
              <a:rPr lang="en-US" sz="3200" dirty="0"/>
              <a:t>Initial findings indicate that almost at fidelity does not produce the outcomes we are working towards</a:t>
            </a:r>
          </a:p>
          <a:p>
            <a:r>
              <a:rPr lang="en-US" sz="3200" dirty="0"/>
              <a:t>Data show little difference between schools that aren’t implementing at all and schools almost reaching fidelity, but not full fidelity</a:t>
            </a:r>
          </a:p>
          <a:p>
            <a:r>
              <a:rPr lang="en-US" sz="3200" dirty="0"/>
              <a:t>Fidelity appears to be a threshold and not a continuum </a:t>
            </a:r>
          </a:p>
          <a:p>
            <a:endParaRPr lang="en-US" dirty="0"/>
          </a:p>
        </p:txBody>
      </p:sp>
      <p:sp>
        <p:nvSpPr>
          <p:cNvPr id="8" name="TextBox 7"/>
          <p:cNvSpPr txBox="1"/>
          <p:nvPr/>
        </p:nvSpPr>
        <p:spPr>
          <a:xfrm>
            <a:off x="586109" y="6249398"/>
            <a:ext cx="3336859" cy="369332"/>
          </a:xfrm>
          <a:prstGeom prst="rect">
            <a:avLst/>
          </a:prstGeom>
          <a:noFill/>
        </p:spPr>
        <p:txBody>
          <a:bodyPr wrap="none" rtlCol="0">
            <a:spAutoFit/>
          </a:bodyPr>
          <a:lstStyle/>
          <a:p>
            <a:r>
              <a:rPr lang="en-US" dirty="0"/>
              <a:t>(Swain-Bradley &amp; Freeman, 2015)</a:t>
            </a:r>
          </a:p>
        </p:txBody>
      </p:sp>
    </p:spTree>
    <p:extLst>
      <p:ext uri="{BB962C8B-B14F-4D97-AF65-F5344CB8AC3E}">
        <p14:creationId xmlns:p14="http://schemas.microsoft.com/office/powerpoint/2010/main" val="22577419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67"/>
          <p:cNvSpPr/>
          <p:nvPr/>
        </p:nvSpPr>
        <p:spPr>
          <a:xfrm>
            <a:off x="0" y="-1"/>
            <a:ext cx="9144000" cy="685800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Palatino Linotype"/>
              <a:buNone/>
            </a:pPr>
            <a:endParaRPr sz="1800" b="0" i="0" u="none" strike="noStrike" cap="none">
              <a:solidFill>
                <a:srgbClr val="FFFFFF"/>
              </a:solidFill>
              <a:latin typeface="Calibri"/>
              <a:ea typeface="Calibri"/>
              <a:cs typeface="Calibri"/>
              <a:sym typeface="Calibri"/>
            </a:endParaRPr>
          </a:p>
        </p:txBody>
      </p:sp>
      <p:grpSp>
        <p:nvGrpSpPr>
          <p:cNvPr id="557" name="Google Shape;557;p67"/>
          <p:cNvGrpSpPr/>
          <p:nvPr/>
        </p:nvGrpSpPr>
        <p:grpSpPr>
          <a:xfrm>
            <a:off x="-313134" y="0"/>
            <a:ext cx="9438087" cy="6853238"/>
            <a:chOff x="-417513" y="0"/>
            <a:chExt cx="12584114" cy="6853238"/>
          </a:xfrm>
        </p:grpSpPr>
        <p:sp>
          <p:nvSpPr>
            <p:cNvPr id="558" name="Google Shape;558;p67"/>
            <p:cNvSpPr/>
            <p:nvPr/>
          </p:nvSpPr>
          <p:spPr>
            <a:xfrm>
              <a:off x="1306513" y="0"/>
              <a:ext cx="3862388" cy="6843713"/>
            </a:xfrm>
            <a:custGeom>
              <a:avLst/>
              <a:gdLst/>
              <a:ahLst/>
              <a:cxnLst/>
              <a:rect l="l" t="t" r="r" b="b"/>
              <a:pathLst>
                <a:path w="813" h="1440" extrusionOk="0">
                  <a:moveTo>
                    <a:pt x="813" y="0"/>
                  </a:moveTo>
                  <a:cubicBezTo>
                    <a:pt x="331" y="221"/>
                    <a:pt x="0" y="1039"/>
                    <a:pt x="435"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9" name="Google Shape;559;p67"/>
            <p:cNvSpPr/>
            <p:nvPr/>
          </p:nvSpPr>
          <p:spPr>
            <a:xfrm>
              <a:off x="10626725" y="9525"/>
              <a:ext cx="1539875" cy="555625"/>
            </a:xfrm>
            <a:custGeom>
              <a:avLst/>
              <a:gdLst/>
              <a:ahLst/>
              <a:cxnLst/>
              <a:rect l="l" t="t" r="r" b="b"/>
              <a:pathLst>
                <a:path w="324" h="117" extrusionOk="0">
                  <a:moveTo>
                    <a:pt x="324" y="117"/>
                  </a:moveTo>
                  <a:cubicBezTo>
                    <a:pt x="223" y="64"/>
                    <a:pt x="107" y="28"/>
                    <a:pt x="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0" name="Google Shape;560;p67"/>
            <p:cNvSpPr/>
            <p:nvPr/>
          </p:nvSpPr>
          <p:spPr>
            <a:xfrm>
              <a:off x="10247313" y="5013325"/>
              <a:ext cx="1919288" cy="1830388"/>
            </a:xfrm>
            <a:custGeom>
              <a:avLst/>
              <a:gdLst/>
              <a:ahLst/>
              <a:cxnLst/>
              <a:rect l="l" t="t" r="r" b="b"/>
              <a:pathLst>
                <a:path w="404" h="385" extrusionOk="0">
                  <a:moveTo>
                    <a:pt x="0" y="385"/>
                  </a:moveTo>
                  <a:cubicBezTo>
                    <a:pt x="146" y="272"/>
                    <a:pt x="285" y="142"/>
                    <a:pt x="404"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1" name="Google Shape;561;p67"/>
            <p:cNvSpPr/>
            <p:nvPr/>
          </p:nvSpPr>
          <p:spPr>
            <a:xfrm>
              <a:off x="1120775" y="0"/>
              <a:ext cx="3676650" cy="6843713"/>
            </a:xfrm>
            <a:custGeom>
              <a:avLst/>
              <a:gdLst/>
              <a:ahLst/>
              <a:cxnLst/>
              <a:rect l="l" t="t" r="r" b="b"/>
              <a:pathLst>
                <a:path w="774" h="1440" extrusionOk="0">
                  <a:moveTo>
                    <a:pt x="774" y="0"/>
                  </a:moveTo>
                  <a:cubicBezTo>
                    <a:pt x="312" y="240"/>
                    <a:pt x="0" y="1034"/>
                    <a:pt x="411" y="1440"/>
                  </a:cubicBezTo>
                </a:path>
              </a:pathLst>
            </a:custGeom>
            <a:noFill/>
            <a:ln w="9525" cap="flat" cmpd="sng">
              <a:solidFill>
                <a:schemeClr val="dk1">
                  <a:alpha val="20000"/>
                </a:schemeClr>
              </a:solidFill>
              <a:prstDash val="dash"/>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2" name="Google Shape;562;p67"/>
            <p:cNvSpPr/>
            <p:nvPr/>
          </p:nvSpPr>
          <p:spPr>
            <a:xfrm>
              <a:off x="11202988" y="9525"/>
              <a:ext cx="963613" cy="366713"/>
            </a:xfrm>
            <a:custGeom>
              <a:avLst/>
              <a:gdLst/>
              <a:ahLst/>
              <a:cxnLst/>
              <a:rect l="l" t="t" r="r" b="b"/>
              <a:pathLst>
                <a:path w="203" h="77" extrusionOk="0">
                  <a:moveTo>
                    <a:pt x="203" y="77"/>
                  </a:moveTo>
                  <a:cubicBezTo>
                    <a:pt x="138" y="46"/>
                    <a:pt x="68" y="21"/>
                    <a:pt x="0" y="0"/>
                  </a:cubicBezTo>
                </a:path>
              </a:pathLst>
            </a:custGeom>
            <a:noFill/>
            <a:ln w="9525" cap="flat" cmpd="sng">
              <a:solidFill>
                <a:schemeClr val="dk1">
                  <a:alpha val="20000"/>
                </a:schemeClr>
              </a:solidFill>
              <a:prstDash val="dash"/>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3" name="Google Shape;563;p67"/>
            <p:cNvSpPr/>
            <p:nvPr/>
          </p:nvSpPr>
          <p:spPr>
            <a:xfrm>
              <a:off x="10494963" y="5275263"/>
              <a:ext cx="1666875" cy="1577975"/>
            </a:xfrm>
            <a:custGeom>
              <a:avLst/>
              <a:gdLst/>
              <a:ahLst/>
              <a:cxnLst/>
              <a:rect l="l" t="t" r="r" b="b"/>
              <a:pathLst>
                <a:path w="351" h="332" extrusionOk="0">
                  <a:moveTo>
                    <a:pt x="0" y="332"/>
                  </a:moveTo>
                  <a:cubicBezTo>
                    <a:pt x="125" y="232"/>
                    <a:pt x="245" y="121"/>
                    <a:pt x="351" y="0"/>
                  </a:cubicBezTo>
                </a:path>
              </a:pathLst>
            </a:custGeom>
            <a:noFill/>
            <a:ln w="9525" cap="flat" cmpd="sng">
              <a:solidFill>
                <a:schemeClr val="dk1">
                  <a:alpha val="20000"/>
                </a:schemeClr>
              </a:solidFill>
              <a:prstDash val="dash"/>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4" name="Google Shape;564;p67"/>
            <p:cNvSpPr/>
            <p:nvPr/>
          </p:nvSpPr>
          <p:spPr>
            <a:xfrm>
              <a:off x="1001713" y="0"/>
              <a:ext cx="3621088" cy="6843713"/>
            </a:xfrm>
            <a:custGeom>
              <a:avLst/>
              <a:gdLst/>
              <a:ahLst/>
              <a:cxnLst/>
              <a:rect l="l" t="t" r="r" b="b"/>
              <a:pathLst>
                <a:path w="762" h="1440" extrusionOk="0">
                  <a:moveTo>
                    <a:pt x="762" y="0"/>
                  </a:moveTo>
                  <a:cubicBezTo>
                    <a:pt x="308" y="245"/>
                    <a:pt x="0" y="1033"/>
                    <a:pt x="403"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5" name="Google Shape;565;p67"/>
            <p:cNvSpPr/>
            <p:nvPr/>
          </p:nvSpPr>
          <p:spPr>
            <a:xfrm>
              <a:off x="11501438" y="9525"/>
              <a:ext cx="665163" cy="257175"/>
            </a:xfrm>
            <a:custGeom>
              <a:avLst/>
              <a:gdLst/>
              <a:ahLst/>
              <a:cxnLst/>
              <a:rect l="l" t="t" r="r" b="b"/>
              <a:pathLst>
                <a:path w="140" h="54" extrusionOk="0">
                  <a:moveTo>
                    <a:pt x="140" y="54"/>
                  </a:moveTo>
                  <a:cubicBezTo>
                    <a:pt x="95" y="34"/>
                    <a:pt x="48" y="16"/>
                    <a:pt x="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6" name="Google Shape;566;p67"/>
            <p:cNvSpPr/>
            <p:nvPr/>
          </p:nvSpPr>
          <p:spPr>
            <a:xfrm>
              <a:off x="10641013" y="5408613"/>
              <a:ext cx="1525588" cy="1435100"/>
            </a:xfrm>
            <a:custGeom>
              <a:avLst/>
              <a:gdLst/>
              <a:ahLst/>
              <a:cxnLst/>
              <a:rect l="l" t="t" r="r" b="b"/>
              <a:pathLst>
                <a:path w="321" h="302" extrusionOk="0">
                  <a:moveTo>
                    <a:pt x="0" y="302"/>
                  </a:moveTo>
                  <a:cubicBezTo>
                    <a:pt x="114" y="210"/>
                    <a:pt x="223" y="109"/>
                    <a:pt x="321"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7" name="Google Shape;567;p67"/>
            <p:cNvSpPr/>
            <p:nvPr/>
          </p:nvSpPr>
          <p:spPr>
            <a:xfrm>
              <a:off x="1001713" y="0"/>
              <a:ext cx="3244850" cy="6843713"/>
            </a:xfrm>
            <a:custGeom>
              <a:avLst/>
              <a:gdLst/>
              <a:ahLst/>
              <a:cxnLst/>
              <a:rect l="l" t="t" r="r" b="b"/>
              <a:pathLst>
                <a:path w="683" h="1440" extrusionOk="0">
                  <a:moveTo>
                    <a:pt x="683" y="0"/>
                  </a:moveTo>
                  <a:cubicBezTo>
                    <a:pt x="258" y="256"/>
                    <a:pt x="0" y="1041"/>
                    <a:pt x="355"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8" name="Google Shape;568;p67"/>
            <p:cNvSpPr/>
            <p:nvPr/>
          </p:nvSpPr>
          <p:spPr>
            <a:xfrm>
              <a:off x="10802938" y="5518150"/>
              <a:ext cx="1363663" cy="1325563"/>
            </a:xfrm>
            <a:custGeom>
              <a:avLst/>
              <a:gdLst/>
              <a:ahLst/>
              <a:cxnLst/>
              <a:rect l="l" t="t" r="r" b="b"/>
              <a:pathLst>
                <a:path w="287" h="279" extrusionOk="0">
                  <a:moveTo>
                    <a:pt x="0" y="279"/>
                  </a:moveTo>
                  <a:cubicBezTo>
                    <a:pt x="101" y="193"/>
                    <a:pt x="198" y="100"/>
                    <a:pt x="287"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9" name="Google Shape;569;p67"/>
            <p:cNvSpPr/>
            <p:nvPr/>
          </p:nvSpPr>
          <p:spPr>
            <a:xfrm>
              <a:off x="889000" y="0"/>
              <a:ext cx="3230563" cy="6843713"/>
            </a:xfrm>
            <a:custGeom>
              <a:avLst/>
              <a:gdLst/>
              <a:ahLst/>
              <a:cxnLst/>
              <a:rect l="l" t="t" r="r" b="b"/>
              <a:pathLst>
                <a:path w="680" h="1440" extrusionOk="0">
                  <a:moveTo>
                    <a:pt x="680" y="0"/>
                  </a:moveTo>
                  <a:cubicBezTo>
                    <a:pt x="257" y="265"/>
                    <a:pt x="0" y="1026"/>
                    <a:pt x="337"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0" name="Google Shape;570;p67"/>
            <p:cNvSpPr/>
            <p:nvPr/>
          </p:nvSpPr>
          <p:spPr>
            <a:xfrm>
              <a:off x="10979150" y="5694363"/>
              <a:ext cx="1187450" cy="1149350"/>
            </a:xfrm>
            <a:custGeom>
              <a:avLst/>
              <a:gdLst/>
              <a:ahLst/>
              <a:cxnLst/>
              <a:rect l="l" t="t" r="r" b="b"/>
              <a:pathLst>
                <a:path w="250" h="242" extrusionOk="0">
                  <a:moveTo>
                    <a:pt x="0" y="242"/>
                  </a:moveTo>
                  <a:cubicBezTo>
                    <a:pt x="88" y="166"/>
                    <a:pt x="172" y="85"/>
                    <a:pt x="250"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1" name="Google Shape;571;p67"/>
            <p:cNvSpPr/>
            <p:nvPr/>
          </p:nvSpPr>
          <p:spPr>
            <a:xfrm>
              <a:off x="484188" y="0"/>
              <a:ext cx="3421063" cy="6843713"/>
            </a:xfrm>
            <a:custGeom>
              <a:avLst/>
              <a:gdLst/>
              <a:ahLst/>
              <a:cxnLst/>
              <a:rect l="l" t="t" r="r" b="b"/>
              <a:pathLst>
                <a:path w="720" h="1440" extrusionOk="0">
                  <a:moveTo>
                    <a:pt x="720" y="0"/>
                  </a:moveTo>
                  <a:cubicBezTo>
                    <a:pt x="316" y="282"/>
                    <a:pt x="0" y="1018"/>
                    <a:pt x="362"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2" name="Google Shape;572;p67"/>
            <p:cNvSpPr/>
            <p:nvPr/>
          </p:nvSpPr>
          <p:spPr>
            <a:xfrm>
              <a:off x="11287125" y="6049963"/>
              <a:ext cx="879475" cy="793750"/>
            </a:xfrm>
            <a:custGeom>
              <a:avLst/>
              <a:gdLst/>
              <a:ahLst/>
              <a:cxnLst/>
              <a:rect l="l" t="t" r="r" b="b"/>
              <a:pathLst>
                <a:path w="185" h="167" extrusionOk="0">
                  <a:moveTo>
                    <a:pt x="0" y="167"/>
                  </a:moveTo>
                  <a:cubicBezTo>
                    <a:pt x="63" y="114"/>
                    <a:pt x="125" y="58"/>
                    <a:pt x="185" y="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3" name="Google Shape;573;p67"/>
            <p:cNvSpPr/>
            <p:nvPr/>
          </p:nvSpPr>
          <p:spPr>
            <a:xfrm>
              <a:off x="598488" y="0"/>
              <a:ext cx="2717800" cy="6843713"/>
            </a:xfrm>
            <a:custGeom>
              <a:avLst/>
              <a:gdLst/>
              <a:ahLst/>
              <a:cxnLst/>
              <a:rect l="l" t="t" r="r" b="b"/>
              <a:pathLst>
                <a:path w="572" h="1440" extrusionOk="0">
                  <a:moveTo>
                    <a:pt x="572" y="0"/>
                  </a:moveTo>
                  <a:cubicBezTo>
                    <a:pt x="213" y="320"/>
                    <a:pt x="0" y="979"/>
                    <a:pt x="164" y="1440"/>
                  </a:cubicBezTo>
                </a:path>
              </a:pathLst>
            </a:custGeom>
            <a:noFill/>
            <a:ln w="12700" cap="flat" cmpd="sng">
              <a:solidFill>
                <a:schemeClr val="dk1">
                  <a:alpha val="20000"/>
                </a:schemeClr>
              </a:solidFill>
              <a:prstDash val="dashDot"/>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4" name="Google Shape;574;p67"/>
            <p:cNvSpPr/>
            <p:nvPr/>
          </p:nvSpPr>
          <p:spPr>
            <a:xfrm>
              <a:off x="261938" y="0"/>
              <a:ext cx="2944813" cy="6843713"/>
            </a:xfrm>
            <a:custGeom>
              <a:avLst/>
              <a:gdLst/>
              <a:ahLst/>
              <a:cxnLst/>
              <a:rect l="l" t="t" r="r" b="b"/>
              <a:pathLst>
                <a:path w="620" h="1440" extrusionOk="0">
                  <a:moveTo>
                    <a:pt x="620" y="0"/>
                  </a:moveTo>
                  <a:cubicBezTo>
                    <a:pt x="248" y="325"/>
                    <a:pt x="0" y="960"/>
                    <a:pt x="186" y="1440"/>
                  </a:cubicBezTo>
                </a:path>
              </a:pathLst>
            </a:custGeom>
            <a:noFill/>
            <a:ln w="9525" cap="flat" cmpd="sng">
              <a:solidFill>
                <a:schemeClr val="dk1">
                  <a:alpha val="20000"/>
                </a:schemeClr>
              </a:solidFill>
              <a:prstDash val="lgDash"/>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5" name="Google Shape;575;p67"/>
            <p:cNvSpPr/>
            <p:nvPr/>
          </p:nvSpPr>
          <p:spPr>
            <a:xfrm>
              <a:off x="-417513" y="0"/>
              <a:ext cx="2403475" cy="6843713"/>
            </a:xfrm>
            <a:custGeom>
              <a:avLst/>
              <a:gdLst/>
              <a:ahLst/>
              <a:cxnLst/>
              <a:rect l="l" t="t" r="r" b="b"/>
              <a:pathLst>
                <a:path w="506" h="1440" extrusionOk="0">
                  <a:moveTo>
                    <a:pt x="506" y="0"/>
                  </a:moveTo>
                  <a:cubicBezTo>
                    <a:pt x="109" y="356"/>
                    <a:pt x="0" y="943"/>
                    <a:pt x="171" y="1440"/>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6" name="Google Shape;576;p67"/>
            <p:cNvSpPr/>
            <p:nvPr/>
          </p:nvSpPr>
          <p:spPr>
            <a:xfrm>
              <a:off x="14288" y="9525"/>
              <a:ext cx="1771650" cy="3198813"/>
            </a:xfrm>
            <a:custGeom>
              <a:avLst/>
              <a:gdLst/>
              <a:ahLst/>
              <a:cxnLst/>
              <a:rect l="l" t="t" r="r" b="b"/>
              <a:pathLst>
                <a:path w="373" h="673" extrusionOk="0">
                  <a:moveTo>
                    <a:pt x="373" y="0"/>
                  </a:moveTo>
                  <a:cubicBezTo>
                    <a:pt x="175" y="183"/>
                    <a:pt x="51" y="409"/>
                    <a:pt x="0" y="673"/>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7" name="Google Shape;577;p67"/>
            <p:cNvSpPr/>
            <p:nvPr/>
          </p:nvSpPr>
          <p:spPr>
            <a:xfrm>
              <a:off x="4763" y="6016625"/>
              <a:ext cx="214313" cy="827088"/>
            </a:xfrm>
            <a:custGeom>
              <a:avLst/>
              <a:gdLst/>
              <a:ahLst/>
              <a:cxnLst/>
              <a:rect l="l" t="t" r="r" b="b"/>
              <a:pathLst>
                <a:path w="45" h="174" extrusionOk="0">
                  <a:moveTo>
                    <a:pt x="0" y="0"/>
                  </a:moveTo>
                  <a:cubicBezTo>
                    <a:pt x="11" y="59"/>
                    <a:pt x="26" y="118"/>
                    <a:pt x="45" y="174"/>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8" name="Google Shape;578;p67"/>
            <p:cNvSpPr/>
            <p:nvPr/>
          </p:nvSpPr>
          <p:spPr>
            <a:xfrm>
              <a:off x="14288" y="0"/>
              <a:ext cx="1562100" cy="2228850"/>
            </a:xfrm>
            <a:custGeom>
              <a:avLst/>
              <a:gdLst/>
              <a:ahLst/>
              <a:cxnLst/>
              <a:rect l="l" t="t" r="r" b="b"/>
              <a:pathLst>
                <a:path w="329" h="469" extrusionOk="0">
                  <a:moveTo>
                    <a:pt x="329" y="0"/>
                  </a:moveTo>
                  <a:cubicBezTo>
                    <a:pt x="189" y="133"/>
                    <a:pt x="69" y="288"/>
                    <a:pt x="0" y="469"/>
                  </a:cubicBezTo>
                </a:path>
              </a:pathLst>
            </a:custGeom>
            <a:noFill/>
            <a:ln w="9525" cap="flat" cmpd="sng">
              <a:solidFill>
                <a:schemeClr val="dk1">
                  <a:alpha val="20000"/>
                </a:scheme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79" name="Google Shape;579;p67"/>
          <p:cNvGrpSpPr/>
          <p:nvPr/>
        </p:nvGrpSpPr>
        <p:grpSpPr>
          <a:xfrm>
            <a:off x="363142" y="1699589"/>
            <a:ext cx="2755857" cy="3470421"/>
            <a:chOff x="697883" y="1816768"/>
            <a:chExt cx="3674476" cy="3470421"/>
          </a:xfrm>
        </p:grpSpPr>
        <p:sp>
          <p:nvSpPr>
            <p:cNvPr id="580" name="Google Shape;580;p67"/>
            <p:cNvSpPr/>
            <p:nvPr/>
          </p:nvSpPr>
          <p:spPr>
            <a:xfrm>
              <a:off x="697883" y="1816768"/>
              <a:ext cx="3674476" cy="50292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1" name="Google Shape;581;p67"/>
            <p:cNvSpPr/>
            <p:nvPr/>
          </p:nvSpPr>
          <p:spPr>
            <a:xfrm rot="10800000">
              <a:off x="2380224" y="5014786"/>
              <a:ext cx="315988" cy="272403"/>
            </a:xfrm>
            <a:prstGeom prst="triangle">
              <a:avLst>
                <a:gd name="adj" fmla="val 50000"/>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2" name="Google Shape;582;p67"/>
            <p:cNvSpPr/>
            <p:nvPr/>
          </p:nvSpPr>
          <p:spPr>
            <a:xfrm>
              <a:off x="704075" y="2392840"/>
              <a:ext cx="3668284" cy="2624327"/>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583" name="Google Shape;583;p67"/>
          <p:cNvSpPr txBox="1">
            <a:spLocks noGrp="1"/>
          </p:cNvSpPr>
          <p:nvPr>
            <p:ph type="title"/>
          </p:nvPr>
        </p:nvSpPr>
        <p:spPr>
          <a:xfrm>
            <a:off x="678657" y="2415322"/>
            <a:ext cx="2588798" cy="2399869"/>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sz="3500" dirty="0">
                <a:solidFill>
                  <a:srgbClr val="FFFFFF"/>
                </a:solidFill>
              </a:rPr>
              <a:t>Benefits of ISF</a:t>
            </a:r>
            <a:endParaRPr dirty="0"/>
          </a:p>
        </p:txBody>
      </p:sp>
      <p:sp>
        <p:nvSpPr>
          <p:cNvPr id="584" name="Google Shape;584;p67"/>
          <p:cNvSpPr txBox="1">
            <a:spLocks noGrp="1"/>
          </p:cNvSpPr>
          <p:nvPr>
            <p:ph type="body" idx="1"/>
          </p:nvPr>
        </p:nvSpPr>
        <p:spPr>
          <a:xfrm>
            <a:off x="3267455" y="129170"/>
            <a:ext cx="5876545" cy="65532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0000"/>
              </a:buClr>
              <a:buSzPts val="2800"/>
              <a:buNone/>
            </a:pPr>
            <a:r>
              <a:rPr lang="en-US" sz="3200" dirty="0">
                <a:solidFill>
                  <a:srgbClr val="000000"/>
                </a:solidFill>
              </a:rPr>
              <a:t>Uncovering students with mental health needs </a:t>
            </a:r>
            <a:r>
              <a:rPr lang="en-US" sz="3200" b="1" dirty="0">
                <a:solidFill>
                  <a:srgbClr val="000000"/>
                </a:solidFill>
              </a:rPr>
              <a:t>earlier </a:t>
            </a:r>
            <a:endParaRPr sz="3200" b="1" dirty="0"/>
          </a:p>
          <a:p>
            <a:pPr marL="0" lvl="0" indent="0" algn="ctr" rtl="0">
              <a:lnSpc>
                <a:spcPct val="100000"/>
              </a:lnSpc>
              <a:spcBef>
                <a:spcPts val="1760"/>
              </a:spcBef>
              <a:spcAft>
                <a:spcPts val="0"/>
              </a:spcAft>
              <a:buClr>
                <a:srgbClr val="000000"/>
              </a:buClr>
              <a:buSzPts val="2800"/>
              <a:buNone/>
            </a:pPr>
            <a:r>
              <a:rPr lang="en-US" sz="3200" dirty="0">
                <a:solidFill>
                  <a:srgbClr val="000000"/>
                </a:solidFill>
              </a:rPr>
              <a:t>Linking students with needs to </a:t>
            </a:r>
            <a:r>
              <a:rPr lang="en-US" sz="3200" b="1" dirty="0">
                <a:solidFill>
                  <a:srgbClr val="000000"/>
                </a:solidFill>
              </a:rPr>
              <a:t>evidence-based</a:t>
            </a:r>
            <a:r>
              <a:rPr lang="en-US" sz="3200" dirty="0">
                <a:solidFill>
                  <a:srgbClr val="000000"/>
                </a:solidFill>
              </a:rPr>
              <a:t> interventions </a:t>
            </a:r>
            <a:endParaRPr sz="3200" dirty="0"/>
          </a:p>
          <a:p>
            <a:pPr marL="0" lvl="0" indent="0" algn="ctr" rtl="0">
              <a:lnSpc>
                <a:spcPct val="100000"/>
              </a:lnSpc>
              <a:spcBef>
                <a:spcPts val="1760"/>
              </a:spcBef>
              <a:spcAft>
                <a:spcPts val="0"/>
              </a:spcAft>
              <a:buClr>
                <a:srgbClr val="000000"/>
              </a:buClr>
              <a:buSzPts val="2800"/>
              <a:buNone/>
            </a:pPr>
            <a:r>
              <a:rPr lang="en-US" sz="3200" b="1" dirty="0">
                <a:solidFill>
                  <a:srgbClr val="000000"/>
                </a:solidFill>
              </a:rPr>
              <a:t>Data</a:t>
            </a:r>
            <a:r>
              <a:rPr lang="en-US" sz="3200" dirty="0">
                <a:solidFill>
                  <a:srgbClr val="000000"/>
                </a:solidFill>
              </a:rPr>
              <a:t> tracking system to ensure youth receiving interventions are showing </a:t>
            </a:r>
            <a:r>
              <a:rPr lang="en-US" sz="3200" b="1" dirty="0">
                <a:solidFill>
                  <a:srgbClr val="000000"/>
                </a:solidFill>
              </a:rPr>
              <a:t>improvement and monitoring the collective effort </a:t>
            </a:r>
            <a:endParaRPr sz="3200" b="1" dirty="0"/>
          </a:p>
          <a:p>
            <a:pPr marL="0" lvl="0" indent="0" algn="ctr" rtl="0">
              <a:lnSpc>
                <a:spcPct val="100000"/>
              </a:lnSpc>
              <a:spcBef>
                <a:spcPts val="1760"/>
              </a:spcBef>
              <a:spcAft>
                <a:spcPts val="0"/>
              </a:spcAft>
              <a:buClr>
                <a:srgbClr val="000000"/>
              </a:buClr>
              <a:buSzPts val="2800"/>
              <a:buNone/>
            </a:pPr>
            <a:r>
              <a:rPr lang="en-US" sz="3200" b="1" dirty="0">
                <a:solidFill>
                  <a:srgbClr val="000000"/>
                </a:solidFill>
              </a:rPr>
              <a:t>Expanded roles </a:t>
            </a:r>
            <a:r>
              <a:rPr lang="en-US" sz="3200" dirty="0">
                <a:solidFill>
                  <a:srgbClr val="000000"/>
                </a:solidFill>
              </a:rPr>
              <a:t>for clinicians to support adults, as well as, students across all tiers of support</a:t>
            </a:r>
            <a:endParaRPr sz="3200" dirty="0"/>
          </a:p>
          <a:p>
            <a:pPr marL="0" lvl="0" indent="0" algn="ctr" rtl="0">
              <a:lnSpc>
                <a:spcPct val="100000"/>
              </a:lnSpc>
              <a:spcBef>
                <a:spcPts val="1760"/>
              </a:spcBef>
              <a:spcAft>
                <a:spcPts val="0"/>
              </a:spcAft>
              <a:buClr>
                <a:srgbClr val="000000"/>
              </a:buClr>
              <a:buSzPts val="2800"/>
              <a:buNone/>
            </a:pPr>
            <a:r>
              <a:rPr lang="en-US" sz="3200" b="1" dirty="0">
                <a:solidFill>
                  <a:srgbClr val="000000"/>
                </a:solidFill>
              </a:rPr>
              <a:t>Healthier</a:t>
            </a:r>
            <a:r>
              <a:rPr lang="en-US" sz="3200" dirty="0">
                <a:solidFill>
                  <a:srgbClr val="000000"/>
                </a:solidFill>
              </a:rPr>
              <a:t> school environment</a:t>
            </a:r>
            <a:endParaRPr sz="3200" dirty="0"/>
          </a:p>
        </p:txBody>
      </p:sp>
    </p:spTree>
    <p:extLst>
      <p:ext uri="{BB962C8B-B14F-4D97-AF65-F5344CB8AC3E}">
        <p14:creationId xmlns:p14="http://schemas.microsoft.com/office/powerpoint/2010/main" val="18532264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1">
            <a:extLst>
              <a:ext uri="{FF2B5EF4-FFF2-40B4-BE49-F238E27FC236}">
                <a16:creationId xmlns:a16="http://schemas.microsoft.com/office/drawing/2014/main" id="{38103777-43FF-5443-9D65-846CE241E173}"/>
              </a:ext>
            </a:extLst>
          </p:cNvPr>
          <p:cNvSpPr>
            <a:spLocks noChangeArrowheads="1"/>
          </p:cNvSpPr>
          <p:nvPr/>
        </p:nvSpPr>
        <p:spPr bwMode="auto">
          <a:xfrm>
            <a:off x="0" y="5999587"/>
            <a:ext cx="9144000"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r>
              <a:rPr lang="en-US" altLang="en-US" sz="2000" dirty="0">
                <a:solidFill>
                  <a:srgbClr val="000000"/>
                </a:solidFill>
                <a:latin typeface="Lato" pitchFamily="34" charset="0"/>
              </a:rPr>
              <a:t>All materials can be found here: </a:t>
            </a:r>
            <a:r>
              <a:rPr lang="en-US" altLang="en-US" sz="2000" u="sng" dirty="0">
                <a:solidFill>
                  <a:srgbClr val="000000"/>
                </a:solidFill>
                <a:latin typeface="Lato" pitchFamily="34" charset="0"/>
                <a:hlinkClick r:id="rId3"/>
              </a:rPr>
              <a:t>https://www.pbisvermont.org/training-resources/vtpbis-annual-forum/</a:t>
            </a:r>
            <a:endParaRPr lang="en-US" altLang="en-US" sz="2000" u="sng" dirty="0">
              <a:solidFill>
                <a:srgbClr val="000000"/>
              </a:solidFill>
              <a:latin typeface="Lato" pitchFamily="34" charset="0"/>
            </a:endParaRPr>
          </a:p>
          <a:p>
            <a:pPr algn="ctr"/>
            <a:endParaRPr lang="en-US" altLang="en-US" sz="2000" dirty="0"/>
          </a:p>
        </p:txBody>
      </p:sp>
      <p:sp>
        <p:nvSpPr>
          <p:cNvPr id="3" name="Oval 2">
            <a:extLst>
              <a:ext uri="{FF2B5EF4-FFF2-40B4-BE49-F238E27FC236}">
                <a16:creationId xmlns:a16="http://schemas.microsoft.com/office/drawing/2014/main" id="{2C29BC24-361B-7841-A9E3-D112EB71C2EA}"/>
              </a:ext>
            </a:extLst>
          </p:cNvPr>
          <p:cNvSpPr/>
          <p:nvPr/>
        </p:nvSpPr>
        <p:spPr>
          <a:xfrm>
            <a:off x="338667" y="2182781"/>
            <a:ext cx="2744921" cy="2822575"/>
          </a:xfrm>
          <a:prstGeom prst="ellipse">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2227" name="TextBox 3">
            <a:extLst>
              <a:ext uri="{FF2B5EF4-FFF2-40B4-BE49-F238E27FC236}">
                <a16:creationId xmlns:a16="http://schemas.microsoft.com/office/drawing/2014/main" id="{2695443D-BDD3-0348-9FDE-0D0F46D7EAC9}"/>
              </a:ext>
            </a:extLst>
          </p:cNvPr>
          <p:cNvSpPr txBox="1">
            <a:spLocks noChangeArrowheads="1"/>
          </p:cNvSpPr>
          <p:nvPr/>
        </p:nvSpPr>
        <p:spPr bwMode="auto">
          <a:xfrm>
            <a:off x="733779" y="2254251"/>
            <a:ext cx="2130866" cy="2677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r>
              <a:rPr lang="en-US" altLang="en-US" sz="2400" dirty="0">
                <a:solidFill>
                  <a:srgbClr val="424242"/>
                </a:solidFill>
              </a:rPr>
              <a:t>You will be muted during this session. Please use the chat box or raise your hand.</a:t>
            </a:r>
          </a:p>
        </p:txBody>
      </p:sp>
      <p:sp>
        <p:nvSpPr>
          <p:cNvPr id="5" name="Oval 4">
            <a:extLst>
              <a:ext uri="{FF2B5EF4-FFF2-40B4-BE49-F238E27FC236}">
                <a16:creationId xmlns:a16="http://schemas.microsoft.com/office/drawing/2014/main" id="{E4BD3053-AAFC-9D4B-8254-5F1CC6E21F81}"/>
              </a:ext>
            </a:extLst>
          </p:cNvPr>
          <p:cNvSpPr/>
          <p:nvPr/>
        </p:nvSpPr>
        <p:spPr>
          <a:xfrm>
            <a:off x="3281143" y="2181227"/>
            <a:ext cx="2647948" cy="2822575"/>
          </a:xfrm>
          <a:prstGeom prst="ellipse">
            <a:avLst/>
          </a:prstGeom>
          <a:solidFill>
            <a:schemeClr val="accent3">
              <a:lumMod val="40000"/>
              <a:lumOff val="60000"/>
            </a:schemeClr>
          </a:solidFill>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n-US"/>
          </a:p>
        </p:txBody>
      </p:sp>
      <p:sp>
        <p:nvSpPr>
          <p:cNvPr id="52229" name="TextBox 5">
            <a:extLst>
              <a:ext uri="{FF2B5EF4-FFF2-40B4-BE49-F238E27FC236}">
                <a16:creationId xmlns:a16="http://schemas.microsoft.com/office/drawing/2014/main" id="{C3F7CA03-4656-6C42-8D14-5D5DA4AF1419}"/>
              </a:ext>
            </a:extLst>
          </p:cNvPr>
          <p:cNvSpPr txBox="1">
            <a:spLocks noChangeArrowheads="1"/>
          </p:cNvSpPr>
          <p:nvPr/>
        </p:nvSpPr>
        <p:spPr bwMode="auto">
          <a:xfrm>
            <a:off x="3818600" y="2851327"/>
            <a:ext cx="1559719"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r>
              <a:rPr lang="en-US" altLang="en-US" sz="2400" dirty="0"/>
              <a:t>You can show or hide your video.</a:t>
            </a:r>
          </a:p>
        </p:txBody>
      </p:sp>
      <p:sp>
        <p:nvSpPr>
          <p:cNvPr id="7" name="Oval 6">
            <a:extLst>
              <a:ext uri="{FF2B5EF4-FFF2-40B4-BE49-F238E27FC236}">
                <a16:creationId xmlns:a16="http://schemas.microsoft.com/office/drawing/2014/main" id="{3393FBDD-B1D6-DB4B-8531-CD92B47E3101}"/>
              </a:ext>
            </a:extLst>
          </p:cNvPr>
          <p:cNvSpPr/>
          <p:nvPr/>
        </p:nvSpPr>
        <p:spPr>
          <a:xfrm>
            <a:off x="6126645" y="2181225"/>
            <a:ext cx="2579907" cy="2822575"/>
          </a:xfrm>
          <a:prstGeom prst="ellipse">
            <a:avLst/>
          </a:prstGeom>
        </p:spPr>
        <p:style>
          <a:lnRef idx="1">
            <a:schemeClr val="accent4"/>
          </a:lnRef>
          <a:fillRef idx="3">
            <a:schemeClr val="accent4"/>
          </a:fillRef>
          <a:effectRef idx="2">
            <a:schemeClr val="accent4"/>
          </a:effectRef>
          <a:fontRef idx="minor">
            <a:schemeClr val="lt1"/>
          </a:fontRef>
        </p:style>
        <p:txBody>
          <a:bodyPr anchor="ctr"/>
          <a:lstStyle/>
          <a:p>
            <a:pPr algn="ctr">
              <a:defRPr/>
            </a:pPr>
            <a:endParaRPr lang="en-US"/>
          </a:p>
        </p:txBody>
      </p:sp>
      <p:sp>
        <p:nvSpPr>
          <p:cNvPr id="52231" name="TextBox 7">
            <a:extLst>
              <a:ext uri="{FF2B5EF4-FFF2-40B4-BE49-F238E27FC236}">
                <a16:creationId xmlns:a16="http://schemas.microsoft.com/office/drawing/2014/main" id="{853E0510-A94D-A84C-B3D6-13E7E7350ADE}"/>
              </a:ext>
            </a:extLst>
          </p:cNvPr>
          <p:cNvSpPr txBox="1">
            <a:spLocks noChangeArrowheads="1"/>
          </p:cNvSpPr>
          <p:nvPr/>
        </p:nvSpPr>
        <p:spPr bwMode="auto">
          <a:xfrm>
            <a:off x="6669552" y="2992438"/>
            <a:ext cx="1560909"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r>
              <a:rPr lang="en-US" altLang="en-US" sz="2400" dirty="0"/>
              <a:t>This session is being recorded</a:t>
            </a:r>
          </a:p>
        </p:txBody>
      </p:sp>
      <p:sp>
        <p:nvSpPr>
          <p:cNvPr id="2" name="TextBox 1">
            <a:extLst>
              <a:ext uri="{FF2B5EF4-FFF2-40B4-BE49-F238E27FC236}">
                <a16:creationId xmlns:a16="http://schemas.microsoft.com/office/drawing/2014/main" id="{9B75872C-05DF-4749-A3E1-3C599AEDE4B5}"/>
              </a:ext>
            </a:extLst>
          </p:cNvPr>
          <p:cNvSpPr txBox="1"/>
          <p:nvPr/>
        </p:nvSpPr>
        <p:spPr>
          <a:xfrm>
            <a:off x="0" y="556028"/>
            <a:ext cx="9144000" cy="1200329"/>
          </a:xfrm>
          <a:prstGeom prst="rect">
            <a:avLst/>
          </a:prstGeom>
          <a:noFill/>
        </p:spPr>
        <p:txBody>
          <a:bodyPr wrap="square" rtlCol="0">
            <a:spAutoFit/>
          </a:bodyPr>
          <a:lstStyle/>
          <a:p>
            <a:pPr algn="ctr"/>
            <a:r>
              <a:rPr lang="en-US" sz="7200" b="1" dirty="0">
                <a:solidFill>
                  <a:schemeClr val="accent6">
                    <a:lumMod val="50000"/>
                  </a:schemeClr>
                </a:solidFill>
              </a:rPr>
              <a:t>Welcome!</a:t>
            </a:r>
          </a:p>
        </p:txBody>
      </p:sp>
    </p:spTree>
    <p:extLst>
      <p:ext uri="{BB962C8B-B14F-4D97-AF65-F5344CB8AC3E}">
        <p14:creationId xmlns:p14="http://schemas.microsoft.com/office/powerpoint/2010/main" val="18057116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pic>
        <p:nvPicPr>
          <p:cNvPr id="404" name="Google Shape;404;p16" descr="People connected in a web vector clipart image - Free ..."/>
          <p:cNvPicPr preferRelativeResize="0"/>
          <p:nvPr/>
        </p:nvPicPr>
        <p:blipFill rotWithShape="1">
          <a:blip r:embed="rId3">
            <a:alphaModFix/>
          </a:blip>
          <a:srcRect/>
          <a:stretch/>
        </p:blipFill>
        <p:spPr>
          <a:xfrm>
            <a:off x="5932064" y="134856"/>
            <a:ext cx="2692970" cy="2513099"/>
          </a:xfrm>
          <a:prstGeom prst="rect">
            <a:avLst/>
          </a:prstGeom>
          <a:noFill/>
          <a:ln>
            <a:noFill/>
          </a:ln>
        </p:spPr>
      </p:pic>
      <p:sp>
        <p:nvSpPr>
          <p:cNvPr id="3" name="Title 2">
            <a:extLst>
              <a:ext uri="{FF2B5EF4-FFF2-40B4-BE49-F238E27FC236}">
                <a16:creationId xmlns:a16="http://schemas.microsoft.com/office/drawing/2014/main" id="{533673E6-74E5-CA43-9CAE-87818534B6CF}"/>
              </a:ext>
            </a:extLst>
          </p:cNvPr>
          <p:cNvSpPr>
            <a:spLocks noGrp="1"/>
          </p:cNvSpPr>
          <p:nvPr>
            <p:ph type="ctrTitle"/>
          </p:nvPr>
        </p:nvSpPr>
        <p:spPr>
          <a:xfrm>
            <a:off x="1137137" y="310729"/>
            <a:ext cx="4942143" cy="1808003"/>
          </a:xfrm>
        </p:spPr>
        <p:txBody>
          <a:bodyPr>
            <a:normAutofit fontScale="90000"/>
          </a:bodyPr>
          <a:lstStyle/>
          <a:p>
            <a:r>
              <a:rPr lang="en-US" dirty="0"/>
              <a:t>Team Time in Breakout Room:</a:t>
            </a:r>
            <a:br>
              <a:rPr lang="en-US" dirty="0"/>
            </a:br>
            <a:r>
              <a:rPr lang="en-US" dirty="0"/>
              <a:t>10 Minutes</a:t>
            </a:r>
          </a:p>
        </p:txBody>
      </p:sp>
      <p:sp>
        <p:nvSpPr>
          <p:cNvPr id="4" name="TextBox 3">
            <a:extLst>
              <a:ext uri="{FF2B5EF4-FFF2-40B4-BE49-F238E27FC236}">
                <a16:creationId xmlns:a16="http://schemas.microsoft.com/office/drawing/2014/main" id="{E1EF43DF-2419-544C-9724-17A7432663D6}"/>
              </a:ext>
            </a:extLst>
          </p:cNvPr>
          <p:cNvSpPr txBox="1"/>
          <p:nvPr/>
        </p:nvSpPr>
        <p:spPr>
          <a:xfrm>
            <a:off x="200024" y="2980809"/>
            <a:ext cx="4867921" cy="369332"/>
          </a:xfrm>
          <a:prstGeom prst="rect">
            <a:avLst/>
          </a:prstGeom>
          <a:noFill/>
        </p:spPr>
        <p:txBody>
          <a:bodyPr wrap="square" rtlCol="0">
            <a:spAutoFit/>
          </a:bodyPr>
          <a:lstStyle/>
          <a:p>
            <a:r>
              <a:rPr lang="en-US" dirty="0">
                <a:solidFill>
                  <a:schemeClr val="tx2"/>
                </a:solidFill>
              </a:rPr>
              <a:t> </a:t>
            </a:r>
          </a:p>
        </p:txBody>
      </p:sp>
      <p:sp>
        <p:nvSpPr>
          <p:cNvPr id="5" name="Rectangle 4">
            <a:extLst>
              <a:ext uri="{FF2B5EF4-FFF2-40B4-BE49-F238E27FC236}">
                <a16:creationId xmlns:a16="http://schemas.microsoft.com/office/drawing/2014/main" id="{905163AA-EDA3-E042-844C-B8979D53A3BE}"/>
              </a:ext>
            </a:extLst>
          </p:cNvPr>
          <p:cNvSpPr/>
          <p:nvPr/>
        </p:nvSpPr>
        <p:spPr>
          <a:xfrm>
            <a:off x="77235" y="2980809"/>
            <a:ext cx="245580" cy="369332"/>
          </a:xfrm>
          <a:prstGeom prst="rect">
            <a:avLst/>
          </a:prstGeom>
        </p:spPr>
        <p:txBody>
          <a:bodyPr wrap="none">
            <a:spAutoFit/>
          </a:bodyPr>
          <a:lstStyle/>
          <a:p>
            <a:r>
              <a:rPr lang="en-US" b="1" dirty="0"/>
              <a:t> </a:t>
            </a:r>
            <a:endParaRPr lang="en-US" dirty="0"/>
          </a:p>
        </p:txBody>
      </p:sp>
      <p:sp>
        <p:nvSpPr>
          <p:cNvPr id="2" name="Rectangle 1">
            <a:extLst>
              <a:ext uri="{FF2B5EF4-FFF2-40B4-BE49-F238E27FC236}">
                <a16:creationId xmlns:a16="http://schemas.microsoft.com/office/drawing/2014/main" id="{221ED49A-459F-5C40-8D9A-3EEAE6C72946}"/>
              </a:ext>
            </a:extLst>
          </p:cNvPr>
          <p:cNvSpPr/>
          <p:nvPr/>
        </p:nvSpPr>
        <p:spPr>
          <a:xfrm>
            <a:off x="322815" y="2750895"/>
            <a:ext cx="7279904" cy="3416320"/>
          </a:xfrm>
          <a:prstGeom prst="rect">
            <a:avLst/>
          </a:prstGeom>
        </p:spPr>
        <p:txBody>
          <a:bodyPr wrap="square">
            <a:spAutoFit/>
          </a:bodyPr>
          <a:lstStyle/>
          <a:p>
            <a:r>
              <a:rPr lang="en-US" sz="3200" dirty="0">
                <a:solidFill>
                  <a:schemeClr val="accent1"/>
                </a:solidFill>
              </a:rPr>
              <a:t>How do you keep ISF relevant in this ever-changing environment?</a:t>
            </a:r>
          </a:p>
          <a:p>
            <a:endParaRPr lang="en-US" sz="3200" dirty="0">
              <a:solidFill>
                <a:schemeClr val="accent1"/>
              </a:solidFill>
            </a:endParaRPr>
          </a:p>
          <a:p>
            <a:r>
              <a:rPr lang="en-US" sz="3200" dirty="0">
                <a:solidFill>
                  <a:schemeClr val="accent1"/>
                </a:solidFill>
              </a:rPr>
              <a:t>What connections are you making between ISF &amp; PBIS?</a:t>
            </a:r>
          </a:p>
          <a:p>
            <a:endParaRPr lang="en-US" sz="3200" dirty="0">
              <a:solidFill>
                <a:schemeClr val="accent1"/>
              </a:solidFill>
            </a:endParaRPr>
          </a:p>
          <a:p>
            <a:endParaRPr lang="en-US" sz="2400" dirty="0">
              <a:solidFill>
                <a:schemeClr val="accent1"/>
              </a:solidFill>
            </a:endParaRPr>
          </a:p>
        </p:txBody>
      </p:sp>
      <p:sp>
        <p:nvSpPr>
          <p:cNvPr id="6" name="Slide Number Placeholder 5"/>
          <p:cNvSpPr>
            <a:spLocks noGrp="1"/>
          </p:cNvSpPr>
          <p:nvPr>
            <p:ph type="sldNum" sz="quarter" idx="12"/>
          </p:nvPr>
        </p:nvSpPr>
        <p:spPr/>
        <p:txBody>
          <a:bodyPr/>
          <a:lstStyle/>
          <a:p>
            <a:fld id="{79D4A304-653F-8540-946F-B59A7E6C7AD7}" type="slidenum">
              <a:rPr lang="en-US" smtClean="0"/>
              <a:t>20</a:t>
            </a:fld>
            <a:endParaRPr lang="en-US" dirty="0"/>
          </a:p>
        </p:txBody>
      </p:sp>
    </p:spTree>
    <p:extLst>
      <p:ext uri="{BB962C8B-B14F-4D97-AF65-F5344CB8AC3E}">
        <p14:creationId xmlns:p14="http://schemas.microsoft.com/office/powerpoint/2010/main" val="3372731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0486D97-78FA-1241-A860-9A869B44B6AB}"/>
              </a:ext>
            </a:extLst>
          </p:cNvPr>
          <p:cNvSpPr>
            <a:spLocks noGrp="1"/>
          </p:cNvSpPr>
          <p:nvPr>
            <p:ph type="sldNum" sz="quarter" idx="10"/>
          </p:nvPr>
        </p:nvSpPr>
        <p:spPr/>
        <p:txBody>
          <a:bodyPr/>
          <a:lstStyle/>
          <a:p>
            <a:fld id="{48F63A3B-78C7-47BE-AE5E-E10140E04643}" type="slidenum">
              <a:rPr lang="en-US" smtClean="0"/>
              <a:pPr/>
              <a:t>21</a:t>
            </a:fld>
            <a:endParaRPr lang="en-US" dirty="0"/>
          </a:p>
        </p:txBody>
      </p:sp>
      <p:sp>
        <p:nvSpPr>
          <p:cNvPr id="6" name="Title 5">
            <a:extLst>
              <a:ext uri="{FF2B5EF4-FFF2-40B4-BE49-F238E27FC236}">
                <a16:creationId xmlns:a16="http://schemas.microsoft.com/office/drawing/2014/main" id="{48CD371E-AD3B-B840-B656-ABD02E8A04E4}"/>
              </a:ext>
            </a:extLst>
          </p:cNvPr>
          <p:cNvSpPr>
            <a:spLocks noGrp="1"/>
          </p:cNvSpPr>
          <p:nvPr>
            <p:ph type="title"/>
          </p:nvPr>
        </p:nvSpPr>
        <p:spPr>
          <a:xfrm>
            <a:off x="262882" y="2553040"/>
            <a:ext cx="4668865" cy="2405119"/>
          </a:xfrm>
        </p:spPr>
        <p:txBody>
          <a:bodyPr>
            <a:noAutofit/>
          </a:bodyPr>
          <a:lstStyle/>
          <a:p>
            <a:r>
              <a:rPr lang="en-US" sz="4000" dirty="0"/>
              <a:t>What can your team share to support our collective planning &amp; learning?</a:t>
            </a:r>
          </a:p>
        </p:txBody>
      </p:sp>
      <p:pic>
        <p:nvPicPr>
          <p:cNvPr id="9" name="Picture 8">
            <a:extLst>
              <a:ext uri="{FF2B5EF4-FFF2-40B4-BE49-F238E27FC236}">
                <a16:creationId xmlns:a16="http://schemas.microsoft.com/office/drawing/2014/main" id="{020A835A-6089-6C47-9A55-748CD3A9CB8D}"/>
              </a:ext>
            </a:extLst>
          </p:cNvPr>
          <p:cNvPicPr>
            <a:picLocks noChangeAspect="1"/>
          </p:cNvPicPr>
          <p:nvPr/>
        </p:nvPicPr>
        <p:blipFill>
          <a:blip r:embed="rId2"/>
          <a:stretch>
            <a:fillRect/>
          </a:stretch>
        </p:blipFill>
        <p:spPr>
          <a:xfrm>
            <a:off x="5048867" y="1674579"/>
            <a:ext cx="2745650" cy="4006312"/>
          </a:xfrm>
          <a:prstGeom prst="rect">
            <a:avLst/>
          </a:prstGeom>
        </p:spPr>
      </p:pic>
    </p:spTree>
    <p:extLst>
      <p:ext uri="{BB962C8B-B14F-4D97-AF65-F5344CB8AC3E}">
        <p14:creationId xmlns:p14="http://schemas.microsoft.com/office/powerpoint/2010/main" val="16147431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Google Shape;635;p73"/>
          <p:cNvSpPr txBox="1"/>
          <p:nvPr/>
        </p:nvSpPr>
        <p:spPr>
          <a:xfrm>
            <a:off x="2598487" y="2551836"/>
            <a:ext cx="3947026" cy="175432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2"/>
              </a:buClr>
              <a:buSzPts val="3600"/>
              <a:buFont typeface="Calibri"/>
              <a:buNone/>
            </a:pPr>
            <a:r>
              <a:rPr lang="en-US" sz="3600" b="1" dirty="0">
                <a:solidFill>
                  <a:schemeClr val="bg1"/>
                </a:solidFill>
                <a:latin typeface="+mj-lt"/>
                <a:ea typeface="Calibri"/>
                <a:cs typeface="Calibri"/>
                <a:sym typeface="Calibri"/>
              </a:rPr>
              <a:t>The District Leadership Team</a:t>
            </a:r>
          </a:p>
          <a:p>
            <a:pPr marL="0" marR="0" lvl="0" indent="0" algn="ctr" rtl="0">
              <a:lnSpc>
                <a:spcPct val="100000"/>
              </a:lnSpc>
              <a:spcBef>
                <a:spcPts val="0"/>
              </a:spcBef>
              <a:spcAft>
                <a:spcPts val="0"/>
              </a:spcAft>
              <a:buClr>
                <a:schemeClr val="dk2"/>
              </a:buClr>
              <a:buSzPts val="3600"/>
              <a:buFont typeface="Calibri"/>
              <a:buNone/>
            </a:pPr>
            <a:r>
              <a:rPr lang="en-US" sz="3600" b="1" dirty="0">
                <a:solidFill>
                  <a:schemeClr val="bg1"/>
                </a:solidFill>
                <a:latin typeface="+mj-lt"/>
                <a:ea typeface="Calibri"/>
                <a:cs typeface="Calibri"/>
                <a:sym typeface="Calibri"/>
              </a:rPr>
              <a:t>(DCLT)</a:t>
            </a:r>
            <a:endParaRPr lang="en-US" sz="1400" b="0" i="0" u="none" strike="noStrike" cap="none" dirty="0">
              <a:solidFill>
                <a:schemeClr val="bg1"/>
              </a:solidFill>
              <a:latin typeface="+mj-lt"/>
              <a:ea typeface="Arial"/>
              <a:cs typeface="Arial"/>
              <a:sym typeface="Arial"/>
            </a:endParaRPr>
          </a:p>
        </p:txBody>
      </p:sp>
      <p:sp>
        <p:nvSpPr>
          <p:cNvPr id="2" name="Slide Number Placeholder 1"/>
          <p:cNvSpPr>
            <a:spLocks noGrp="1"/>
          </p:cNvSpPr>
          <p:nvPr>
            <p:ph type="sldNum" sz="quarter" idx="10"/>
          </p:nvPr>
        </p:nvSpPr>
        <p:spPr/>
        <p:txBody>
          <a:bodyPr/>
          <a:lstStyle/>
          <a:p>
            <a:fld id="{48F63A3B-78C7-47BE-AE5E-E10140E04643}" type="slidenum">
              <a:rPr lang="en-US" smtClean="0"/>
              <a:pPr/>
              <a:t>22</a:t>
            </a:fld>
            <a:endParaRPr lang="en-US" dirty="0"/>
          </a:p>
        </p:txBody>
      </p:sp>
    </p:spTree>
    <p:extLst>
      <p:ext uri="{BB962C8B-B14F-4D97-AF65-F5344CB8AC3E}">
        <p14:creationId xmlns:p14="http://schemas.microsoft.com/office/powerpoint/2010/main" val="38091593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7" name="Google Shape;757;p79"/>
          <p:cNvSpPr/>
          <p:nvPr/>
        </p:nvSpPr>
        <p:spPr>
          <a:xfrm>
            <a:off x="-1" y="5595047"/>
            <a:ext cx="9144000" cy="126769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Palatino Linotype"/>
              <a:buNone/>
            </a:pPr>
            <a:endParaRPr sz="1800" b="0" i="0" u="none" strike="noStrike" cap="none">
              <a:solidFill>
                <a:srgbClr val="FFFFFF"/>
              </a:solidFill>
              <a:latin typeface="Arial"/>
              <a:ea typeface="Arial"/>
              <a:cs typeface="Arial"/>
              <a:sym typeface="Arial"/>
            </a:endParaRPr>
          </a:p>
        </p:txBody>
      </p:sp>
      <p:sp>
        <p:nvSpPr>
          <p:cNvPr id="758" name="Google Shape;758;p7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sz="4000" dirty="0">
                <a:ea typeface="Calibri"/>
                <a:cs typeface="Calibri"/>
                <a:sym typeface="Calibri"/>
              </a:rPr>
              <a:t>The Reasons to have a DCLT</a:t>
            </a:r>
            <a:endParaRPr sz="4000" dirty="0">
              <a:ea typeface="Calibri"/>
              <a:cs typeface="Calibri"/>
              <a:sym typeface="Calibri"/>
            </a:endParaRPr>
          </a:p>
        </p:txBody>
      </p:sp>
      <p:sp>
        <p:nvSpPr>
          <p:cNvPr id="759" name="Google Shape;759;p79"/>
          <p:cNvSpPr txBox="1">
            <a:spLocks noGrp="1"/>
          </p:cNvSpPr>
          <p:nvPr>
            <p:ph type="body" idx="1"/>
          </p:nvPr>
        </p:nvSpPr>
        <p:spPr>
          <a:xfrm>
            <a:off x="289527" y="1674686"/>
            <a:ext cx="8581970" cy="5047762"/>
          </a:xfrm>
          <a:prstGeom prst="rect">
            <a:avLst/>
          </a:prstGeom>
          <a:noFill/>
          <a:ln>
            <a:noFill/>
          </a:ln>
        </p:spPr>
        <p:txBody>
          <a:bodyPr spcFirstLastPara="1" wrap="square" lIns="91425" tIns="45700" rIns="91425" bIns="45700" anchor="ctr" anchorCtr="0">
            <a:noAutofit/>
          </a:bodyPr>
          <a:lstStyle/>
          <a:p>
            <a:pPr lvl="0" indent="-457200" algn="l" rtl="0">
              <a:lnSpc>
                <a:spcPct val="80000"/>
              </a:lnSpc>
              <a:spcBef>
                <a:spcPts val="0"/>
              </a:spcBef>
              <a:spcAft>
                <a:spcPts val="0"/>
              </a:spcAft>
              <a:buClr>
                <a:srgbClr val="000000"/>
              </a:buClr>
              <a:buSzPts val="2720"/>
              <a:buFont typeface="Arial" panose="020B0604020202020204" pitchFamily="34" charset="0"/>
              <a:buChar char="•"/>
            </a:pPr>
            <a:r>
              <a:rPr lang="en-US" sz="2720" b="1" dirty="0">
                <a:solidFill>
                  <a:srgbClr val="000000"/>
                </a:solidFill>
              </a:rPr>
              <a:t>Roles</a:t>
            </a:r>
            <a:r>
              <a:rPr lang="en-US" sz="2720" dirty="0">
                <a:solidFill>
                  <a:srgbClr val="000000"/>
                </a:solidFill>
              </a:rPr>
              <a:t> and </a:t>
            </a:r>
            <a:r>
              <a:rPr lang="en-US" sz="2720" b="1" dirty="0">
                <a:solidFill>
                  <a:srgbClr val="000000"/>
                </a:solidFill>
              </a:rPr>
              <a:t>functions</a:t>
            </a:r>
            <a:r>
              <a:rPr lang="en-US" sz="2720" dirty="0">
                <a:solidFill>
                  <a:srgbClr val="000000"/>
                </a:solidFill>
              </a:rPr>
              <a:t> clearly defined across the tiers of implementation. </a:t>
            </a:r>
            <a:endParaRPr dirty="0"/>
          </a:p>
          <a:p>
            <a:pPr lvl="0" indent="-457200" algn="l" rtl="0">
              <a:lnSpc>
                <a:spcPct val="80000"/>
              </a:lnSpc>
              <a:spcBef>
                <a:spcPts val="2344"/>
              </a:spcBef>
              <a:spcAft>
                <a:spcPts val="0"/>
              </a:spcAft>
              <a:buClr>
                <a:srgbClr val="000000"/>
              </a:buClr>
              <a:buSzPts val="2720"/>
              <a:buFont typeface="Arial" panose="020B0604020202020204" pitchFamily="34" charset="0"/>
              <a:buChar char="•"/>
            </a:pPr>
            <a:r>
              <a:rPr lang="en-US" sz="2720" b="1" dirty="0">
                <a:solidFill>
                  <a:srgbClr val="000000"/>
                </a:solidFill>
              </a:rPr>
              <a:t>Blended funding </a:t>
            </a:r>
            <a:r>
              <a:rPr lang="en-US" sz="2720" dirty="0">
                <a:solidFill>
                  <a:srgbClr val="000000"/>
                </a:solidFill>
              </a:rPr>
              <a:t>to enable providers to serve on </a:t>
            </a:r>
            <a:r>
              <a:rPr lang="en-US" sz="2720" b="1" dirty="0">
                <a:solidFill>
                  <a:srgbClr val="000000"/>
                </a:solidFill>
              </a:rPr>
              <a:t>teams across tiers</a:t>
            </a:r>
            <a:r>
              <a:rPr lang="en-US" sz="2720" dirty="0">
                <a:solidFill>
                  <a:srgbClr val="000000"/>
                </a:solidFill>
              </a:rPr>
              <a:t>. </a:t>
            </a:r>
            <a:endParaRPr dirty="0"/>
          </a:p>
          <a:p>
            <a:pPr lvl="0" indent="-457200" algn="l" rtl="0">
              <a:lnSpc>
                <a:spcPct val="80000"/>
              </a:lnSpc>
              <a:spcBef>
                <a:spcPts val="2344"/>
              </a:spcBef>
              <a:spcAft>
                <a:spcPts val="0"/>
              </a:spcAft>
              <a:buClr>
                <a:srgbClr val="000000"/>
              </a:buClr>
              <a:buSzPts val="2720"/>
              <a:buFont typeface="Arial" panose="020B0604020202020204" pitchFamily="34" charset="0"/>
              <a:buChar char="•"/>
            </a:pPr>
            <a:r>
              <a:rPr lang="en-US" sz="2720" b="1" dirty="0">
                <a:solidFill>
                  <a:srgbClr val="000000"/>
                </a:solidFill>
              </a:rPr>
              <a:t>Professional development, training, and coaching required to ensure staff are skilled to deliver interventions and clinicians can support teachers in their classrooms. </a:t>
            </a:r>
            <a:endParaRPr b="1" dirty="0"/>
          </a:p>
          <a:p>
            <a:pPr lvl="0" indent="-457200" algn="l" rtl="0">
              <a:lnSpc>
                <a:spcPct val="80000"/>
              </a:lnSpc>
              <a:spcBef>
                <a:spcPts val="2344"/>
              </a:spcBef>
              <a:spcAft>
                <a:spcPts val="0"/>
              </a:spcAft>
              <a:buClr>
                <a:srgbClr val="000000"/>
              </a:buClr>
              <a:buSzPts val="2720"/>
              <a:buFont typeface="Arial" panose="020B0604020202020204" pitchFamily="34" charset="0"/>
              <a:buChar char="•"/>
            </a:pPr>
            <a:r>
              <a:rPr lang="en-US" sz="2720" b="1" dirty="0">
                <a:solidFill>
                  <a:srgbClr val="000000"/>
                </a:solidFill>
              </a:rPr>
              <a:t>Community providers </a:t>
            </a:r>
            <a:r>
              <a:rPr lang="en-US" sz="2720" dirty="0">
                <a:solidFill>
                  <a:srgbClr val="000000"/>
                </a:solidFill>
              </a:rPr>
              <a:t>invited to participate in district trainings and team meetings to learn how the education system operates. </a:t>
            </a:r>
            <a:endParaRPr dirty="0"/>
          </a:p>
        </p:txBody>
      </p:sp>
    </p:spTree>
    <p:extLst>
      <p:ext uri="{BB962C8B-B14F-4D97-AF65-F5344CB8AC3E}">
        <p14:creationId xmlns:p14="http://schemas.microsoft.com/office/powerpoint/2010/main" val="27936378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Google Shape;617;p72"/>
          <p:cNvSpPr/>
          <p:nvPr/>
        </p:nvSpPr>
        <p:spPr>
          <a:xfrm>
            <a:off x="0" y="5590309"/>
            <a:ext cx="9144000" cy="126769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Palatino Linotype"/>
              <a:buNone/>
            </a:pPr>
            <a:endParaRPr sz="1800" b="0" i="0" u="none" strike="noStrike" cap="none">
              <a:solidFill>
                <a:srgbClr val="FFFFFF"/>
              </a:solidFill>
              <a:latin typeface="Arial"/>
              <a:ea typeface="Arial"/>
              <a:cs typeface="Arial"/>
              <a:sym typeface="Arial"/>
            </a:endParaRPr>
          </a:p>
        </p:txBody>
      </p:sp>
      <p:sp>
        <p:nvSpPr>
          <p:cNvPr id="618" name="Google Shape;618;p72"/>
          <p:cNvSpPr/>
          <p:nvPr/>
        </p:nvSpPr>
        <p:spPr>
          <a:xfrm>
            <a:off x="305431" y="5559110"/>
            <a:ext cx="2707399" cy="126769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CC4927"/>
              </a:buClr>
              <a:buSzPts val="1400"/>
              <a:buFont typeface="Arial"/>
              <a:buNone/>
            </a:pPr>
            <a:r>
              <a:rPr lang="en-US" sz="1400" b="1" i="0" u="none" strike="noStrike" cap="none" dirty="0">
                <a:solidFill>
                  <a:srgbClr val="CC4927"/>
                </a:solidFill>
                <a:latin typeface="Arial"/>
                <a:ea typeface="Arial"/>
                <a:cs typeface="Arial"/>
                <a:sym typeface="Arial"/>
              </a:rPr>
              <a:t>CLASSROOM</a:t>
            </a:r>
            <a:br>
              <a:rPr lang="en-US" sz="1400" b="0" i="0" u="none" strike="noStrike" cap="none" dirty="0">
                <a:solidFill>
                  <a:srgbClr val="000000"/>
                </a:solidFill>
                <a:latin typeface="Arial"/>
                <a:ea typeface="Arial"/>
                <a:cs typeface="Arial"/>
                <a:sym typeface="Arial"/>
              </a:rPr>
            </a:br>
            <a:r>
              <a:rPr lang="en-US" sz="1400" b="0" i="0" u="none" strike="noStrike" cap="none" dirty="0">
                <a:solidFill>
                  <a:srgbClr val="000000"/>
                </a:solidFill>
                <a:latin typeface="Arial"/>
                <a:ea typeface="Arial"/>
                <a:cs typeface="Arial"/>
                <a:sym typeface="Arial"/>
              </a:rPr>
              <a:t>Teaching expectations/routines alongside </a:t>
            </a:r>
            <a:br>
              <a:rPr lang="en-US" sz="1400" b="0" i="0" u="none" strike="noStrike" cap="none" dirty="0">
                <a:solidFill>
                  <a:srgbClr val="000000"/>
                </a:solidFill>
                <a:latin typeface="Arial"/>
                <a:ea typeface="Arial"/>
                <a:cs typeface="Arial"/>
                <a:sym typeface="Arial"/>
              </a:rPr>
            </a:br>
            <a:r>
              <a:rPr lang="en-US" sz="1400" b="0" i="0" u="none" strike="noStrike" cap="none" dirty="0">
                <a:solidFill>
                  <a:srgbClr val="000000"/>
                </a:solidFill>
                <a:latin typeface="Arial"/>
                <a:ea typeface="Arial"/>
                <a:cs typeface="Arial"/>
                <a:sym typeface="Arial"/>
              </a:rPr>
              <a:t>calming strategies</a:t>
            </a:r>
            <a:endParaRPr sz="1400" b="0" i="0" u="none" strike="noStrike" cap="none" dirty="0">
              <a:solidFill>
                <a:srgbClr val="000000"/>
              </a:solidFill>
              <a:latin typeface="Arial"/>
              <a:ea typeface="Arial"/>
              <a:cs typeface="Arial"/>
              <a:sym typeface="Arial"/>
            </a:endParaRPr>
          </a:p>
        </p:txBody>
      </p:sp>
      <p:sp>
        <p:nvSpPr>
          <p:cNvPr id="619" name="Google Shape;619;p72"/>
          <p:cNvSpPr/>
          <p:nvPr/>
        </p:nvSpPr>
        <p:spPr>
          <a:xfrm>
            <a:off x="1892454" y="4758053"/>
            <a:ext cx="4572000" cy="95410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CC4927"/>
              </a:buClr>
              <a:buSzPts val="1400"/>
              <a:buFont typeface="Arial"/>
              <a:buNone/>
            </a:pPr>
            <a:r>
              <a:rPr lang="en-US" sz="1400" b="1" i="0" u="none" strike="noStrike" cap="none" dirty="0">
                <a:solidFill>
                  <a:srgbClr val="CC4927"/>
                </a:solidFill>
                <a:latin typeface="Arial"/>
                <a:ea typeface="Arial"/>
                <a:cs typeface="Arial"/>
                <a:sym typeface="Arial"/>
              </a:rPr>
              <a:t>SCHOOL</a:t>
            </a:r>
            <a:br>
              <a:rPr lang="en-US" sz="1400" b="0" i="0" u="none" strike="noStrike" cap="none" dirty="0">
                <a:solidFill>
                  <a:srgbClr val="000000"/>
                </a:solidFill>
                <a:latin typeface="Arial"/>
                <a:ea typeface="Arial"/>
                <a:cs typeface="Arial"/>
                <a:sym typeface="Arial"/>
              </a:rPr>
            </a:br>
            <a:r>
              <a:rPr lang="en-US" sz="1400" b="0" i="0" u="none" strike="noStrike" cap="none" dirty="0">
                <a:solidFill>
                  <a:srgbClr val="000000"/>
                </a:solidFill>
                <a:latin typeface="Arial"/>
                <a:ea typeface="Arial"/>
                <a:cs typeface="Arial"/>
                <a:sym typeface="Arial"/>
              </a:rPr>
              <a:t>Social/emotional/behavior </a:t>
            </a:r>
            <a:br>
              <a:rPr lang="en-US" sz="1400" b="0" i="0" u="none" strike="noStrike" cap="none" dirty="0">
                <a:solidFill>
                  <a:srgbClr val="000000"/>
                </a:solidFill>
                <a:latin typeface="Arial"/>
                <a:ea typeface="Arial"/>
                <a:cs typeface="Arial"/>
                <a:sym typeface="Arial"/>
              </a:rPr>
            </a:br>
            <a:r>
              <a:rPr lang="en-US" sz="1400" b="0" i="0" u="none" strike="noStrike" cap="none" dirty="0">
                <a:solidFill>
                  <a:srgbClr val="000000"/>
                </a:solidFill>
                <a:latin typeface="Arial"/>
                <a:ea typeface="Arial"/>
                <a:cs typeface="Arial"/>
                <a:sym typeface="Arial"/>
              </a:rPr>
              <a:t>competencies are embedded </a:t>
            </a:r>
            <a:br>
              <a:rPr lang="en-US" sz="1400" b="0" i="0" u="none" strike="noStrike" cap="none" dirty="0">
                <a:solidFill>
                  <a:srgbClr val="000000"/>
                </a:solidFill>
                <a:latin typeface="Arial"/>
                <a:ea typeface="Arial"/>
                <a:cs typeface="Arial"/>
                <a:sym typeface="Arial"/>
              </a:rPr>
            </a:br>
            <a:r>
              <a:rPr lang="en-US" sz="1400" b="0" i="0" u="none" strike="noStrike" cap="none" dirty="0">
                <a:solidFill>
                  <a:srgbClr val="000000"/>
                </a:solidFill>
                <a:latin typeface="Arial"/>
                <a:ea typeface="Arial"/>
                <a:cs typeface="Arial"/>
                <a:sym typeface="Arial"/>
              </a:rPr>
              <a:t>in academic content</a:t>
            </a:r>
            <a:endParaRPr sz="1400" b="0" i="0" u="none" strike="noStrike" cap="none" dirty="0">
              <a:solidFill>
                <a:srgbClr val="000000"/>
              </a:solidFill>
              <a:latin typeface="Arial"/>
              <a:ea typeface="Arial"/>
              <a:cs typeface="Arial"/>
              <a:sym typeface="Arial"/>
            </a:endParaRPr>
          </a:p>
        </p:txBody>
      </p:sp>
      <p:grpSp>
        <p:nvGrpSpPr>
          <p:cNvPr id="620" name="Google Shape;620;p72"/>
          <p:cNvGrpSpPr/>
          <p:nvPr/>
        </p:nvGrpSpPr>
        <p:grpSpPr>
          <a:xfrm>
            <a:off x="318345" y="322226"/>
            <a:ext cx="10924686" cy="5201350"/>
            <a:chOff x="187115" y="567759"/>
            <a:chExt cx="10924686" cy="5201350"/>
          </a:xfrm>
        </p:grpSpPr>
        <p:sp>
          <p:nvSpPr>
            <p:cNvPr id="621" name="Google Shape;621;p72"/>
            <p:cNvSpPr/>
            <p:nvPr/>
          </p:nvSpPr>
          <p:spPr>
            <a:xfrm>
              <a:off x="3337422" y="3959812"/>
              <a:ext cx="3202379" cy="138499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CC4927"/>
                </a:buClr>
                <a:buSzPts val="1400"/>
                <a:buFont typeface="Arial"/>
                <a:buNone/>
              </a:pPr>
              <a:r>
                <a:rPr lang="en-US" sz="1400" b="1" i="0" u="none" strike="noStrike" cap="none" dirty="0">
                  <a:solidFill>
                    <a:srgbClr val="CC4927"/>
                  </a:solidFill>
                  <a:latin typeface="Arial"/>
                  <a:ea typeface="Arial"/>
                  <a:cs typeface="Arial"/>
                  <a:sym typeface="Arial"/>
                </a:rPr>
                <a:t>DISTRICT (SU) LEADERSHIP TEAM</a:t>
              </a:r>
              <a:br>
                <a:rPr lang="en-US" sz="1400" b="0" i="0" u="none" strike="noStrike" cap="none" dirty="0">
                  <a:solidFill>
                    <a:srgbClr val="000000"/>
                  </a:solidFill>
                  <a:latin typeface="Arial"/>
                  <a:ea typeface="Arial"/>
                  <a:cs typeface="Arial"/>
                  <a:sym typeface="Arial"/>
                </a:rPr>
              </a:br>
              <a:r>
                <a:rPr lang="en-US" sz="1400" b="1" i="0" u="none" strike="noStrike" cap="none" dirty="0">
                  <a:solidFill>
                    <a:srgbClr val="000000"/>
                  </a:solidFill>
                  <a:latin typeface="Arial"/>
                  <a:ea typeface="Arial"/>
                  <a:cs typeface="Arial"/>
                  <a:sym typeface="Arial"/>
                </a:rPr>
                <a:t>Single Set of Teams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School Improvement, Equity; Special Ed, Gen Ed, Community; School; Student, Family</a:t>
              </a:r>
              <a:endParaRPr sz="1400" b="0" i="0" u="none" strike="noStrike" cap="none" dirty="0">
                <a:solidFill>
                  <a:srgbClr val="000000"/>
                </a:solidFill>
                <a:latin typeface="Arial"/>
                <a:ea typeface="Arial"/>
                <a:cs typeface="Arial"/>
                <a:sym typeface="Arial"/>
              </a:endParaRPr>
            </a:p>
          </p:txBody>
        </p:sp>
        <p:sp>
          <p:nvSpPr>
            <p:cNvPr id="622" name="Google Shape;622;p72"/>
            <p:cNvSpPr/>
            <p:nvPr/>
          </p:nvSpPr>
          <p:spPr>
            <a:xfrm>
              <a:off x="6539801" y="2147809"/>
              <a:ext cx="4572000" cy="116955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CC4927"/>
                </a:buClr>
                <a:buSzPts val="1400"/>
                <a:buFont typeface="Arial"/>
                <a:buNone/>
              </a:pPr>
              <a:r>
                <a:rPr lang="en-US" sz="1400" b="1" i="0" u="none" strike="noStrike" cap="none" dirty="0">
                  <a:solidFill>
                    <a:srgbClr val="CC4927"/>
                  </a:solidFill>
                  <a:latin typeface="Arial"/>
                  <a:ea typeface="Arial"/>
                  <a:cs typeface="Arial"/>
                  <a:sym typeface="Arial"/>
                </a:rPr>
                <a:t>STATE</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Co-sponsored PD events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Co-branded resources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Policy</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Arial"/>
                  <a:ea typeface="Arial"/>
                  <a:cs typeface="Arial"/>
                  <a:sym typeface="Arial"/>
                </a:rPr>
                <a:t>Funding</a:t>
              </a:r>
              <a:endParaRPr sz="1400" b="0" i="0" u="none" strike="noStrike" cap="none" dirty="0">
                <a:solidFill>
                  <a:srgbClr val="000000"/>
                </a:solidFill>
                <a:latin typeface="Arial"/>
                <a:ea typeface="Arial"/>
                <a:cs typeface="Arial"/>
                <a:sym typeface="Arial"/>
              </a:endParaRPr>
            </a:p>
          </p:txBody>
        </p:sp>
        <p:sp>
          <p:nvSpPr>
            <p:cNvPr id="623" name="Google Shape;623;p72"/>
            <p:cNvSpPr/>
            <p:nvPr/>
          </p:nvSpPr>
          <p:spPr>
            <a:xfrm>
              <a:off x="4943834" y="3048108"/>
              <a:ext cx="4572000" cy="73866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CC4927"/>
                </a:buClr>
                <a:buSzPts val="1400"/>
                <a:buFont typeface="Arial"/>
                <a:buNone/>
              </a:pPr>
              <a:r>
                <a:rPr lang="en-US" sz="1400" b="1" i="0" u="none" strike="noStrike" cap="none">
                  <a:solidFill>
                    <a:srgbClr val="CC4927"/>
                  </a:solidFill>
                  <a:latin typeface="Arial"/>
                  <a:ea typeface="Arial"/>
                  <a:cs typeface="Arial"/>
                  <a:sym typeface="Arial"/>
                </a:rPr>
                <a:t>REGIONAL </a:t>
              </a:r>
              <a:br>
                <a:rPr lang="en-US" sz="1400" b="1" i="0" u="none" strike="noStrike" cap="none">
                  <a:solidFill>
                    <a:srgbClr val="CC4927"/>
                  </a:solidFill>
                  <a:latin typeface="Arial"/>
                  <a:ea typeface="Arial"/>
                  <a:cs typeface="Arial"/>
                  <a:sym typeface="Arial"/>
                </a:rPr>
              </a:br>
              <a:r>
                <a:rPr lang="en-US" sz="1400" b="1" i="0" u="none" strike="noStrike" cap="none">
                  <a:solidFill>
                    <a:srgbClr val="CC4927"/>
                  </a:solidFill>
                  <a:latin typeface="Arial"/>
                  <a:ea typeface="Arial"/>
                  <a:cs typeface="Arial"/>
                  <a:sym typeface="Arial"/>
                </a:rPr>
                <a:t>OR COUNTY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Palatino Linotype"/>
                <a:buNone/>
              </a:pPr>
              <a:endParaRPr sz="1400" b="0" i="0" u="none" strike="noStrike" cap="none">
                <a:solidFill>
                  <a:srgbClr val="000000"/>
                </a:solidFill>
                <a:latin typeface="Arial"/>
                <a:ea typeface="Arial"/>
                <a:cs typeface="Arial"/>
                <a:sym typeface="Arial"/>
              </a:endParaRPr>
            </a:p>
          </p:txBody>
        </p:sp>
        <p:sp>
          <p:nvSpPr>
            <p:cNvPr id="624" name="Google Shape;624;p72"/>
            <p:cNvSpPr/>
            <p:nvPr/>
          </p:nvSpPr>
          <p:spPr>
            <a:xfrm>
              <a:off x="187115" y="4174517"/>
              <a:ext cx="1837290" cy="1594592"/>
            </a:xfrm>
            <a:prstGeom prst="bentUpArrow">
              <a:avLst>
                <a:gd name="adj1" fmla="val 16767"/>
                <a:gd name="adj2" fmla="val 25000"/>
                <a:gd name="adj3" fmla="val 25000"/>
              </a:avLst>
            </a:prstGeom>
            <a:solidFill>
              <a:schemeClr val="accent1"/>
            </a:solidFill>
            <a:ln w="25400" cap="flat" cmpd="sng">
              <a:solidFill>
                <a:srgbClr val="00612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Palatino Linotype"/>
                <a:buNone/>
              </a:pPr>
              <a:endParaRPr sz="1800" b="0" i="0" u="none" strike="noStrike" cap="none">
                <a:solidFill>
                  <a:srgbClr val="FFFFFF"/>
                </a:solidFill>
                <a:latin typeface="Arial"/>
                <a:ea typeface="Arial"/>
                <a:cs typeface="Arial"/>
                <a:sym typeface="Arial"/>
              </a:endParaRPr>
            </a:p>
          </p:txBody>
        </p:sp>
        <p:sp>
          <p:nvSpPr>
            <p:cNvPr id="625" name="Google Shape;625;p72"/>
            <p:cNvSpPr/>
            <p:nvPr/>
          </p:nvSpPr>
          <p:spPr>
            <a:xfrm>
              <a:off x="1791548" y="3271269"/>
              <a:ext cx="1837290" cy="1594592"/>
            </a:xfrm>
            <a:prstGeom prst="bentUpArrow">
              <a:avLst>
                <a:gd name="adj1" fmla="val 16767"/>
                <a:gd name="adj2" fmla="val 25000"/>
                <a:gd name="adj3" fmla="val 25000"/>
              </a:avLst>
            </a:prstGeom>
            <a:solidFill>
              <a:schemeClr val="accent1"/>
            </a:solidFill>
            <a:ln w="25400" cap="flat" cmpd="sng">
              <a:solidFill>
                <a:srgbClr val="00612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Palatino Linotype"/>
                <a:buNone/>
              </a:pPr>
              <a:endParaRPr sz="1800" b="0" i="0" u="none" strike="noStrike" cap="none">
                <a:solidFill>
                  <a:srgbClr val="FFFFFF"/>
                </a:solidFill>
                <a:latin typeface="Arial"/>
                <a:ea typeface="Arial"/>
                <a:cs typeface="Arial"/>
                <a:sym typeface="Arial"/>
              </a:endParaRPr>
            </a:p>
          </p:txBody>
        </p:sp>
        <p:sp>
          <p:nvSpPr>
            <p:cNvPr id="626" name="Google Shape;626;p72"/>
            <p:cNvSpPr/>
            <p:nvPr/>
          </p:nvSpPr>
          <p:spPr>
            <a:xfrm>
              <a:off x="3395981" y="2371561"/>
              <a:ext cx="1837290" cy="1594592"/>
            </a:xfrm>
            <a:prstGeom prst="bentUpArrow">
              <a:avLst>
                <a:gd name="adj1" fmla="val 16767"/>
                <a:gd name="adj2" fmla="val 25000"/>
                <a:gd name="adj3" fmla="val 25000"/>
              </a:avLst>
            </a:prstGeom>
            <a:solidFill>
              <a:schemeClr val="accent1"/>
            </a:solidFill>
            <a:ln w="25400" cap="flat" cmpd="sng">
              <a:solidFill>
                <a:srgbClr val="00612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Palatino Linotype"/>
                <a:buNone/>
              </a:pPr>
              <a:endParaRPr sz="1800" b="0" i="0" u="none" strike="noStrike" cap="none">
                <a:solidFill>
                  <a:srgbClr val="FFFFFF"/>
                </a:solidFill>
                <a:latin typeface="Arial"/>
                <a:ea typeface="Arial"/>
                <a:cs typeface="Arial"/>
                <a:sym typeface="Arial"/>
              </a:endParaRPr>
            </a:p>
          </p:txBody>
        </p:sp>
        <p:sp>
          <p:nvSpPr>
            <p:cNvPr id="627" name="Google Shape;627;p72"/>
            <p:cNvSpPr/>
            <p:nvPr/>
          </p:nvSpPr>
          <p:spPr>
            <a:xfrm>
              <a:off x="4996181" y="1465407"/>
              <a:ext cx="1837290" cy="1594592"/>
            </a:xfrm>
            <a:prstGeom prst="bentUpArrow">
              <a:avLst>
                <a:gd name="adj1" fmla="val 16767"/>
                <a:gd name="adj2" fmla="val 25000"/>
                <a:gd name="adj3" fmla="val 25000"/>
              </a:avLst>
            </a:prstGeom>
            <a:solidFill>
              <a:schemeClr val="accent1"/>
            </a:solidFill>
            <a:ln w="25400" cap="flat" cmpd="sng">
              <a:solidFill>
                <a:srgbClr val="00612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Palatino Linotype"/>
                <a:buNone/>
              </a:pPr>
              <a:endParaRPr sz="1800" b="0" i="0" u="none" strike="noStrike" cap="none">
                <a:solidFill>
                  <a:srgbClr val="FFFFFF"/>
                </a:solidFill>
                <a:latin typeface="Arial"/>
                <a:ea typeface="Arial"/>
                <a:cs typeface="Arial"/>
                <a:sym typeface="Arial"/>
              </a:endParaRPr>
            </a:p>
          </p:txBody>
        </p:sp>
        <p:sp>
          <p:nvSpPr>
            <p:cNvPr id="628" name="Google Shape;628;p72"/>
            <p:cNvSpPr/>
            <p:nvPr/>
          </p:nvSpPr>
          <p:spPr>
            <a:xfrm>
              <a:off x="6596381" y="567759"/>
              <a:ext cx="1837290" cy="1594592"/>
            </a:xfrm>
            <a:prstGeom prst="bentUpArrow">
              <a:avLst>
                <a:gd name="adj1" fmla="val 16767"/>
                <a:gd name="adj2" fmla="val 25000"/>
                <a:gd name="adj3" fmla="val 25000"/>
              </a:avLst>
            </a:prstGeom>
            <a:solidFill>
              <a:schemeClr val="accent1"/>
            </a:solidFill>
            <a:ln w="25400" cap="flat" cmpd="sng">
              <a:solidFill>
                <a:srgbClr val="00612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Palatino Linotype"/>
                <a:buNone/>
              </a:pPr>
              <a:endParaRPr sz="1800" b="0" i="0" u="none" strike="noStrike" cap="none">
                <a:solidFill>
                  <a:srgbClr val="FFFFFF"/>
                </a:solidFill>
                <a:latin typeface="Arial"/>
                <a:ea typeface="Arial"/>
                <a:cs typeface="Arial"/>
                <a:sym typeface="Arial"/>
              </a:endParaRPr>
            </a:p>
          </p:txBody>
        </p:sp>
      </p:grpSp>
      <p:sp>
        <p:nvSpPr>
          <p:cNvPr id="629" name="Google Shape;629;p72"/>
          <p:cNvSpPr txBox="1"/>
          <p:nvPr/>
        </p:nvSpPr>
        <p:spPr>
          <a:xfrm>
            <a:off x="273204" y="249585"/>
            <a:ext cx="5846164" cy="14465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4400" b="1" i="1" u="none" strike="noStrike" cap="none" dirty="0">
                <a:latin typeface="Calibri"/>
                <a:ea typeface="Calibri"/>
                <a:cs typeface="Calibri"/>
                <a:sym typeface="Calibri"/>
              </a:rPr>
              <a:t>THE BIG PICTURE OF Aligning Systems …</a:t>
            </a:r>
            <a:endParaRPr sz="1400" b="0" i="1" u="none" strike="noStrike" cap="none" dirty="0">
              <a:latin typeface="Arial"/>
              <a:ea typeface="Arial"/>
              <a:cs typeface="Arial"/>
              <a:sym typeface="Arial"/>
            </a:endParaRPr>
          </a:p>
          <a:p>
            <a:pPr marL="0" marR="0" lvl="0" indent="0" algn="l" rtl="0">
              <a:lnSpc>
                <a:spcPct val="100000"/>
              </a:lnSpc>
              <a:spcBef>
                <a:spcPts val="0"/>
              </a:spcBef>
              <a:spcAft>
                <a:spcPts val="0"/>
              </a:spcAft>
              <a:buClr>
                <a:schemeClr val="dk2"/>
              </a:buClr>
              <a:buSzPts val="4400"/>
              <a:buFont typeface="Arial"/>
              <a:buNone/>
            </a:pPr>
            <a:r>
              <a:rPr lang="en-US" sz="4400" b="1" i="0" u="none" strike="noStrike" cap="none" dirty="0">
                <a:solidFill>
                  <a:schemeClr val="dk2"/>
                </a:solidFill>
                <a:latin typeface="Calibri"/>
                <a:ea typeface="Calibri"/>
                <a:cs typeface="Calibri"/>
                <a:sym typeface="Calibri"/>
              </a:rPr>
              <a:t> </a:t>
            </a:r>
            <a:endParaRPr sz="1400" b="0" i="0" u="none" strike="noStrike" cap="none" dirty="0">
              <a:solidFill>
                <a:srgbClr val="000000"/>
              </a:solidFill>
              <a:latin typeface="Arial"/>
              <a:ea typeface="Arial"/>
              <a:cs typeface="Arial"/>
              <a:sym typeface="Arial"/>
            </a:endParaRPr>
          </a:p>
        </p:txBody>
      </p:sp>
      <p:sp>
        <p:nvSpPr>
          <p:cNvPr id="630" name="Google Shape;630;p72"/>
          <p:cNvSpPr/>
          <p:nvPr/>
        </p:nvSpPr>
        <p:spPr>
          <a:xfrm>
            <a:off x="3527211" y="3714279"/>
            <a:ext cx="3283897" cy="1169551"/>
          </a:xfrm>
          <a:prstGeom prst="roundRect">
            <a:avLst>
              <a:gd name="adj" fmla="val 16667"/>
            </a:avLst>
          </a:prstGeom>
          <a:noFill/>
          <a:ln w="63500" cap="flat" cmpd="sng">
            <a:solidFill>
              <a:srgbClr val="FFFF00"/>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alatino Linotype"/>
              <a:ea typeface="Palatino Linotype"/>
              <a:cs typeface="Palatino Linotype"/>
              <a:sym typeface="Palatino Linotype"/>
            </a:endParaRPr>
          </a:p>
        </p:txBody>
      </p:sp>
      <p:sp>
        <p:nvSpPr>
          <p:cNvPr id="2" name="Slide Number Placeholder 1"/>
          <p:cNvSpPr>
            <a:spLocks noGrp="1"/>
          </p:cNvSpPr>
          <p:nvPr>
            <p:ph type="sldNum" sz="quarter" idx="10"/>
          </p:nvPr>
        </p:nvSpPr>
        <p:spPr/>
        <p:txBody>
          <a:bodyPr/>
          <a:lstStyle/>
          <a:p>
            <a:fld id="{48F63A3B-78C7-47BE-AE5E-E10140E04643}" type="slidenum">
              <a:rPr lang="en-US" smtClean="0"/>
              <a:pPr/>
              <a:t>24</a:t>
            </a:fld>
            <a:endParaRPr lang="en-US" dirty="0"/>
          </a:p>
        </p:txBody>
      </p:sp>
    </p:spTree>
    <p:extLst>
      <p:ext uri="{BB962C8B-B14F-4D97-AF65-F5344CB8AC3E}">
        <p14:creationId xmlns:p14="http://schemas.microsoft.com/office/powerpoint/2010/main" val="329972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30"/>
                                        </p:tgtEl>
                                        <p:attrNameLst>
                                          <p:attrName>style.visibility</p:attrName>
                                        </p:attrNameLst>
                                      </p:cBhvr>
                                      <p:to>
                                        <p:strVal val="visible"/>
                                      </p:to>
                                    </p:set>
                                    <p:anim calcmode="lin" valueType="num">
                                      <p:cBhvr additive="base">
                                        <p:cTn id="7" dur="500"/>
                                        <p:tgtEl>
                                          <p:spTgt spid="630"/>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pic>
        <p:nvPicPr>
          <p:cNvPr id="772" name="Google Shape;772;p81"/>
          <p:cNvPicPr preferRelativeResize="0"/>
          <p:nvPr/>
        </p:nvPicPr>
        <p:blipFill rotWithShape="1">
          <a:blip r:embed="rId3">
            <a:alphaModFix amt="40000"/>
          </a:blip>
          <a:srcRect/>
          <a:stretch/>
        </p:blipFill>
        <p:spPr>
          <a:xfrm>
            <a:off x="-939604" y="1447800"/>
            <a:ext cx="11061700" cy="6459538"/>
          </a:xfrm>
          <a:prstGeom prst="rect">
            <a:avLst/>
          </a:prstGeom>
          <a:noFill/>
          <a:ln>
            <a:noFill/>
          </a:ln>
        </p:spPr>
      </p:pic>
      <p:sp>
        <p:nvSpPr>
          <p:cNvPr id="773" name="Google Shape;773;p81"/>
          <p:cNvSpPr txBox="1">
            <a:spLocks noGrp="1"/>
          </p:cNvSpPr>
          <p:nvPr>
            <p:ph type="title"/>
          </p:nvPr>
        </p:nvSpPr>
        <p:spPr>
          <a:xfrm>
            <a:off x="457200" y="1587750"/>
            <a:ext cx="82296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sz="1400" dirty="0">
                <a:solidFill>
                  <a:srgbClr val="1F497D"/>
                </a:solidFill>
              </a:rPr>
              <a:t>Academic MTSS Director</a:t>
            </a:r>
            <a:endParaRPr sz="1400" dirty="0">
              <a:solidFill>
                <a:srgbClr val="1F497D"/>
              </a:solidFill>
            </a:endParaRPr>
          </a:p>
        </p:txBody>
      </p:sp>
      <p:sp>
        <p:nvSpPr>
          <p:cNvPr id="774" name="Google Shape;774;p81"/>
          <p:cNvSpPr txBox="1"/>
          <p:nvPr/>
        </p:nvSpPr>
        <p:spPr>
          <a:xfrm>
            <a:off x="1051509" y="2943157"/>
            <a:ext cx="6988175" cy="1315071"/>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Palatino Linotype"/>
              <a:buNone/>
            </a:pPr>
            <a:r>
              <a:rPr lang="en-US" sz="2000" b="1" i="0" u="none" strike="noStrike" cap="none">
                <a:solidFill>
                  <a:srgbClr val="000000"/>
                </a:solidFill>
                <a:latin typeface="Palatino Linotype"/>
                <a:ea typeface="Palatino Linotype"/>
                <a:cs typeface="Palatino Linotype"/>
                <a:sym typeface="Palatino Linotype"/>
              </a:rPr>
              <a:t>District Community Leadership Team</a:t>
            </a:r>
            <a:endParaRPr sz="1400" b="0" i="0" u="none" strike="noStrike" cap="none">
              <a:solidFill>
                <a:srgbClr val="000000"/>
              </a:solidFill>
              <a:latin typeface="Arial"/>
              <a:ea typeface="Arial"/>
              <a:cs typeface="Arial"/>
              <a:sym typeface="Arial"/>
            </a:endParaRPr>
          </a:p>
        </p:txBody>
      </p:sp>
      <p:sp>
        <p:nvSpPr>
          <p:cNvPr id="775" name="Google Shape;775;p81"/>
          <p:cNvSpPr txBox="1"/>
          <p:nvPr/>
        </p:nvSpPr>
        <p:spPr>
          <a:xfrm>
            <a:off x="3377869" y="3710589"/>
            <a:ext cx="2321947" cy="460583"/>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2"/>
              </a:buClr>
              <a:buSzPts val="1600"/>
              <a:buFont typeface="Arial"/>
              <a:buNone/>
            </a:pPr>
            <a:r>
              <a:rPr lang="en-US" sz="1600" b="0" i="0" u="none" strike="noStrike" cap="none">
                <a:solidFill>
                  <a:schemeClr val="dk2"/>
                </a:solidFill>
                <a:latin typeface="Arial"/>
                <a:ea typeface="Arial"/>
                <a:cs typeface="Arial"/>
                <a:sym typeface="Arial"/>
              </a:rPr>
              <a:t>Implementation Team</a:t>
            </a:r>
            <a:endParaRPr sz="1050" b="0" i="0" u="none" strike="noStrike" cap="none">
              <a:solidFill>
                <a:schemeClr val="dk2"/>
              </a:solidFill>
              <a:latin typeface="Arial"/>
              <a:ea typeface="Arial"/>
              <a:cs typeface="Arial"/>
              <a:sym typeface="Arial"/>
            </a:endParaRPr>
          </a:p>
        </p:txBody>
      </p:sp>
      <p:sp>
        <p:nvSpPr>
          <p:cNvPr id="776" name="Google Shape;776;p81"/>
          <p:cNvSpPr txBox="1"/>
          <p:nvPr/>
        </p:nvSpPr>
        <p:spPr>
          <a:xfrm>
            <a:off x="5811306" y="2333851"/>
            <a:ext cx="3444184" cy="79379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2"/>
              </a:buClr>
              <a:buSzPts val="1400"/>
              <a:buFont typeface="Arial"/>
              <a:buNone/>
            </a:pPr>
            <a:r>
              <a:rPr lang="en-US" sz="1400" b="0" i="0" u="none" strike="noStrike" cap="none" dirty="0">
                <a:solidFill>
                  <a:schemeClr val="dk2"/>
                </a:solidFill>
                <a:latin typeface="Arial"/>
                <a:ea typeface="Arial"/>
                <a:cs typeface="Arial"/>
                <a:sym typeface="Arial"/>
              </a:rPr>
              <a:t>Local MH provider/Core Service Agency</a:t>
            </a:r>
            <a:endParaRPr sz="1050" b="0" i="0" u="none" strike="noStrike" cap="none" dirty="0">
              <a:solidFill>
                <a:schemeClr val="dk2"/>
              </a:solidFill>
              <a:latin typeface="Arial"/>
              <a:ea typeface="Arial"/>
              <a:cs typeface="Arial"/>
              <a:sym typeface="Arial"/>
            </a:endParaRPr>
          </a:p>
        </p:txBody>
      </p:sp>
      <p:sp>
        <p:nvSpPr>
          <p:cNvPr id="777" name="Google Shape;777;p81"/>
          <p:cNvSpPr txBox="1"/>
          <p:nvPr/>
        </p:nvSpPr>
        <p:spPr>
          <a:xfrm>
            <a:off x="5699816" y="5561160"/>
            <a:ext cx="3444184" cy="79379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2"/>
              </a:buClr>
              <a:buSzPts val="1600"/>
              <a:buFont typeface="Arial"/>
              <a:buNone/>
            </a:pPr>
            <a:r>
              <a:rPr lang="en-US" sz="1600" b="0" i="0" u="none" strike="noStrike" cap="none">
                <a:solidFill>
                  <a:schemeClr val="dk2"/>
                </a:solidFill>
                <a:latin typeface="Arial"/>
                <a:ea typeface="Arial"/>
                <a:cs typeface="Arial"/>
                <a:sym typeface="Arial"/>
              </a:rPr>
              <a:t>Student Supports Director</a:t>
            </a:r>
            <a:endParaRPr sz="1050" b="0" i="0" u="none" strike="noStrike" cap="none">
              <a:solidFill>
                <a:schemeClr val="dk2"/>
              </a:solidFill>
              <a:latin typeface="Arial"/>
              <a:ea typeface="Arial"/>
              <a:cs typeface="Arial"/>
              <a:sym typeface="Arial"/>
            </a:endParaRPr>
          </a:p>
        </p:txBody>
      </p:sp>
      <p:sp>
        <p:nvSpPr>
          <p:cNvPr id="778" name="Google Shape;778;p81"/>
          <p:cNvSpPr txBox="1"/>
          <p:nvPr/>
        </p:nvSpPr>
        <p:spPr>
          <a:xfrm>
            <a:off x="2807092" y="5958058"/>
            <a:ext cx="3444184" cy="79379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2"/>
              </a:buClr>
              <a:buSzPts val="1600"/>
              <a:buFont typeface="Arial"/>
              <a:buNone/>
            </a:pPr>
            <a:r>
              <a:rPr lang="en-US" sz="1600" b="0" i="0" u="none" strike="noStrike" cap="none" dirty="0">
                <a:solidFill>
                  <a:schemeClr val="dk2"/>
                </a:solidFill>
                <a:latin typeface="Arial"/>
                <a:ea typeface="Arial"/>
                <a:cs typeface="Arial"/>
                <a:sym typeface="Arial"/>
              </a:rPr>
              <a:t>Administrative and Teacher</a:t>
            </a:r>
            <a:br>
              <a:rPr lang="en-US" sz="1600" b="0" i="0" u="none" strike="noStrike" cap="none" dirty="0">
                <a:solidFill>
                  <a:schemeClr val="dk2"/>
                </a:solidFill>
                <a:latin typeface="Arial"/>
                <a:ea typeface="Arial"/>
                <a:cs typeface="Arial"/>
                <a:sym typeface="Arial"/>
              </a:rPr>
            </a:br>
            <a:r>
              <a:rPr lang="en-US" sz="1600" b="0" i="0" u="none" strike="noStrike" cap="none" dirty="0">
                <a:solidFill>
                  <a:schemeClr val="dk2"/>
                </a:solidFill>
                <a:latin typeface="Arial"/>
                <a:ea typeface="Arial"/>
                <a:cs typeface="Arial"/>
                <a:sym typeface="Arial"/>
              </a:rPr>
              <a:t>Representative</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2"/>
              </a:buClr>
              <a:buSzPts val="1600"/>
              <a:buFont typeface="Arial"/>
              <a:buNone/>
            </a:pPr>
            <a:r>
              <a:rPr lang="en-US" sz="1600" b="0" i="0" u="none" strike="noStrike" cap="none" dirty="0">
                <a:solidFill>
                  <a:schemeClr val="dk2"/>
                </a:solidFill>
                <a:latin typeface="Arial"/>
                <a:ea typeface="Arial"/>
                <a:cs typeface="Arial"/>
                <a:sym typeface="Arial"/>
              </a:rPr>
              <a:t>(Union)</a:t>
            </a:r>
            <a:br>
              <a:rPr lang="en-US" sz="1600" b="0" i="0" u="none" strike="noStrike" cap="none" dirty="0">
                <a:solidFill>
                  <a:schemeClr val="dk2"/>
                </a:solidFill>
                <a:latin typeface="Arial"/>
                <a:ea typeface="Arial"/>
                <a:cs typeface="Arial"/>
                <a:sym typeface="Arial"/>
              </a:rPr>
            </a:br>
            <a:endParaRPr sz="1050" b="0" i="0" u="none" strike="noStrike" cap="none" dirty="0">
              <a:solidFill>
                <a:schemeClr val="dk2"/>
              </a:solidFill>
              <a:latin typeface="Arial"/>
              <a:ea typeface="Arial"/>
              <a:cs typeface="Arial"/>
              <a:sym typeface="Arial"/>
            </a:endParaRPr>
          </a:p>
        </p:txBody>
      </p:sp>
      <p:sp>
        <p:nvSpPr>
          <p:cNvPr id="779" name="Google Shape;779;p81"/>
          <p:cNvSpPr txBox="1"/>
          <p:nvPr/>
        </p:nvSpPr>
        <p:spPr>
          <a:xfrm>
            <a:off x="-243863" y="5410190"/>
            <a:ext cx="3444184" cy="1092623"/>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2"/>
              </a:buClr>
              <a:buSzPts val="1400"/>
              <a:buFont typeface="Arial"/>
              <a:buNone/>
            </a:pPr>
            <a:r>
              <a:rPr lang="en-US" sz="1400" b="0" i="0" u="none" strike="noStrike" cap="none">
                <a:solidFill>
                  <a:schemeClr val="dk2"/>
                </a:solidFill>
                <a:latin typeface="Arial"/>
                <a:ea typeface="Arial"/>
                <a:cs typeface="Arial"/>
                <a:sym typeface="Arial"/>
              </a:rPr>
              <a:t>Social Services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2"/>
              </a:buClr>
              <a:buSzPts val="1400"/>
              <a:buFont typeface="Arial"/>
              <a:buNone/>
            </a:pPr>
            <a:r>
              <a:rPr lang="en-US" sz="1400" b="0" i="0" u="none" strike="noStrike" cap="none">
                <a:solidFill>
                  <a:schemeClr val="dk2"/>
                </a:solidFill>
                <a:latin typeface="Arial"/>
                <a:ea typeface="Arial"/>
                <a:cs typeface="Arial"/>
                <a:sym typeface="Arial"/>
              </a:rPr>
              <a:t>Afterschool</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2"/>
              </a:buClr>
              <a:buSzPts val="1400"/>
              <a:buFont typeface="Arial"/>
              <a:buNone/>
            </a:pPr>
            <a:r>
              <a:rPr lang="en-US" sz="1400" b="0" i="0" u="none" strike="noStrike" cap="none">
                <a:solidFill>
                  <a:schemeClr val="dk2"/>
                </a:solidFill>
                <a:latin typeface="Arial"/>
                <a:ea typeface="Arial"/>
                <a:cs typeface="Arial"/>
                <a:sym typeface="Arial"/>
              </a:rPr>
              <a:t>Dept of Recreation Services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2"/>
              </a:buClr>
              <a:buSzPts val="1050"/>
              <a:buFont typeface="Twentieth Century"/>
              <a:buNone/>
            </a:pPr>
            <a:endParaRPr sz="1050" b="0" i="0" u="none" strike="noStrike" cap="none">
              <a:solidFill>
                <a:schemeClr val="dk2"/>
              </a:solidFill>
              <a:latin typeface="Arial"/>
              <a:ea typeface="Arial"/>
              <a:cs typeface="Arial"/>
              <a:sym typeface="Arial"/>
            </a:endParaRPr>
          </a:p>
        </p:txBody>
      </p:sp>
      <p:sp>
        <p:nvSpPr>
          <p:cNvPr id="780" name="Google Shape;780;p81"/>
          <p:cNvSpPr txBox="1"/>
          <p:nvPr/>
        </p:nvSpPr>
        <p:spPr>
          <a:xfrm>
            <a:off x="5229892" y="1872652"/>
            <a:ext cx="3444184" cy="79379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2"/>
              </a:buClr>
              <a:buSzPts val="1400"/>
              <a:buFont typeface="Arial"/>
              <a:buNone/>
            </a:pPr>
            <a:r>
              <a:rPr lang="en-US" sz="1400" b="0" i="0" u="none" strike="noStrike" cap="none" dirty="0">
                <a:solidFill>
                  <a:schemeClr val="dk2"/>
                </a:solidFill>
                <a:latin typeface="Arial"/>
                <a:ea typeface="Arial"/>
                <a:cs typeface="Arial"/>
                <a:sym typeface="Arial"/>
              </a:rPr>
              <a:t>Special Education Director</a:t>
            </a:r>
            <a:endParaRPr sz="1050" b="0" i="0" u="none" strike="noStrike" cap="none" dirty="0">
              <a:solidFill>
                <a:schemeClr val="dk2"/>
              </a:solidFill>
              <a:latin typeface="Arial"/>
              <a:ea typeface="Arial"/>
              <a:cs typeface="Arial"/>
              <a:sym typeface="Arial"/>
            </a:endParaRPr>
          </a:p>
        </p:txBody>
      </p:sp>
      <p:sp>
        <p:nvSpPr>
          <p:cNvPr id="781" name="Google Shape;781;p81"/>
          <p:cNvSpPr txBox="1"/>
          <p:nvPr/>
        </p:nvSpPr>
        <p:spPr>
          <a:xfrm>
            <a:off x="6022031" y="3377375"/>
            <a:ext cx="3444184" cy="79379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2"/>
              </a:buClr>
              <a:buSzPts val="1600"/>
              <a:buFont typeface="Arial"/>
              <a:buNone/>
            </a:pPr>
            <a:r>
              <a:rPr lang="en-US" sz="1600" b="0" i="0" u="none" strike="noStrike" cap="none">
                <a:solidFill>
                  <a:schemeClr val="dk2"/>
                </a:solidFill>
                <a:latin typeface="Arial"/>
                <a:ea typeface="Arial"/>
                <a:cs typeface="Arial"/>
                <a:sym typeface="Arial"/>
              </a:rPr>
              <a:t>Law Enforcement</a:t>
            </a:r>
            <a:endParaRPr sz="1050" b="0" i="0" u="none" strike="noStrike" cap="none">
              <a:solidFill>
                <a:schemeClr val="dk2"/>
              </a:solidFill>
              <a:latin typeface="Arial"/>
              <a:ea typeface="Arial"/>
              <a:cs typeface="Arial"/>
              <a:sym typeface="Arial"/>
            </a:endParaRPr>
          </a:p>
        </p:txBody>
      </p:sp>
      <p:sp>
        <p:nvSpPr>
          <p:cNvPr id="782" name="Google Shape;782;p81"/>
          <p:cNvSpPr txBox="1"/>
          <p:nvPr/>
        </p:nvSpPr>
        <p:spPr>
          <a:xfrm>
            <a:off x="-27764" y="4256856"/>
            <a:ext cx="3444184" cy="1092623"/>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2"/>
              </a:buClr>
              <a:buSzPts val="1400"/>
              <a:buFont typeface="Arial"/>
              <a:buNone/>
            </a:pPr>
            <a:r>
              <a:rPr lang="en-US" sz="1400" b="0" i="0" u="none" strike="noStrike" cap="none" dirty="0">
                <a:solidFill>
                  <a:schemeClr val="dk2"/>
                </a:solidFill>
                <a:latin typeface="Arial"/>
                <a:ea typeface="Arial"/>
                <a:cs typeface="Arial"/>
                <a:sym typeface="Arial"/>
              </a:rPr>
              <a:t>Juvenile Services Coordinator</a:t>
            </a:r>
            <a:endParaRPr sz="1050" b="0" i="0" u="none" strike="noStrike" cap="none" dirty="0">
              <a:solidFill>
                <a:schemeClr val="dk2"/>
              </a:solidFill>
              <a:latin typeface="Arial"/>
              <a:ea typeface="Arial"/>
              <a:cs typeface="Arial"/>
              <a:sym typeface="Arial"/>
            </a:endParaRPr>
          </a:p>
        </p:txBody>
      </p:sp>
      <p:sp>
        <p:nvSpPr>
          <p:cNvPr id="783" name="Google Shape;783;p81"/>
          <p:cNvSpPr txBox="1"/>
          <p:nvPr/>
        </p:nvSpPr>
        <p:spPr>
          <a:xfrm>
            <a:off x="-270804" y="3351040"/>
            <a:ext cx="3444184" cy="1092623"/>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2"/>
              </a:buClr>
              <a:buSzPts val="1400"/>
              <a:buFont typeface="Arial"/>
              <a:buNone/>
            </a:pPr>
            <a:r>
              <a:rPr lang="en-US" sz="1400" b="0" i="0" u="none" strike="noStrike" cap="none" dirty="0">
                <a:solidFill>
                  <a:schemeClr val="dk2"/>
                </a:solidFill>
                <a:latin typeface="Arial"/>
                <a:ea typeface="Arial"/>
                <a:cs typeface="Arial"/>
                <a:sym typeface="Arial"/>
              </a:rPr>
              <a:t>Family Youth Community Leaders</a:t>
            </a:r>
            <a:endParaRPr sz="1050" b="0" i="0" u="none" strike="noStrike" cap="none" dirty="0">
              <a:solidFill>
                <a:schemeClr val="dk2"/>
              </a:solidFill>
              <a:latin typeface="Arial"/>
              <a:ea typeface="Arial"/>
              <a:cs typeface="Arial"/>
              <a:sym typeface="Arial"/>
            </a:endParaRPr>
          </a:p>
        </p:txBody>
      </p:sp>
      <p:sp>
        <p:nvSpPr>
          <p:cNvPr id="784" name="Google Shape;784;p81"/>
          <p:cNvSpPr txBox="1"/>
          <p:nvPr/>
        </p:nvSpPr>
        <p:spPr>
          <a:xfrm>
            <a:off x="607289" y="1872652"/>
            <a:ext cx="3444184" cy="79379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497D"/>
              </a:buClr>
              <a:buSzPts val="1400"/>
              <a:buFont typeface="Libre Franklin"/>
              <a:buNone/>
            </a:pPr>
            <a:r>
              <a:rPr lang="en-US" sz="1400" b="0" i="0" u="none" strike="noStrike" cap="none" dirty="0">
                <a:solidFill>
                  <a:schemeClr val="accent1"/>
                </a:solidFill>
                <a:latin typeface="Libre Franklin"/>
                <a:ea typeface="Libre Franklin"/>
                <a:cs typeface="Libre Franklin"/>
                <a:sym typeface="Libre Franklin"/>
              </a:rPr>
              <a:t>School Improvement</a:t>
            </a:r>
            <a:endParaRPr sz="1400" b="0" i="0" u="none" strike="noStrike" cap="none" dirty="0">
              <a:solidFill>
                <a:schemeClr val="accent1"/>
              </a:solidFill>
              <a:latin typeface="Arial"/>
              <a:ea typeface="Arial"/>
              <a:cs typeface="Arial"/>
              <a:sym typeface="Arial"/>
            </a:endParaRPr>
          </a:p>
        </p:txBody>
      </p:sp>
      <p:sp>
        <p:nvSpPr>
          <p:cNvPr id="785" name="Google Shape;785;p81"/>
          <p:cNvSpPr txBox="1"/>
          <p:nvPr/>
        </p:nvSpPr>
        <p:spPr>
          <a:xfrm>
            <a:off x="-92653" y="2730750"/>
            <a:ext cx="3444184" cy="79379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1F497D"/>
              </a:buClr>
              <a:buSzPts val="1400"/>
              <a:buFont typeface="Libre Franklin"/>
              <a:buNone/>
            </a:pPr>
            <a:r>
              <a:rPr lang="en-US" sz="1400" b="0" i="0" u="none" strike="noStrike" cap="none" dirty="0">
                <a:solidFill>
                  <a:schemeClr val="accent1"/>
                </a:solidFill>
                <a:latin typeface="Libre Franklin"/>
                <a:ea typeface="Libre Franklin"/>
                <a:cs typeface="Libre Franklin"/>
                <a:sym typeface="Libre Franklin"/>
              </a:rPr>
              <a:t>Professional Development/Teacher Mentoring</a:t>
            </a:r>
            <a:endParaRPr sz="1400" b="0" i="0" u="none" strike="noStrike" cap="none" dirty="0">
              <a:solidFill>
                <a:schemeClr val="accent1"/>
              </a:solidFill>
              <a:latin typeface="Arial"/>
              <a:ea typeface="Arial"/>
              <a:cs typeface="Arial"/>
              <a:sym typeface="Arial"/>
            </a:endParaRPr>
          </a:p>
        </p:txBody>
      </p:sp>
      <p:sp>
        <p:nvSpPr>
          <p:cNvPr id="786" name="Google Shape;786;p81"/>
          <p:cNvSpPr txBox="1"/>
          <p:nvPr/>
        </p:nvSpPr>
        <p:spPr>
          <a:xfrm>
            <a:off x="6251276" y="4323572"/>
            <a:ext cx="3444184" cy="79379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2"/>
              </a:buClr>
              <a:buSzPts val="1600"/>
              <a:buFont typeface="Arial"/>
              <a:buNone/>
            </a:pPr>
            <a:r>
              <a:rPr lang="en-US" sz="1600" b="0" i="0" u="none" strike="noStrike" cap="none">
                <a:solidFill>
                  <a:schemeClr val="dk2"/>
                </a:solidFill>
                <a:latin typeface="Arial"/>
                <a:ea typeface="Arial"/>
                <a:cs typeface="Arial"/>
                <a:sym typeface="Arial"/>
              </a:rPr>
              <a:t>Youth Move</a:t>
            </a:r>
            <a:endParaRPr sz="1050" b="0" i="0" u="none" strike="noStrike" cap="none">
              <a:solidFill>
                <a:schemeClr val="dk2"/>
              </a:solidFill>
              <a:latin typeface="Arial"/>
              <a:ea typeface="Arial"/>
              <a:cs typeface="Arial"/>
              <a:sym typeface="Arial"/>
            </a:endParaRPr>
          </a:p>
        </p:txBody>
      </p:sp>
      <p:sp>
        <p:nvSpPr>
          <p:cNvPr id="787" name="Google Shape;787;p81"/>
          <p:cNvSpPr txBox="1"/>
          <p:nvPr/>
        </p:nvSpPr>
        <p:spPr>
          <a:xfrm>
            <a:off x="5811306" y="2583578"/>
            <a:ext cx="3444184" cy="793797"/>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2"/>
              </a:buClr>
              <a:buSzPts val="1400"/>
              <a:buFont typeface="Arial"/>
              <a:buNone/>
            </a:pPr>
            <a:r>
              <a:rPr lang="en-US" sz="1400" b="0" i="0" u="none" strike="noStrike" cap="none">
                <a:solidFill>
                  <a:schemeClr val="dk2"/>
                </a:solidFill>
                <a:latin typeface="Arial"/>
                <a:ea typeface="Arial"/>
                <a:cs typeface="Arial"/>
                <a:sym typeface="Arial"/>
              </a:rPr>
              <a:t>Board Member</a:t>
            </a:r>
            <a:endParaRPr sz="1050" b="0" i="0" u="none" strike="noStrike" cap="none">
              <a:solidFill>
                <a:schemeClr val="dk2"/>
              </a:solidFill>
              <a:latin typeface="Arial"/>
              <a:ea typeface="Arial"/>
              <a:cs typeface="Arial"/>
              <a:sym typeface="Arial"/>
            </a:endParaRPr>
          </a:p>
        </p:txBody>
      </p:sp>
      <p:sp>
        <p:nvSpPr>
          <p:cNvPr id="788" name="Google Shape;788;p81"/>
          <p:cNvSpPr txBox="1"/>
          <p:nvPr/>
        </p:nvSpPr>
        <p:spPr>
          <a:xfrm>
            <a:off x="101020" y="203055"/>
            <a:ext cx="9154470" cy="177389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3600" i="0" u="none" strike="noStrike" cap="none" dirty="0">
                <a:latin typeface="+mj-lt"/>
                <a:ea typeface="Palatino Linotype"/>
                <a:cs typeface="Palatino Linotype"/>
                <a:sym typeface="Palatino Linotype"/>
              </a:rPr>
              <a:t>How does the conversation &amp; solution development change with a multi-disciplinary team?</a:t>
            </a:r>
            <a:endParaRPr sz="2000" i="0" u="none" strike="noStrike" cap="none" dirty="0">
              <a:latin typeface="+mj-lt"/>
              <a:ea typeface="Arial"/>
              <a:cs typeface="Arial"/>
              <a:sym typeface="Arial"/>
            </a:endParaRPr>
          </a:p>
        </p:txBody>
      </p:sp>
    </p:spTree>
    <p:extLst>
      <p:ext uri="{BB962C8B-B14F-4D97-AF65-F5344CB8AC3E}">
        <p14:creationId xmlns:p14="http://schemas.microsoft.com/office/powerpoint/2010/main" val="32084782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pic>
        <p:nvPicPr>
          <p:cNvPr id="390" name="Google Shape;390;p50"/>
          <p:cNvPicPr preferRelativeResize="0">
            <a:picLocks noGrp="1"/>
          </p:cNvPicPr>
          <p:nvPr>
            <p:ph type="body" idx="1"/>
          </p:nvPr>
        </p:nvPicPr>
        <p:blipFill rotWithShape="1">
          <a:blip r:embed="rId3">
            <a:alphaModFix/>
          </a:blip>
          <a:srcRect l="9552" t="8714" r="8977" b="8713"/>
          <a:stretch/>
        </p:blipFill>
        <p:spPr>
          <a:xfrm>
            <a:off x="310661" y="0"/>
            <a:ext cx="8522677" cy="5753077"/>
          </a:xfrm>
          <a:prstGeom prst="rect">
            <a:avLst/>
          </a:prstGeom>
          <a:noFill/>
          <a:ln>
            <a:noFill/>
          </a:ln>
        </p:spPr>
      </p:pic>
    </p:spTree>
    <p:extLst>
      <p:ext uri="{BB962C8B-B14F-4D97-AF65-F5344CB8AC3E}">
        <p14:creationId xmlns:p14="http://schemas.microsoft.com/office/powerpoint/2010/main" val="17636336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Google Shape;653;p75"/>
          <p:cNvSpPr/>
          <p:nvPr/>
        </p:nvSpPr>
        <p:spPr>
          <a:xfrm>
            <a:off x="1371600" y="392152"/>
            <a:ext cx="1679077" cy="1055648"/>
          </a:xfrm>
          <a:prstGeom prst="roundRect">
            <a:avLst>
              <a:gd name="adj" fmla="val 16667"/>
            </a:avLst>
          </a:prstGeom>
          <a:solidFill>
            <a:srgbClr val="68FEAF"/>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Palatino Linotype"/>
                <a:ea typeface="Palatino Linotype"/>
                <a:cs typeface="Palatino Linotype"/>
                <a:sym typeface="Palatino Linotype"/>
              </a:rPr>
              <a:t>Stakeholder Engagement</a:t>
            </a:r>
            <a:endParaRPr sz="1400" b="0" i="0" u="none" strike="noStrike" cap="none">
              <a:solidFill>
                <a:srgbClr val="000000"/>
              </a:solidFill>
              <a:latin typeface="Arial"/>
              <a:ea typeface="Arial"/>
              <a:cs typeface="Arial"/>
              <a:sym typeface="Arial"/>
            </a:endParaRPr>
          </a:p>
        </p:txBody>
      </p:sp>
      <p:sp>
        <p:nvSpPr>
          <p:cNvPr id="654" name="Google Shape;654;p75"/>
          <p:cNvSpPr/>
          <p:nvPr/>
        </p:nvSpPr>
        <p:spPr>
          <a:xfrm>
            <a:off x="6019800" y="392152"/>
            <a:ext cx="1365885" cy="984808"/>
          </a:xfrm>
          <a:prstGeom prst="roundRect">
            <a:avLst>
              <a:gd name="adj" fmla="val 16667"/>
            </a:avLst>
          </a:prstGeom>
          <a:solidFill>
            <a:srgbClr val="68FEAF"/>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Palatino Linotype"/>
                <a:ea typeface="Palatino Linotype"/>
                <a:cs typeface="Palatino Linotype"/>
                <a:sym typeface="Palatino Linotype"/>
              </a:rPr>
              <a:t>Workforce Capacity</a:t>
            </a:r>
            <a:endParaRPr sz="1400" b="0" i="0" u="none" strike="noStrike" cap="none">
              <a:solidFill>
                <a:srgbClr val="000000"/>
              </a:solidFill>
              <a:latin typeface="Arial"/>
              <a:ea typeface="Arial"/>
              <a:cs typeface="Arial"/>
              <a:sym typeface="Arial"/>
            </a:endParaRPr>
          </a:p>
        </p:txBody>
      </p:sp>
      <p:sp>
        <p:nvSpPr>
          <p:cNvPr id="655" name="Google Shape;655;p75"/>
          <p:cNvSpPr/>
          <p:nvPr/>
        </p:nvSpPr>
        <p:spPr>
          <a:xfrm>
            <a:off x="4693015" y="392152"/>
            <a:ext cx="1244036" cy="984808"/>
          </a:xfrm>
          <a:prstGeom prst="roundRect">
            <a:avLst>
              <a:gd name="adj" fmla="val 16667"/>
            </a:avLst>
          </a:prstGeom>
          <a:solidFill>
            <a:srgbClr val="68FEAF"/>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Palatino Linotype"/>
                <a:ea typeface="Palatino Linotype"/>
                <a:cs typeface="Palatino Linotype"/>
                <a:sym typeface="Palatino Linotype"/>
              </a:rPr>
              <a:t>Policy</a:t>
            </a:r>
            <a:endParaRPr sz="1400" b="0" i="0" u="none" strike="noStrike" cap="none">
              <a:solidFill>
                <a:srgbClr val="000000"/>
              </a:solidFill>
              <a:latin typeface="Arial"/>
              <a:ea typeface="Arial"/>
              <a:cs typeface="Arial"/>
              <a:sym typeface="Arial"/>
            </a:endParaRPr>
          </a:p>
        </p:txBody>
      </p:sp>
      <p:sp>
        <p:nvSpPr>
          <p:cNvPr id="656" name="Google Shape;656;p75"/>
          <p:cNvSpPr/>
          <p:nvPr/>
        </p:nvSpPr>
        <p:spPr>
          <a:xfrm>
            <a:off x="3124200" y="385097"/>
            <a:ext cx="1447800" cy="984808"/>
          </a:xfrm>
          <a:prstGeom prst="roundRect">
            <a:avLst>
              <a:gd name="adj" fmla="val 16667"/>
            </a:avLst>
          </a:prstGeom>
          <a:solidFill>
            <a:srgbClr val="68FEAF"/>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Palatino Linotype"/>
                <a:ea typeface="Palatino Linotype"/>
                <a:cs typeface="Palatino Linotype"/>
                <a:sym typeface="Palatino Linotype"/>
              </a:rPr>
              <a:t>Funding and Alignment</a:t>
            </a:r>
            <a:endParaRPr sz="1400" b="0" i="0" u="none" strike="noStrike" cap="none">
              <a:solidFill>
                <a:srgbClr val="000000"/>
              </a:solidFill>
              <a:latin typeface="Arial"/>
              <a:ea typeface="Arial"/>
              <a:cs typeface="Arial"/>
              <a:sym typeface="Arial"/>
            </a:endParaRPr>
          </a:p>
        </p:txBody>
      </p:sp>
      <p:sp>
        <p:nvSpPr>
          <p:cNvPr id="657" name="Google Shape;657;p75"/>
          <p:cNvSpPr/>
          <p:nvPr/>
        </p:nvSpPr>
        <p:spPr>
          <a:xfrm>
            <a:off x="2957951" y="1920163"/>
            <a:ext cx="3228101" cy="1468016"/>
          </a:xfrm>
          <a:prstGeom prst="ellipse">
            <a:avLst/>
          </a:prstGeom>
          <a:solidFill>
            <a:srgbClr val="FFFF00"/>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000000"/>
                </a:solidFill>
                <a:latin typeface="Palatino Linotype"/>
                <a:ea typeface="Palatino Linotype"/>
                <a:cs typeface="Palatino Linotype"/>
                <a:sym typeface="Palatino Linotype"/>
              </a:rPr>
              <a:t>LEADERSHIP TEAMING</a:t>
            </a:r>
            <a:endParaRPr sz="1400" b="0" i="0" u="none" strike="noStrike" cap="none">
              <a:solidFill>
                <a:srgbClr val="000000"/>
              </a:solidFill>
              <a:latin typeface="Arial"/>
              <a:ea typeface="Arial"/>
              <a:cs typeface="Arial"/>
              <a:sym typeface="Arial"/>
            </a:endParaRPr>
          </a:p>
        </p:txBody>
      </p:sp>
      <p:sp>
        <p:nvSpPr>
          <p:cNvPr id="658" name="Google Shape;658;p75"/>
          <p:cNvSpPr/>
          <p:nvPr/>
        </p:nvSpPr>
        <p:spPr>
          <a:xfrm>
            <a:off x="1803009" y="3935405"/>
            <a:ext cx="1251299" cy="994429"/>
          </a:xfrm>
          <a:prstGeom prst="roundRect">
            <a:avLst>
              <a:gd name="adj" fmla="val 16667"/>
            </a:avLst>
          </a:prstGeom>
          <a:solidFill>
            <a:srgbClr val="C2D59B"/>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Palatino Linotype"/>
                <a:ea typeface="Palatino Linotype"/>
                <a:cs typeface="Palatino Linotype"/>
                <a:sym typeface="Palatino Linotype"/>
              </a:rPr>
              <a:t>Training</a:t>
            </a:r>
            <a:endParaRPr sz="1400" b="0" i="0" u="none" strike="noStrike" cap="none">
              <a:solidFill>
                <a:srgbClr val="000000"/>
              </a:solidFill>
              <a:latin typeface="Arial"/>
              <a:ea typeface="Arial"/>
              <a:cs typeface="Arial"/>
              <a:sym typeface="Arial"/>
            </a:endParaRPr>
          </a:p>
        </p:txBody>
      </p:sp>
      <p:sp>
        <p:nvSpPr>
          <p:cNvPr id="659" name="Google Shape;659;p75"/>
          <p:cNvSpPr/>
          <p:nvPr/>
        </p:nvSpPr>
        <p:spPr>
          <a:xfrm>
            <a:off x="3946351" y="3935405"/>
            <a:ext cx="1251299" cy="994429"/>
          </a:xfrm>
          <a:prstGeom prst="roundRect">
            <a:avLst>
              <a:gd name="adj" fmla="val 16667"/>
            </a:avLst>
          </a:prstGeom>
          <a:solidFill>
            <a:srgbClr val="C2D59B"/>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Palatino Linotype"/>
                <a:ea typeface="Palatino Linotype"/>
                <a:cs typeface="Palatino Linotype"/>
                <a:sym typeface="Palatino Linotype"/>
              </a:rPr>
              <a:t>Coaching</a:t>
            </a:r>
            <a:endParaRPr sz="1400" b="0" i="0" u="none" strike="noStrike" cap="none">
              <a:solidFill>
                <a:srgbClr val="000000"/>
              </a:solidFill>
              <a:latin typeface="Arial"/>
              <a:ea typeface="Arial"/>
              <a:cs typeface="Arial"/>
              <a:sym typeface="Arial"/>
            </a:endParaRPr>
          </a:p>
        </p:txBody>
      </p:sp>
      <p:sp>
        <p:nvSpPr>
          <p:cNvPr id="660" name="Google Shape;660;p75"/>
          <p:cNvSpPr/>
          <p:nvPr/>
        </p:nvSpPr>
        <p:spPr>
          <a:xfrm>
            <a:off x="6138016" y="3935405"/>
            <a:ext cx="1405784" cy="994429"/>
          </a:xfrm>
          <a:prstGeom prst="roundRect">
            <a:avLst>
              <a:gd name="adj" fmla="val 16667"/>
            </a:avLst>
          </a:prstGeom>
          <a:solidFill>
            <a:srgbClr val="C2D59B"/>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Palatino Linotype"/>
                <a:ea typeface="Palatino Linotype"/>
                <a:cs typeface="Palatino Linotype"/>
                <a:sym typeface="Palatino Linotype"/>
              </a:rPr>
              <a:t>Evaluation</a:t>
            </a:r>
            <a:endParaRPr sz="1400" b="0" i="0" u="none" strike="noStrike" cap="none">
              <a:solidFill>
                <a:srgbClr val="000000"/>
              </a:solidFill>
              <a:latin typeface="Arial"/>
              <a:ea typeface="Arial"/>
              <a:cs typeface="Arial"/>
              <a:sym typeface="Arial"/>
            </a:endParaRPr>
          </a:p>
        </p:txBody>
      </p:sp>
      <p:sp>
        <p:nvSpPr>
          <p:cNvPr id="661" name="Google Shape;661;p75"/>
          <p:cNvSpPr/>
          <p:nvPr/>
        </p:nvSpPr>
        <p:spPr>
          <a:xfrm>
            <a:off x="2865655" y="5502532"/>
            <a:ext cx="3412691" cy="729575"/>
          </a:xfrm>
          <a:prstGeom prst="roundRect">
            <a:avLst>
              <a:gd name="adj" fmla="val 16667"/>
            </a:avLst>
          </a:prstGeom>
          <a:solidFill>
            <a:srgbClr val="FBD4B4"/>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Palatino Linotype"/>
                <a:ea typeface="Palatino Linotype"/>
                <a:cs typeface="Palatino Linotype"/>
                <a:sym typeface="Palatino Linotype"/>
              </a:rPr>
              <a:t>Local Implementation Demonstrations</a:t>
            </a:r>
            <a:endParaRPr sz="1400" b="0" i="0" u="none" strike="noStrike" cap="none">
              <a:solidFill>
                <a:srgbClr val="000000"/>
              </a:solidFill>
              <a:latin typeface="Arial"/>
              <a:ea typeface="Arial"/>
              <a:cs typeface="Arial"/>
              <a:sym typeface="Arial"/>
            </a:endParaRPr>
          </a:p>
        </p:txBody>
      </p:sp>
      <p:cxnSp>
        <p:nvCxnSpPr>
          <p:cNvPr id="662" name="Google Shape;662;p75"/>
          <p:cNvCxnSpPr>
            <a:stCxn id="654" idx="2"/>
          </p:cNvCxnSpPr>
          <p:nvPr/>
        </p:nvCxnSpPr>
        <p:spPr>
          <a:xfrm>
            <a:off x="6702742" y="1376960"/>
            <a:ext cx="63000" cy="306300"/>
          </a:xfrm>
          <a:prstGeom prst="straightConnector1">
            <a:avLst/>
          </a:prstGeom>
          <a:noFill/>
          <a:ln w="25400" cap="flat" cmpd="sng">
            <a:solidFill>
              <a:srgbClr val="000000"/>
            </a:solidFill>
            <a:prstDash val="solid"/>
            <a:round/>
            <a:headEnd type="none" w="sm" len="sm"/>
            <a:tailEnd type="none" w="sm" len="sm"/>
          </a:ln>
        </p:spPr>
      </p:cxnSp>
      <p:cxnSp>
        <p:nvCxnSpPr>
          <p:cNvPr id="663" name="Google Shape;663;p75"/>
          <p:cNvCxnSpPr>
            <a:stCxn id="658" idx="0"/>
          </p:cNvCxnSpPr>
          <p:nvPr/>
        </p:nvCxnSpPr>
        <p:spPr>
          <a:xfrm rot="-5400000">
            <a:off x="4439408" y="1622255"/>
            <a:ext cx="302400" cy="4323900"/>
          </a:xfrm>
          <a:prstGeom prst="bentConnector2">
            <a:avLst/>
          </a:prstGeom>
          <a:noFill/>
          <a:ln w="25400" cap="flat" cmpd="sng">
            <a:solidFill>
              <a:srgbClr val="000000"/>
            </a:solidFill>
            <a:prstDash val="solid"/>
            <a:round/>
            <a:headEnd type="none" w="sm" len="sm"/>
            <a:tailEnd type="none" w="sm" len="sm"/>
          </a:ln>
        </p:spPr>
      </p:cxnSp>
      <p:cxnSp>
        <p:nvCxnSpPr>
          <p:cNvPr id="664" name="Google Shape;664;p75"/>
          <p:cNvCxnSpPr>
            <a:stCxn id="658" idx="2"/>
          </p:cNvCxnSpPr>
          <p:nvPr/>
        </p:nvCxnSpPr>
        <p:spPr>
          <a:xfrm rot="-5400000" flipH="1">
            <a:off x="4435508" y="2922984"/>
            <a:ext cx="315900" cy="4329600"/>
          </a:xfrm>
          <a:prstGeom prst="bentConnector2">
            <a:avLst/>
          </a:prstGeom>
          <a:noFill/>
          <a:ln w="25400" cap="flat" cmpd="sng">
            <a:solidFill>
              <a:srgbClr val="000000"/>
            </a:solidFill>
            <a:prstDash val="solid"/>
            <a:round/>
            <a:headEnd type="none" w="sm" len="sm"/>
            <a:tailEnd type="none" w="sm" len="sm"/>
          </a:ln>
        </p:spPr>
      </p:cxnSp>
      <p:cxnSp>
        <p:nvCxnSpPr>
          <p:cNvPr id="665" name="Google Shape;665;p75"/>
          <p:cNvCxnSpPr>
            <a:stCxn id="655" idx="2"/>
          </p:cNvCxnSpPr>
          <p:nvPr/>
        </p:nvCxnSpPr>
        <p:spPr>
          <a:xfrm>
            <a:off x="5315033" y="1376960"/>
            <a:ext cx="0" cy="293400"/>
          </a:xfrm>
          <a:prstGeom prst="straightConnector1">
            <a:avLst/>
          </a:prstGeom>
          <a:noFill/>
          <a:ln w="25400" cap="flat" cmpd="sng">
            <a:solidFill>
              <a:srgbClr val="000000"/>
            </a:solidFill>
            <a:prstDash val="solid"/>
            <a:round/>
            <a:headEnd type="none" w="sm" len="sm"/>
            <a:tailEnd type="none" w="sm" len="sm"/>
          </a:ln>
        </p:spPr>
      </p:cxnSp>
      <p:cxnSp>
        <p:nvCxnSpPr>
          <p:cNvPr id="666" name="Google Shape;666;p75"/>
          <p:cNvCxnSpPr>
            <a:endCxn id="657" idx="0"/>
          </p:cNvCxnSpPr>
          <p:nvPr/>
        </p:nvCxnSpPr>
        <p:spPr>
          <a:xfrm>
            <a:off x="4572002" y="1682563"/>
            <a:ext cx="0" cy="237600"/>
          </a:xfrm>
          <a:prstGeom prst="straightConnector1">
            <a:avLst/>
          </a:prstGeom>
          <a:noFill/>
          <a:ln w="25400" cap="flat" cmpd="sng">
            <a:solidFill>
              <a:srgbClr val="000000"/>
            </a:solidFill>
            <a:prstDash val="solid"/>
            <a:round/>
            <a:headEnd type="triangle" w="med" len="med"/>
            <a:tailEnd type="triangle" w="med" len="med"/>
          </a:ln>
        </p:spPr>
      </p:cxnSp>
      <p:cxnSp>
        <p:nvCxnSpPr>
          <p:cNvPr id="667" name="Google Shape;667;p75"/>
          <p:cNvCxnSpPr>
            <a:stCxn id="653" idx="2"/>
          </p:cNvCxnSpPr>
          <p:nvPr/>
        </p:nvCxnSpPr>
        <p:spPr>
          <a:xfrm>
            <a:off x="2211138" y="1447800"/>
            <a:ext cx="217500" cy="210000"/>
          </a:xfrm>
          <a:prstGeom prst="straightConnector1">
            <a:avLst/>
          </a:prstGeom>
          <a:noFill/>
          <a:ln w="25400" cap="flat" cmpd="sng">
            <a:solidFill>
              <a:srgbClr val="000000"/>
            </a:solidFill>
            <a:prstDash val="solid"/>
            <a:round/>
            <a:headEnd type="none" w="sm" len="sm"/>
            <a:tailEnd type="none" w="sm" len="sm"/>
          </a:ln>
        </p:spPr>
      </p:cxnSp>
      <p:cxnSp>
        <p:nvCxnSpPr>
          <p:cNvPr id="668" name="Google Shape;668;p75"/>
          <p:cNvCxnSpPr>
            <a:stCxn id="656" idx="2"/>
          </p:cNvCxnSpPr>
          <p:nvPr/>
        </p:nvCxnSpPr>
        <p:spPr>
          <a:xfrm>
            <a:off x="3848100" y="1369905"/>
            <a:ext cx="18300" cy="277500"/>
          </a:xfrm>
          <a:prstGeom prst="straightConnector1">
            <a:avLst/>
          </a:prstGeom>
          <a:noFill/>
          <a:ln w="25400" cap="flat" cmpd="sng">
            <a:solidFill>
              <a:srgbClr val="000000"/>
            </a:solidFill>
            <a:prstDash val="solid"/>
            <a:round/>
            <a:headEnd type="none" w="sm" len="sm"/>
            <a:tailEnd type="none" w="sm" len="sm"/>
          </a:ln>
        </p:spPr>
      </p:cxnSp>
      <p:cxnSp>
        <p:nvCxnSpPr>
          <p:cNvPr id="669" name="Google Shape;669;p75"/>
          <p:cNvCxnSpPr/>
          <p:nvPr/>
        </p:nvCxnSpPr>
        <p:spPr>
          <a:xfrm rot="10800000">
            <a:off x="2423167" y="1645922"/>
            <a:ext cx="4335008" cy="25429"/>
          </a:xfrm>
          <a:prstGeom prst="straightConnector1">
            <a:avLst/>
          </a:prstGeom>
          <a:noFill/>
          <a:ln w="25400" cap="flat" cmpd="sng">
            <a:solidFill>
              <a:schemeClr val="dk1"/>
            </a:solidFill>
            <a:prstDash val="solid"/>
            <a:round/>
            <a:headEnd type="none" w="sm" len="sm"/>
            <a:tailEnd type="none" w="sm" len="sm"/>
          </a:ln>
        </p:spPr>
      </p:cxnSp>
      <p:cxnSp>
        <p:nvCxnSpPr>
          <p:cNvPr id="670" name="Google Shape;670;p75"/>
          <p:cNvCxnSpPr/>
          <p:nvPr/>
        </p:nvCxnSpPr>
        <p:spPr>
          <a:xfrm rot="10800000">
            <a:off x="6763666" y="3621024"/>
            <a:ext cx="0" cy="310896"/>
          </a:xfrm>
          <a:prstGeom prst="straightConnector1">
            <a:avLst/>
          </a:prstGeom>
          <a:noFill/>
          <a:ln w="25400" cap="flat" cmpd="sng">
            <a:solidFill>
              <a:srgbClr val="000000"/>
            </a:solidFill>
            <a:prstDash val="solid"/>
            <a:round/>
            <a:headEnd type="none" w="sm" len="sm"/>
            <a:tailEnd type="none" w="sm" len="sm"/>
          </a:ln>
        </p:spPr>
      </p:cxnSp>
      <p:cxnSp>
        <p:nvCxnSpPr>
          <p:cNvPr id="671" name="Google Shape;671;p75"/>
          <p:cNvCxnSpPr>
            <a:stCxn id="659" idx="0"/>
          </p:cNvCxnSpPr>
          <p:nvPr/>
        </p:nvCxnSpPr>
        <p:spPr>
          <a:xfrm rot="10800000">
            <a:off x="4572001" y="3621005"/>
            <a:ext cx="0" cy="314400"/>
          </a:xfrm>
          <a:prstGeom prst="straightConnector1">
            <a:avLst/>
          </a:prstGeom>
          <a:noFill/>
          <a:ln w="25400" cap="flat" cmpd="sng">
            <a:solidFill>
              <a:srgbClr val="000000"/>
            </a:solidFill>
            <a:prstDash val="solid"/>
            <a:round/>
            <a:headEnd type="none" w="sm" len="sm"/>
            <a:tailEnd type="none" w="sm" len="sm"/>
          </a:ln>
        </p:spPr>
      </p:cxnSp>
      <p:cxnSp>
        <p:nvCxnSpPr>
          <p:cNvPr id="672" name="Google Shape;672;p75"/>
          <p:cNvCxnSpPr>
            <a:endCxn id="660" idx="2"/>
          </p:cNvCxnSpPr>
          <p:nvPr/>
        </p:nvCxnSpPr>
        <p:spPr>
          <a:xfrm rot="10800000" flipH="1">
            <a:off x="6765908" y="4929834"/>
            <a:ext cx="75000" cy="329100"/>
          </a:xfrm>
          <a:prstGeom prst="straightConnector1">
            <a:avLst/>
          </a:prstGeom>
          <a:noFill/>
          <a:ln w="25400" cap="flat" cmpd="sng">
            <a:solidFill>
              <a:srgbClr val="000000"/>
            </a:solidFill>
            <a:prstDash val="solid"/>
            <a:round/>
            <a:headEnd type="none" w="sm" len="sm"/>
            <a:tailEnd type="none" w="sm" len="sm"/>
          </a:ln>
        </p:spPr>
      </p:cxnSp>
      <p:cxnSp>
        <p:nvCxnSpPr>
          <p:cNvPr id="673" name="Google Shape;673;p75"/>
          <p:cNvCxnSpPr>
            <a:endCxn id="659" idx="2"/>
          </p:cNvCxnSpPr>
          <p:nvPr/>
        </p:nvCxnSpPr>
        <p:spPr>
          <a:xfrm rot="10800000">
            <a:off x="4572001" y="4929834"/>
            <a:ext cx="0" cy="301800"/>
          </a:xfrm>
          <a:prstGeom prst="straightConnector1">
            <a:avLst/>
          </a:prstGeom>
          <a:noFill/>
          <a:ln w="25400" cap="flat" cmpd="sng">
            <a:solidFill>
              <a:srgbClr val="000000"/>
            </a:solidFill>
            <a:prstDash val="solid"/>
            <a:round/>
            <a:headEnd type="none" w="sm" len="sm"/>
            <a:tailEnd type="none" w="sm" len="sm"/>
          </a:ln>
        </p:spPr>
      </p:cxnSp>
      <p:cxnSp>
        <p:nvCxnSpPr>
          <p:cNvPr id="674" name="Google Shape;674;p75"/>
          <p:cNvCxnSpPr>
            <a:endCxn id="657" idx="4"/>
          </p:cNvCxnSpPr>
          <p:nvPr/>
        </p:nvCxnSpPr>
        <p:spPr>
          <a:xfrm rot="10800000">
            <a:off x="4572002" y="3388179"/>
            <a:ext cx="0" cy="236700"/>
          </a:xfrm>
          <a:prstGeom prst="straightConnector1">
            <a:avLst/>
          </a:prstGeom>
          <a:noFill/>
          <a:ln w="25400" cap="flat" cmpd="sng">
            <a:solidFill>
              <a:srgbClr val="000000"/>
            </a:solidFill>
            <a:prstDash val="solid"/>
            <a:round/>
            <a:headEnd type="triangle" w="med" len="med"/>
            <a:tailEnd type="triangle" w="med" len="med"/>
          </a:ln>
        </p:spPr>
      </p:cxnSp>
      <p:sp>
        <p:nvSpPr>
          <p:cNvPr id="675" name="Google Shape;675;p75"/>
          <p:cNvSpPr/>
          <p:nvPr/>
        </p:nvSpPr>
        <p:spPr>
          <a:xfrm>
            <a:off x="6553200" y="1143000"/>
            <a:ext cx="2846549" cy="613673"/>
          </a:xfrm>
          <a:prstGeom prst="ellipse">
            <a:avLst/>
          </a:prstGeom>
          <a:solidFill>
            <a:srgbClr val="FFFF00">
              <a:alpha val="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Palatino Linotype"/>
                <a:ea typeface="Palatino Linotype"/>
                <a:cs typeface="Palatino Linotype"/>
                <a:sym typeface="Palatino Linotype"/>
              </a:rPr>
              <a:t>Executive Functions</a:t>
            </a:r>
            <a:endParaRPr sz="1400" b="0" i="0" u="none" strike="noStrike" cap="none">
              <a:solidFill>
                <a:srgbClr val="000000"/>
              </a:solidFill>
              <a:latin typeface="Arial"/>
              <a:ea typeface="Arial"/>
              <a:cs typeface="Arial"/>
              <a:sym typeface="Arial"/>
            </a:endParaRPr>
          </a:p>
        </p:txBody>
      </p:sp>
      <p:sp>
        <p:nvSpPr>
          <p:cNvPr id="676" name="Google Shape;676;p75"/>
          <p:cNvSpPr/>
          <p:nvPr/>
        </p:nvSpPr>
        <p:spPr>
          <a:xfrm>
            <a:off x="6373651" y="3196327"/>
            <a:ext cx="2846549" cy="613673"/>
          </a:xfrm>
          <a:prstGeom prst="ellipse">
            <a:avLst/>
          </a:prstGeom>
          <a:solidFill>
            <a:srgbClr val="FFFF00">
              <a:alpha val="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Palatino Linotype"/>
                <a:ea typeface="Palatino Linotype"/>
                <a:cs typeface="Palatino Linotype"/>
                <a:sym typeface="Palatino Linotype"/>
              </a:rPr>
              <a:t>Implementation Functions</a:t>
            </a:r>
            <a:endParaRPr sz="1400" b="0" i="0" u="none" strike="noStrike" cap="none">
              <a:solidFill>
                <a:srgbClr val="000000"/>
              </a:solidFill>
              <a:latin typeface="Arial"/>
              <a:ea typeface="Arial"/>
              <a:cs typeface="Arial"/>
              <a:sym typeface="Arial"/>
            </a:endParaRPr>
          </a:p>
        </p:txBody>
      </p:sp>
      <p:cxnSp>
        <p:nvCxnSpPr>
          <p:cNvPr id="677" name="Google Shape;677;p75"/>
          <p:cNvCxnSpPr/>
          <p:nvPr/>
        </p:nvCxnSpPr>
        <p:spPr>
          <a:xfrm rot="10800000" flipH="1">
            <a:off x="4572000" y="5254616"/>
            <a:ext cx="1" cy="237744"/>
          </a:xfrm>
          <a:prstGeom prst="straightConnector1">
            <a:avLst/>
          </a:prstGeom>
          <a:noFill/>
          <a:ln w="25400" cap="flat" cmpd="sng">
            <a:solidFill>
              <a:srgbClr val="000000"/>
            </a:solidFill>
            <a:prstDash val="solid"/>
            <a:round/>
            <a:headEnd type="triangle" w="med" len="med"/>
            <a:tailEnd type="triangle" w="med" len="med"/>
          </a:ln>
        </p:spPr>
      </p:cxnSp>
      <p:sp>
        <p:nvSpPr>
          <p:cNvPr id="2" name="Slide Number Placeholder 1"/>
          <p:cNvSpPr>
            <a:spLocks noGrp="1"/>
          </p:cNvSpPr>
          <p:nvPr>
            <p:ph type="sldNum" sz="quarter" idx="10"/>
          </p:nvPr>
        </p:nvSpPr>
        <p:spPr/>
        <p:txBody>
          <a:bodyPr/>
          <a:lstStyle/>
          <a:p>
            <a:fld id="{48F63A3B-78C7-47BE-AE5E-E10140E04643}" type="slidenum">
              <a:rPr lang="en-US" smtClean="0"/>
              <a:pPr/>
              <a:t>27</a:t>
            </a:fld>
            <a:endParaRPr lang="en-US" dirty="0"/>
          </a:p>
        </p:txBody>
      </p:sp>
    </p:spTree>
    <p:extLst>
      <p:ext uri="{BB962C8B-B14F-4D97-AF65-F5344CB8AC3E}">
        <p14:creationId xmlns:p14="http://schemas.microsoft.com/office/powerpoint/2010/main" val="2290271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657"/>
                                        </p:tgtEl>
                                        <p:attrNameLst>
                                          <p:attrName>style.visibility</p:attrName>
                                        </p:attrNameLst>
                                      </p:cBhvr>
                                      <p:to>
                                        <p:strVal val="visible"/>
                                      </p:to>
                                    </p:set>
                                    <p:anim calcmode="lin" valueType="num">
                                      <p:cBhvr additive="base">
                                        <p:cTn id="7" dur="500"/>
                                        <p:tgtEl>
                                          <p:spTgt spid="657"/>
                                        </p:tgtEl>
                                        <p:attrNameLst>
                                          <p:attrName>ppt_w</p:attrName>
                                        </p:attrNameLst>
                                      </p:cBhvr>
                                      <p:tavLst>
                                        <p:tav tm="0">
                                          <p:val>
                                            <p:strVal val="0"/>
                                          </p:val>
                                        </p:tav>
                                        <p:tav tm="100000">
                                          <p:val>
                                            <p:strVal val="#ppt_w"/>
                                          </p:val>
                                        </p:tav>
                                      </p:tavLst>
                                    </p:anim>
                                    <p:anim calcmode="lin" valueType="num">
                                      <p:cBhvr additive="base">
                                        <p:cTn id="8" dur="500"/>
                                        <p:tgtEl>
                                          <p:spTgt spid="657"/>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675"/>
                                        </p:tgtEl>
                                        <p:attrNameLst>
                                          <p:attrName>style.visibility</p:attrName>
                                        </p:attrNameLst>
                                      </p:cBhvr>
                                      <p:to>
                                        <p:strVal val="visible"/>
                                      </p:to>
                                    </p:set>
                                    <p:anim calcmode="lin" valueType="num">
                                      <p:cBhvr additive="base">
                                        <p:cTn id="13" dur="500"/>
                                        <p:tgtEl>
                                          <p:spTgt spid="675"/>
                                        </p:tgtEl>
                                        <p:attrNameLst>
                                          <p:attrName>ppt_w</p:attrName>
                                        </p:attrNameLst>
                                      </p:cBhvr>
                                      <p:tavLst>
                                        <p:tav tm="0">
                                          <p:val>
                                            <p:strVal val="0"/>
                                          </p:val>
                                        </p:tav>
                                        <p:tav tm="100000">
                                          <p:val>
                                            <p:strVal val="#ppt_w"/>
                                          </p:val>
                                        </p:tav>
                                      </p:tavLst>
                                    </p:anim>
                                    <p:anim calcmode="lin" valueType="num">
                                      <p:cBhvr additive="base">
                                        <p:cTn id="14" dur="500"/>
                                        <p:tgtEl>
                                          <p:spTgt spid="675"/>
                                        </p:tgtEl>
                                        <p:attrNameLst>
                                          <p:attrName>ppt_h</p:attrName>
                                        </p:attrNameLst>
                                      </p:cBhvr>
                                      <p:tavLst>
                                        <p:tav tm="0">
                                          <p:val>
                                            <p:str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676"/>
                                        </p:tgtEl>
                                        <p:attrNameLst>
                                          <p:attrName>style.visibility</p:attrName>
                                        </p:attrNameLst>
                                      </p:cBhvr>
                                      <p:to>
                                        <p:strVal val="visible"/>
                                      </p:to>
                                    </p:set>
                                    <p:anim calcmode="lin" valueType="num">
                                      <p:cBhvr additive="base">
                                        <p:cTn id="19" dur="500"/>
                                        <p:tgtEl>
                                          <p:spTgt spid="676"/>
                                        </p:tgtEl>
                                        <p:attrNameLst>
                                          <p:attrName>ppt_w</p:attrName>
                                        </p:attrNameLst>
                                      </p:cBhvr>
                                      <p:tavLst>
                                        <p:tav tm="0">
                                          <p:val>
                                            <p:strVal val="0"/>
                                          </p:val>
                                        </p:tav>
                                        <p:tav tm="100000">
                                          <p:val>
                                            <p:strVal val="#ppt_w"/>
                                          </p:val>
                                        </p:tav>
                                      </p:tavLst>
                                    </p:anim>
                                    <p:anim calcmode="lin" valueType="num">
                                      <p:cBhvr additive="base">
                                        <p:cTn id="20" dur="500"/>
                                        <p:tgtEl>
                                          <p:spTgt spid="676"/>
                                        </p:tgtEl>
                                        <p:attrNameLst>
                                          <p:attrName>ppt_h</p:attrName>
                                        </p:attrNameLst>
                                      </p:cBhvr>
                                      <p:tavLst>
                                        <p:tav tm="0">
                                          <p:val>
                                            <p:str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66"/>
                                        </p:tgtEl>
                                        <p:attrNameLst>
                                          <p:attrName>style.visibility</p:attrName>
                                        </p:attrNameLst>
                                      </p:cBhvr>
                                      <p:to>
                                        <p:strVal val="visible"/>
                                      </p:to>
                                    </p:set>
                                    <p:animEffect transition="in" filter="fade">
                                      <p:cBhvr>
                                        <p:cTn id="25" dur="500"/>
                                        <p:tgtEl>
                                          <p:spTgt spid="666"/>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667"/>
                                        </p:tgtEl>
                                        <p:attrNameLst>
                                          <p:attrName>style.visibility</p:attrName>
                                        </p:attrNameLst>
                                      </p:cBhvr>
                                      <p:to>
                                        <p:strVal val="visible"/>
                                      </p:to>
                                    </p:set>
                                    <p:animEffect transition="in" filter="fade">
                                      <p:cBhvr>
                                        <p:cTn id="29" dur="500"/>
                                        <p:tgtEl>
                                          <p:spTgt spid="667"/>
                                        </p:tgtEl>
                                      </p:cBhvr>
                                    </p:animEffect>
                                  </p:childTnLst>
                                </p:cTn>
                              </p:par>
                              <p:par>
                                <p:cTn id="30" presetID="10" presetClass="entr" presetSubtype="0" fill="hold" nodeType="withEffect">
                                  <p:stCondLst>
                                    <p:cond delay="0"/>
                                  </p:stCondLst>
                                  <p:childTnLst>
                                    <p:set>
                                      <p:cBhvr>
                                        <p:cTn id="31" dur="1" fill="hold">
                                          <p:stCondLst>
                                            <p:cond delay="0"/>
                                          </p:stCondLst>
                                        </p:cTn>
                                        <p:tgtEl>
                                          <p:spTgt spid="669"/>
                                        </p:tgtEl>
                                        <p:attrNameLst>
                                          <p:attrName>style.visibility</p:attrName>
                                        </p:attrNameLst>
                                      </p:cBhvr>
                                      <p:to>
                                        <p:strVal val="visible"/>
                                      </p:to>
                                    </p:set>
                                    <p:animEffect transition="in" filter="fade">
                                      <p:cBhvr>
                                        <p:cTn id="32" dur="500"/>
                                        <p:tgtEl>
                                          <p:spTgt spid="669"/>
                                        </p:tgtEl>
                                      </p:cBhvr>
                                    </p:animEffect>
                                  </p:childTnLst>
                                </p:cTn>
                              </p:par>
                              <p:par>
                                <p:cTn id="33" presetID="10" presetClass="entr" presetSubtype="0" fill="hold" nodeType="withEffect">
                                  <p:stCondLst>
                                    <p:cond delay="0"/>
                                  </p:stCondLst>
                                  <p:childTnLst>
                                    <p:set>
                                      <p:cBhvr>
                                        <p:cTn id="34" dur="1" fill="hold">
                                          <p:stCondLst>
                                            <p:cond delay="0"/>
                                          </p:stCondLst>
                                        </p:cTn>
                                        <p:tgtEl>
                                          <p:spTgt spid="665"/>
                                        </p:tgtEl>
                                        <p:attrNameLst>
                                          <p:attrName>style.visibility</p:attrName>
                                        </p:attrNameLst>
                                      </p:cBhvr>
                                      <p:to>
                                        <p:strVal val="visible"/>
                                      </p:to>
                                    </p:set>
                                    <p:animEffect transition="in" filter="fade">
                                      <p:cBhvr>
                                        <p:cTn id="35" dur="500"/>
                                        <p:tgtEl>
                                          <p:spTgt spid="665"/>
                                        </p:tgtEl>
                                      </p:cBhvr>
                                    </p:animEffect>
                                  </p:childTnLst>
                                </p:cTn>
                              </p:par>
                              <p:par>
                                <p:cTn id="36" presetID="10" presetClass="entr" presetSubtype="0" fill="hold" nodeType="withEffect">
                                  <p:stCondLst>
                                    <p:cond delay="0"/>
                                  </p:stCondLst>
                                  <p:childTnLst>
                                    <p:set>
                                      <p:cBhvr>
                                        <p:cTn id="37" dur="1" fill="hold">
                                          <p:stCondLst>
                                            <p:cond delay="0"/>
                                          </p:stCondLst>
                                        </p:cTn>
                                        <p:tgtEl>
                                          <p:spTgt spid="662"/>
                                        </p:tgtEl>
                                        <p:attrNameLst>
                                          <p:attrName>style.visibility</p:attrName>
                                        </p:attrNameLst>
                                      </p:cBhvr>
                                      <p:to>
                                        <p:strVal val="visible"/>
                                      </p:to>
                                    </p:set>
                                    <p:animEffect transition="in" filter="fade">
                                      <p:cBhvr>
                                        <p:cTn id="38" dur="500"/>
                                        <p:tgtEl>
                                          <p:spTgt spid="662"/>
                                        </p:tgtEl>
                                      </p:cBhvr>
                                    </p:animEffect>
                                  </p:childTnLst>
                                </p:cTn>
                              </p:par>
                              <p:par>
                                <p:cTn id="39" presetID="10" presetClass="entr" presetSubtype="0" fill="hold" nodeType="withEffect">
                                  <p:stCondLst>
                                    <p:cond delay="0"/>
                                  </p:stCondLst>
                                  <p:childTnLst>
                                    <p:set>
                                      <p:cBhvr>
                                        <p:cTn id="40" dur="1" fill="hold">
                                          <p:stCondLst>
                                            <p:cond delay="0"/>
                                          </p:stCondLst>
                                        </p:cTn>
                                        <p:tgtEl>
                                          <p:spTgt spid="668"/>
                                        </p:tgtEl>
                                        <p:attrNameLst>
                                          <p:attrName>style.visibility</p:attrName>
                                        </p:attrNameLst>
                                      </p:cBhvr>
                                      <p:to>
                                        <p:strVal val="visible"/>
                                      </p:to>
                                    </p:set>
                                    <p:animEffect transition="in" filter="fade">
                                      <p:cBhvr>
                                        <p:cTn id="41" dur="500"/>
                                        <p:tgtEl>
                                          <p:spTgt spid="66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653"/>
                                        </p:tgtEl>
                                        <p:attrNameLst>
                                          <p:attrName>style.visibility</p:attrName>
                                        </p:attrNameLst>
                                      </p:cBhvr>
                                      <p:to>
                                        <p:strVal val="visible"/>
                                      </p:to>
                                    </p:set>
                                    <p:animEffect transition="in" filter="fade">
                                      <p:cBhvr>
                                        <p:cTn id="46" dur="500"/>
                                        <p:tgtEl>
                                          <p:spTgt spid="65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656"/>
                                        </p:tgtEl>
                                        <p:attrNameLst>
                                          <p:attrName>style.visibility</p:attrName>
                                        </p:attrNameLst>
                                      </p:cBhvr>
                                      <p:to>
                                        <p:strVal val="visible"/>
                                      </p:to>
                                    </p:set>
                                    <p:animEffect transition="in" filter="fade">
                                      <p:cBhvr>
                                        <p:cTn id="51" dur="500"/>
                                        <p:tgtEl>
                                          <p:spTgt spid="656"/>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655"/>
                                        </p:tgtEl>
                                        <p:attrNameLst>
                                          <p:attrName>style.visibility</p:attrName>
                                        </p:attrNameLst>
                                      </p:cBhvr>
                                      <p:to>
                                        <p:strVal val="visible"/>
                                      </p:to>
                                    </p:set>
                                    <p:animEffect transition="in" filter="fade">
                                      <p:cBhvr>
                                        <p:cTn id="56" dur="500"/>
                                        <p:tgtEl>
                                          <p:spTgt spid="655"/>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654"/>
                                        </p:tgtEl>
                                        <p:attrNameLst>
                                          <p:attrName>style.visibility</p:attrName>
                                        </p:attrNameLst>
                                      </p:cBhvr>
                                      <p:to>
                                        <p:strVal val="visible"/>
                                      </p:to>
                                    </p:set>
                                    <p:animEffect transition="in" filter="fade">
                                      <p:cBhvr>
                                        <p:cTn id="61" dur="500"/>
                                        <p:tgtEl>
                                          <p:spTgt spid="654"/>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674"/>
                                        </p:tgtEl>
                                        <p:attrNameLst>
                                          <p:attrName>style.visibility</p:attrName>
                                        </p:attrNameLst>
                                      </p:cBhvr>
                                      <p:to>
                                        <p:strVal val="visible"/>
                                      </p:to>
                                    </p:set>
                                    <p:animEffect transition="in" filter="fade">
                                      <p:cBhvr>
                                        <p:cTn id="66" dur="500"/>
                                        <p:tgtEl>
                                          <p:spTgt spid="674"/>
                                        </p:tgtEl>
                                      </p:cBhvr>
                                    </p:animEffect>
                                  </p:childTnLst>
                                </p:cTn>
                              </p:par>
                            </p:childTnLst>
                          </p:cTn>
                        </p:par>
                        <p:par>
                          <p:cTn id="67" fill="hold">
                            <p:stCondLst>
                              <p:cond delay="500"/>
                            </p:stCondLst>
                            <p:childTnLst>
                              <p:par>
                                <p:cTn id="68" presetID="10" presetClass="entr" presetSubtype="0" fill="hold" nodeType="afterEffect">
                                  <p:stCondLst>
                                    <p:cond delay="0"/>
                                  </p:stCondLst>
                                  <p:childTnLst>
                                    <p:set>
                                      <p:cBhvr>
                                        <p:cTn id="69" dur="1" fill="hold">
                                          <p:stCondLst>
                                            <p:cond delay="0"/>
                                          </p:stCondLst>
                                        </p:cTn>
                                        <p:tgtEl>
                                          <p:spTgt spid="663"/>
                                        </p:tgtEl>
                                        <p:attrNameLst>
                                          <p:attrName>style.visibility</p:attrName>
                                        </p:attrNameLst>
                                      </p:cBhvr>
                                      <p:to>
                                        <p:strVal val="visible"/>
                                      </p:to>
                                    </p:set>
                                    <p:animEffect transition="in" filter="fade">
                                      <p:cBhvr>
                                        <p:cTn id="70" dur="500"/>
                                        <p:tgtEl>
                                          <p:spTgt spid="663"/>
                                        </p:tgtEl>
                                      </p:cBhvr>
                                    </p:animEffect>
                                  </p:childTnLst>
                                </p:cTn>
                              </p:par>
                              <p:par>
                                <p:cTn id="71" presetID="10" presetClass="entr" presetSubtype="0" fill="hold" nodeType="withEffect">
                                  <p:stCondLst>
                                    <p:cond delay="0"/>
                                  </p:stCondLst>
                                  <p:childTnLst>
                                    <p:set>
                                      <p:cBhvr>
                                        <p:cTn id="72" dur="1" fill="hold">
                                          <p:stCondLst>
                                            <p:cond delay="0"/>
                                          </p:stCondLst>
                                        </p:cTn>
                                        <p:tgtEl>
                                          <p:spTgt spid="670"/>
                                        </p:tgtEl>
                                        <p:attrNameLst>
                                          <p:attrName>style.visibility</p:attrName>
                                        </p:attrNameLst>
                                      </p:cBhvr>
                                      <p:to>
                                        <p:strVal val="visible"/>
                                      </p:to>
                                    </p:set>
                                    <p:animEffect transition="in" filter="fade">
                                      <p:cBhvr>
                                        <p:cTn id="73" dur="500"/>
                                        <p:tgtEl>
                                          <p:spTgt spid="670"/>
                                        </p:tgtEl>
                                      </p:cBhvr>
                                    </p:animEffect>
                                  </p:childTnLst>
                                </p:cTn>
                              </p:par>
                              <p:par>
                                <p:cTn id="74" presetID="10" presetClass="entr" presetSubtype="0" fill="hold" nodeType="withEffect">
                                  <p:stCondLst>
                                    <p:cond delay="0"/>
                                  </p:stCondLst>
                                  <p:childTnLst>
                                    <p:set>
                                      <p:cBhvr>
                                        <p:cTn id="75" dur="1" fill="hold">
                                          <p:stCondLst>
                                            <p:cond delay="0"/>
                                          </p:stCondLst>
                                        </p:cTn>
                                        <p:tgtEl>
                                          <p:spTgt spid="671"/>
                                        </p:tgtEl>
                                        <p:attrNameLst>
                                          <p:attrName>style.visibility</p:attrName>
                                        </p:attrNameLst>
                                      </p:cBhvr>
                                      <p:to>
                                        <p:strVal val="visible"/>
                                      </p:to>
                                    </p:set>
                                    <p:animEffect transition="in" filter="fade">
                                      <p:cBhvr>
                                        <p:cTn id="76" dur="500"/>
                                        <p:tgtEl>
                                          <p:spTgt spid="671"/>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658"/>
                                        </p:tgtEl>
                                        <p:attrNameLst>
                                          <p:attrName>style.visibility</p:attrName>
                                        </p:attrNameLst>
                                      </p:cBhvr>
                                      <p:to>
                                        <p:strVal val="visible"/>
                                      </p:to>
                                    </p:set>
                                    <p:animEffect transition="in" filter="fade">
                                      <p:cBhvr>
                                        <p:cTn id="81" dur="500"/>
                                        <p:tgtEl>
                                          <p:spTgt spid="658"/>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659"/>
                                        </p:tgtEl>
                                        <p:attrNameLst>
                                          <p:attrName>style.visibility</p:attrName>
                                        </p:attrNameLst>
                                      </p:cBhvr>
                                      <p:to>
                                        <p:strVal val="visible"/>
                                      </p:to>
                                    </p:set>
                                    <p:animEffect transition="in" filter="fade">
                                      <p:cBhvr>
                                        <p:cTn id="86" dur="500"/>
                                        <p:tgtEl>
                                          <p:spTgt spid="659"/>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660"/>
                                        </p:tgtEl>
                                        <p:attrNameLst>
                                          <p:attrName>style.visibility</p:attrName>
                                        </p:attrNameLst>
                                      </p:cBhvr>
                                      <p:to>
                                        <p:strVal val="visible"/>
                                      </p:to>
                                    </p:set>
                                    <p:animEffect transition="in" filter="fade">
                                      <p:cBhvr>
                                        <p:cTn id="91" dur="500"/>
                                        <p:tgtEl>
                                          <p:spTgt spid="660"/>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nodeType="clickEffect">
                                  <p:stCondLst>
                                    <p:cond delay="0"/>
                                  </p:stCondLst>
                                  <p:childTnLst>
                                    <p:set>
                                      <p:cBhvr>
                                        <p:cTn id="95" dur="1" fill="hold">
                                          <p:stCondLst>
                                            <p:cond delay="0"/>
                                          </p:stCondLst>
                                        </p:cTn>
                                        <p:tgtEl>
                                          <p:spTgt spid="664"/>
                                        </p:tgtEl>
                                        <p:attrNameLst>
                                          <p:attrName>style.visibility</p:attrName>
                                        </p:attrNameLst>
                                      </p:cBhvr>
                                      <p:to>
                                        <p:strVal val="visible"/>
                                      </p:to>
                                    </p:set>
                                    <p:animEffect transition="in" filter="fade">
                                      <p:cBhvr>
                                        <p:cTn id="96" dur="500"/>
                                        <p:tgtEl>
                                          <p:spTgt spid="664"/>
                                        </p:tgtEl>
                                      </p:cBhvr>
                                    </p:animEffect>
                                  </p:childTnLst>
                                </p:cTn>
                              </p:par>
                              <p:par>
                                <p:cTn id="97" presetID="10" presetClass="entr" presetSubtype="0" fill="hold" nodeType="withEffect">
                                  <p:stCondLst>
                                    <p:cond delay="0"/>
                                  </p:stCondLst>
                                  <p:childTnLst>
                                    <p:set>
                                      <p:cBhvr>
                                        <p:cTn id="98" dur="1" fill="hold">
                                          <p:stCondLst>
                                            <p:cond delay="0"/>
                                          </p:stCondLst>
                                        </p:cTn>
                                        <p:tgtEl>
                                          <p:spTgt spid="672"/>
                                        </p:tgtEl>
                                        <p:attrNameLst>
                                          <p:attrName>style.visibility</p:attrName>
                                        </p:attrNameLst>
                                      </p:cBhvr>
                                      <p:to>
                                        <p:strVal val="visible"/>
                                      </p:to>
                                    </p:set>
                                    <p:animEffect transition="in" filter="fade">
                                      <p:cBhvr>
                                        <p:cTn id="99" dur="500"/>
                                        <p:tgtEl>
                                          <p:spTgt spid="672"/>
                                        </p:tgtEl>
                                      </p:cBhvr>
                                    </p:animEffect>
                                  </p:childTnLst>
                                </p:cTn>
                              </p:par>
                              <p:par>
                                <p:cTn id="100" presetID="10" presetClass="entr" presetSubtype="0" fill="hold" nodeType="withEffect">
                                  <p:stCondLst>
                                    <p:cond delay="0"/>
                                  </p:stCondLst>
                                  <p:childTnLst>
                                    <p:set>
                                      <p:cBhvr>
                                        <p:cTn id="101" dur="1" fill="hold">
                                          <p:stCondLst>
                                            <p:cond delay="0"/>
                                          </p:stCondLst>
                                        </p:cTn>
                                        <p:tgtEl>
                                          <p:spTgt spid="673"/>
                                        </p:tgtEl>
                                        <p:attrNameLst>
                                          <p:attrName>style.visibility</p:attrName>
                                        </p:attrNameLst>
                                      </p:cBhvr>
                                      <p:to>
                                        <p:strVal val="visible"/>
                                      </p:to>
                                    </p:set>
                                    <p:animEffect transition="in" filter="fade">
                                      <p:cBhvr>
                                        <p:cTn id="102" dur="500"/>
                                        <p:tgtEl>
                                          <p:spTgt spid="673"/>
                                        </p:tgtEl>
                                      </p:cBhvr>
                                    </p:animEffect>
                                  </p:childTnLst>
                                </p:cTn>
                              </p:par>
                            </p:childTnLst>
                          </p:cTn>
                        </p:par>
                        <p:par>
                          <p:cTn id="103" fill="hold">
                            <p:stCondLst>
                              <p:cond delay="500"/>
                            </p:stCondLst>
                            <p:childTnLst>
                              <p:par>
                                <p:cTn id="104" presetID="10" presetClass="entr" presetSubtype="0" fill="hold" nodeType="afterEffect">
                                  <p:stCondLst>
                                    <p:cond delay="0"/>
                                  </p:stCondLst>
                                  <p:childTnLst>
                                    <p:set>
                                      <p:cBhvr>
                                        <p:cTn id="105" dur="1" fill="hold">
                                          <p:stCondLst>
                                            <p:cond delay="0"/>
                                          </p:stCondLst>
                                        </p:cTn>
                                        <p:tgtEl>
                                          <p:spTgt spid="677"/>
                                        </p:tgtEl>
                                        <p:attrNameLst>
                                          <p:attrName>style.visibility</p:attrName>
                                        </p:attrNameLst>
                                      </p:cBhvr>
                                      <p:to>
                                        <p:strVal val="visible"/>
                                      </p:to>
                                    </p:set>
                                    <p:animEffect transition="in" filter="fade">
                                      <p:cBhvr>
                                        <p:cTn id="106" dur="500"/>
                                        <p:tgtEl>
                                          <p:spTgt spid="677"/>
                                        </p:tgtEl>
                                      </p:cBhvr>
                                    </p:animEffect>
                                  </p:childTnLst>
                                </p:cTn>
                              </p:par>
                            </p:childTnLst>
                          </p:cTn>
                        </p:par>
                        <p:par>
                          <p:cTn id="107" fill="hold">
                            <p:stCondLst>
                              <p:cond delay="1000"/>
                            </p:stCondLst>
                            <p:childTnLst>
                              <p:par>
                                <p:cTn id="108" presetID="10" presetClass="entr" presetSubtype="0" fill="hold" nodeType="afterEffect">
                                  <p:stCondLst>
                                    <p:cond delay="0"/>
                                  </p:stCondLst>
                                  <p:childTnLst>
                                    <p:set>
                                      <p:cBhvr>
                                        <p:cTn id="109" dur="1" fill="hold">
                                          <p:stCondLst>
                                            <p:cond delay="0"/>
                                          </p:stCondLst>
                                        </p:cTn>
                                        <p:tgtEl>
                                          <p:spTgt spid="661"/>
                                        </p:tgtEl>
                                        <p:attrNameLst>
                                          <p:attrName>style.visibility</p:attrName>
                                        </p:attrNameLst>
                                      </p:cBhvr>
                                      <p:to>
                                        <p:strVal val="visible"/>
                                      </p:to>
                                    </p:set>
                                    <p:animEffect transition="in" filter="fade">
                                      <p:cBhvr>
                                        <p:cTn id="110" dur="500"/>
                                        <p:tgtEl>
                                          <p:spTgt spid="6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pic>
        <p:nvPicPr>
          <p:cNvPr id="404" name="Google Shape;404;p16" descr="People connected in a web vector clipart image - Free ..."/>
          <p:cNvPicPr preferRelativeResize="0"/>
          <p:nvPr/>
        </p:nvPicPr>
        <p:blipFill rotWithShape="1">
          <a:blip r:embed="rId3">
            <a:alphaModFix/>
          </a:blip>
          <a:srcRect/>
          <a:stretch/>
        </p:blipFill>
        <p:spPr>
          <a:xfrm>
            <a:off x="5342031" y="372425"/>
            <a:ext cx="3011913" cy="2977716"/>
          </a:xfrm>
          <a:prstGeom prst="rect">
            <a:avLst/>
          </a:prstGeom>
          <a:noFill/>
          <a:ln>
            <a:noFill/>
          </a:ln>
        </p:spPr>
      </p:pic>
      <p:sp>
        <p:nvSpPr>
          <p:cNvPr id="3" name="Title 2">
            <a:extLst>
              <a:ext uri="{FF2B5EF4-FFF2-40B4-BE49-F238E27FC236}">
                <a16:creationId xmlns:a16="http://schemas.microsoft.com/office/drawing/2014/main" id="{533673E6-74E5-CA43-9CAE-87818534B6CF}"/>
              </a:ext>
            </a:extLst>
          </p:cNvPr>
          <p:cNvSpPr>
            <a:spLocks noGrp="1"/>
          </p:cNvSpPr>
          <p:nvPr>
            <p:ph type="ctrTitle"/>
          </p:nvPr>
        </p:nvSpPr>
        <p:spPr>
          <a:xfrm>
            <a:off x="724387" y="862077"/>
            <a:ext cx="4942143" cy="2118732"/>
          </a:xfrm>
        </p:spPr>
        <p:txBody>
          <a:bodyPr>
            <a:normAutofit/>
          </a:bodyPr>
          <a:lstStyle/>
          <a:p>
            <a:r>
              <a:rPr lang="en-US" dirty="0"/>
              <a:t>Team Time in Breakout Room:</a:t>
            </a:r>
            <a:br>
              <a:rPr lang="en-US" dirty="0"/>
            </a:br>
            <a:r>
              <a:rPr lang="en-US" dirty="0"/>
              <a:t>10 minutes</a:t>
            </a:r>
          </a:p>
        </p:txBody>
      </p:sp>
      <p:sp>
        <p:nvSpPr>
          <p:cNvPr id="5" name="Rectangle 4">
            <a:extLst>
              <a:ext uri="{FF2B5EF4-FFF2-40B4-BE49-F238E27FC236}">
                <a16:creationId xmlns:a16="http://schemas.microsoft.com/office/drawing/2014/main" id="{905163AA-EDA3-E042-844C-B8979D53A3BE}"/>
              </a:ext>
            </a:extLst>
          </p:cNvPr>
          <p:cNvSpPr/>
          <p:nvPr/>
        </p:nvSpPr>
        <p:spPr>
          <a:xfrm>
            <a:off x="77235" y="2980809"/>
            <a:ext cx="245580" cy="369332"/>
          </a:xfrm>
          <a:prstGeom prst="rect">
            <a:avLst/>
          </a:prstGeom>
        </p:spPr>
        <p:txBody>
          <a:bodyPr wrap="none">
            <a:spAutoFit/>
          </a:bodyPr>
          <a:lstStyle/>
          <a:p>
            <a:r>
              <a:rPr lang="en-US" b="1" dirty="0"/>
              <a:t> </a:t>
            </a:r>
            <a:endParaRPr lang="en-US" dirty="0"/>
          </a:p>
        </p:txBody>
      </p:sp>
      <p:sp>
        <p:nvSpPr>
          <p:cNvPr id="2" name="TextBox 1">
            <a:extLst>
              <a:ext uri="{FF2B5EF4-FFF2-40B4-BE49-F238E27FC236}">
                <a16:creationId xmlns:a16="http://schemas.microsoft.com/office/drawing/2014/main" id="{38B6D183-D9CE-C049-B5DE-68ACBE204663}"/>
              </a:ext>
            </a:extLst>
          </p:cNvPr>
          <p:cNvSpPr txBox="1"/>
          <p:nvPr/>
        </p:nvSpPr>
        <p:spPr>
          <a:xfrm>
            <a:off x="259596" y="3507860"/>
            <a:ext cx="8624808" cy="2708434"/>
          </a:xfrm>
          <a:prstGeom prst="rect">
            <a:avLst/>
          </a:prstGeom>
          <a:noFill/>
        </p:spPr>
        <p:txBody>
          <a:bodyPr wrap="square" rtlCol="0">
            <a:spAutoFit/>
          </a:bodyPr>
          <a:lstStyle/>
          <a:p>
            <a:r>
              <a:rPr lang="en-US" sz="3400" dirty="0">
                <a:solidFill>
                  <a:schemeClr val="accent1"/>
                </a:solidFill>
              </a:rPr>
              <a:t>What are the strengths and needs of your DCLT?</a:t>
            </a:r>
          </a:p>
          <a:p>
            <a:endParaRPr lang="en-US" sz="3400" dirty="0">
              <a:solidFill>
                <a:schemeClr val="accent1"/>
              </a:solidFill>
            </a:endParaRPr>
          </a:p>
          <a:p>
            <a:r>
              <a:rPr lang="en-US" sz="3400" dirty="0">
                <a:solidFill>
                  <a:schemeClr val="accent1"/>
                </a:solidFill>
              </a:rPr>
              <a:t>Please identify action items related to the DCLT (think about how you might leverage strengths to support needs)</a:t>
            </a:r>
          </a:p>
        </p:txBody>
      </p:sp>
      <p:sp>
        <p:nvSpPr>
          <p:cNvPr id="4" name="Slide Number Placeholder 3"/>
          <p:cNvSpPr>
            <a:spLocks noGrp="1"/>
          </p:cNvSpPr>
          <p:nvPr>
            <p:ph type="sldNum" sz="quarter" idx="12"/>
          </p:nvPr>
        </p:nvSpPr>
        <p:spPr/>
        <p:txBody>
          <a:bodyPr/>
          <a:lstStyle/>
          <a:p>
            <a:fld id="{79D4A304-653F-8540-946F-B59A7E6C7AD7}" type="slidenum">
              <a:rPr lang="en-US" smtClean="0"/>
              <a:t>28</a:t>
            </a:fld>
            <a:endParaRPr lang="en-US" dirty="0"/>
          </a:p>
        </p:txBody>
      </p:sp>
    </p:spTree>
    <p:extLst>
      <p:ext uri="{BB962C8B-B14F-4D97-AF65-F5344CB8AC3E}">
        <p14:creationId xmlns:p14="http://schemas.microsoft.com/office/powerpoint/2010/main" val="25746511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0486D97-78FA-1241-A860-9A869B44B6AB}"/>
              </a:ext>
            </a:extLst>
          </p:cNvPr>
          <p:cNvSpPr>
            <a:spLocks noGrp="1"/>
          </p:cNvSpPr>
          <p:nvPr>
            <p:ph type="sldNum" sz="quarter" idx="10"/>
          </p:nvPr>
        </p:nvSpPr>
        <p:spPr/>
        <p:txBody>
          <a:bodyPr/>
          <a:lstStyle/>
          <a:p>
            <a:fld id="{48F63A3B-78C7-47BE-AE5E-E10140E04643}" type="slidenum">
              <a:rPr lang="en-US" smtClean="0"/>
              <a:pPr/>
              <a:t>29</a:t>
            </a:fld>
            <a:endParaRPr lang="en-US" dirty="0"/>
          </a:p>
        </p:txBody>
      </p:sp>
      <p:sp>
        <p:nvSpPr>
          <p:cNvPr id="6" name="Title 5">
            <a:extLst>
              <a:ext uri="{FF2B5EF4-FFF2-40B4-BE49-F238E27FC236}">
                <a16:creationId xmlns:a16="http://schemas.microsoft.com/office/drawing/2014/main" id="{48CD371E-AD3B-B840-B656-ABD02E8A04E4}"/>
              </a:ext>
            </a:extLst>
          </p:cNvPr>
          <p:cNvSpPr>
            <a:spLocks noGrp="1"/>
          </p:cNvSpPr>
          <p:nvPr>
            <p:ph type="title"/>
          </p:nvPr>
        </p:nvSpPr>
        <p:spPr>
          <a:xfrm>
            <a:off x="262882" y="2553040"/>
            <a:ext cx="4668865" cy="2405119"/>
          </a:xfrm>
        </p:spPr>
        <p:txBody>
          <a:bodyPr>
            <a:noAutofit/>
          </a:bodyPr>
          <a:lstStyle/>
          <a:p>
            <a:r>
              <a:rPr lang="en-US" sz="4000" dirty="0"/>
              <a:t>What can your team share to support our collective planning &amp; learning?</a:t>
            </a:r>
          </a:p>
        </p:txBody>
      </p:sp>
      <p:pic>
        <p:nvPicPr>
          <p:cNvPr id="9" name="Picture 8">
            <a:extLst>
              <a:ext uri="{FF2B5EF4-FFF2-40B4-BE49-F238E27FC236}">
                <a16:creationId xmlns:a16="http://schemas.microsoft.com/office/drawing/2014/main" id="{020A835A-6089-6C47-9A55-748CD3A9CB8D}"/>
              </a:ext>
            </a:extLst>
          </p:cNvPr>
          <p:cNvPicPr>
            <a:picLocks noChangeAspect="1"/>
          </p:cNvPicPr>
          <p:nvPr/>
        </p:nvPicPr>
        <p:blipFill>
          <a:blip r:embed="rId2"/>
          <a:stretch>
            <a:fillRect/>
          </a:stretch>
        </p:blipFill>
        <p:spPr>
          <a:xfrm>
            <a:off x="5048867" y="1674579"/>
            <a:ext cx="2745650" cy="4006312"/>
          </a:xfrm>
          <a:prstGeom prst="rect">
            <a:avLst/>
          </a:prstGeom>
        </p:spPr>
      </p:pic>
    </p:spTree>
    <p:extLst>
      <p:ext uri="{BB962C8B-B14F-4D97-AF65-F5344CB8AC3E}">
        <p14:creationId xmlns:p14="http://schemas.microsoft.com/office/powerpoint/2010/main" val="18268927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EEE2BB5-BBBD-4649-B604-E89A494E5EE9}"/>
              </a:ext>
            </a:extLst>
          </p:cNvPr>
          <p:cNvSpPr>
            <a:spLocks noGrp="1"/>
          </p:cNvSpPr>
          <p:nvPr>
            <p:ph type="sldNum" sz="quarter" idx="10"/>
          </p:nvPr>
        </p:nvSpPr>
        <p:spPr/>
        <p:txBody>
          <a:bodyPr/>
          <a:lstStyle/>
          <a:p>
            <a:fld id="{48F63A3B-78C7-47BE-AE5E-E10140E04643}" type="slidenum">
              <a:rPr lang="en-US" smtClean="0"/>
              <a:pPr/>
              <a:t>3</a:t>
            </a:fld>
            <a:endParaRPr lang="en-US" dirty="0"/>
          </a:p>
        </p:txBody>
      </p:sp>
      <p:sp>
        <p:nvSpPr>
          <p:cNvPr id="9" name="Title 8">
            <a:extLst>
              <a:ext uri="{FF2B5EF4-FFF2-40B4-BE49-F238E27FC236}">
                <a16:creationId xmlns:a16="http://schemas.microsoft.com/office/drawing/2014/main" id="{7C7B380A-E86A-C94D-A240-7F8858CDFB3F}"/>
              </a:ext>
            </a:extLst>
          </p:cNvPr>
          <p:cNvSpPr>
            <a:spLocks noGrp="1"/>
          </p:cNvSpPr>
          <p:nvPr>
            <p:ph type="title"/>
          </p:nvPr>
        </p:nvSpPr>
        <p:spPr>
          <a:xfrm>
            <a:off x="992510" y="2174762"/>
            <a:ext cx="4803981" cy="1162201"/>
          </a:xfrm>
        </p:spPr>
        <p:txBody>
          <a:bodyPr>
            <a:noAutofit/>
          </a:bodyPr>
          <a:lstStyle/>
          <a:p>
            <a:r>
              <a:rPr lang="en-US" sz="6000" dirty="0">
                <a:solidFill>
                  <a:srgbClr val="233559"/>
                </a:solidFill>
              </a:rPr>
              <a:t>Who are we?</a:t>
            </a:r>
          </a:p>
        </p:txBody>
      </p:sp>
    </p:spTree>
    <p:extLst>
      <p:ext uri="{BB962C8B-B14F-4D97-AF65-F5344CB8AC3E}">
        <p14:creationId xmlns:p14="http://schemas.microsoft.com/office/powerpoint/2010/main" val="4905974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6F08785-FAD8-374A-B25C-63565E854D1B}"/>
              </a:ext>
            </a:extLst>
          </p:cNvPr>
          <p:cNvSpPr>
            <a:spLocks noGrp="1"/>
          </p:cNvSpPr>
          <p:nvPr>
            <p:ph type="sldNum" sz="quarter" idx="10"/>
          </p:nvPr>
        </p:nvSpPr>
        <p:spPr/>
        <p:txBody>
          <a:bodyPr/>
          <a:lstStyle/>
          <a:p>
            <a:fld id="{48F63A3B-78C7-47BE-AE5E-E10140E04643}" type="slidenum">
              <a:rPr lang="en-US" smtClean="0"/>
              <a:pPr/>
              <a:t>30</a:t>
            </a:fld>
            <a:endParaRPr lang="en-US" dirty="0"/>
          </a:p>
        </p:txBody>
      </p:sp>
      <p:sp>
        <p:nvSpPr>
          <p:cNvPr id="3" name="Title 2">
            <a:extLst>
              <a:ext uri="{FF2B5EF4-FFF2-40B4-BE49-F238E27FC236}">
                <a16:creationId xmlns:a16="http://schemas.microsoft.com/office/drawing/2014/main" id="{14AF5E18-FAC5-E348-AE97-CDE6E90E713D}"/>
              </a:ext>
            </a:extLst>
          </p:cNvPr>
          <p:cNvSpPr>
            <a:spLocks noGrp="1"/>
          </p:cNvSpPr>
          <p:nvPr>
            <p:ph type="title"/>
          </p:nvPr>
        </p:nvSpPr>
        <p:spPr/>
        <p:txBody>
          <a:bodyPr>
            <a:normAutofit/>
          </a:bodyPr>
          <a:lstStyle/>
          <a:p>
            <a:r>
              <a:rPr lang="en-US" sz="4000" dirty="0"/>
              <a:t>Whole Group Discussion</a:t>
            </a:r>
          </a:p>
        </p:txBody>
      </p:sp>
      <p:sp>
        <p:nvSpPr>
          <p:cNvPr id="5" name="Text Placeholder 4">
            <a:extLst>
              <a:ext uri="{FF2B5EF4-FFF2-40B4-BE49-F238E27FC236}">
                <a16:creationId xmlns:a16="http://schemas.microsoft.com/office/drawing/2014/main" id="{AADB2051-F9FA-B74C-B321-8D8B60C4AD55}"/>
              </a:ext>
            </a:extLst>
          </p:cNvPr>
          <p:cNvSpPr>
            <a:spLocks noGrp="1"/>
          </p:cNvSpPr>
          <p:nvPr>
            <p:ph type="body" idx="1"/>
          </p:nvPr>
        </p:nvSpPr>
        <p:spPr>
          <a:xfrm>
            <a:off x="149679" y="1469571"/>
            <a:ext cx="6454321" cy="4780796"/>
          </a:xfrm>
        </p:spPr>
        <p:txBody>
          <a:bodyPr>
            <a:normAutofit/>
          </a:bodyPr>
          <a:lstStyle/>
          <a:p>
            <a:r>
              <a:rPr lang="en-US" sz="3400" dirty="0">
                <a:solidFill>
                  <a:schemeClr val="accent1"/>
                </a:solidFill>
              </a:rPr>
              <a:t>Are there challenges we haven’t discussed?</a:t>
            </a:r>
            <a:br>
              <a:rPr lang="en-US" sz="3400" dirty="0">
                <a:solidFill>
                  <a:schemeClr val="accent1"/>
                </a:solidFill>
              </a:rPr>
            </a:br>
            <a:endParaRPr lang="en-US" sz="3400" dirty="0">
              <a:solidFill>
                <a:schemeClr val="accent1"/>
              </a:solidFill>
            </a:endParaRPr>
          </a:p>
          <a:p>
            <a:r>
              <a:rPr lang="en-US" sz="3400" dirty="0">
                <a:solidFill>
                  <a:schemeClr val="accent1"/>
                </a:solidFill>
              </a:rPr>
              <a:t>What questions do you have for your fellow AWARE partners or from the presenters?  </a:t>
            </a:r>
          </a:p>
        </p:txBody>
      </p:sp>
      <p:pic>
        <p:nvPicPr>
          <p:cNvPr id="6" name="Google Shape;404;p16" descr="People connected in a web vector clipart image - Free ...">
            <a:extLst>
              <a:ext uri="{FF2B5EF4-FFF2-40B4-BE49-F238E27FC236}">
                <a16:creationId xmlns:a16="http://schemas.microsoft.com/office/drawing/2014/main" id="{D6989867-89D2-F64A-A225-F0426633D996}"/>
              </a:ext>
            </a:extLst>
          </p:cNvPr>
          <p:cNvPicPr preferRelativeResize="0"/>
          <p:nvPr/>
        </p:nvPicPr>
        <p:blipFill rotWithShape="1">
          <a:blip r:embed="rId2">
            <a:alphaModFix/>
          </a:blip>
          <a:srcRect/>
          <a:stretch/>
        </p:blipFill>
        <p:spPr>
          <a:xfrm>
            <a:off x="6241174" y="1137348"/>
            <a:ext cx="2632951" cy="2206625"/>
          </a:xfrm>
          <a:prstGeom prst="rect">
            <a:avLst/>
          </a:prstGeom>
          <a:noFill/>
          <a:ln>
            <a:noFill/>
          </a:ln>
        </p:spPr>
      </p:pic>
    </p:spTree>
    <p:extLst>
      <p:ext uri="{BB962C8B-B14F-4D97-AF65-F5344CB8AC3E}">
        <p14:creationId xmlns:p14="http://schemas.microsoft.com/office/powerpoint/2010/main" val="7706733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812F51C-D1C7-CA48-846C-84B4110C42C4}"/>
              </a:ext>
            </a:extLst>
          </p:cNvPr>
          <p:cNvSpPr>
            <a:spLocks noGrp="1"/>
          </p:cNvSpPr>
          <p:nvPr>
            <p:ph type="sldNum" sz="quarter" idx="10"/>
          </p:nvPr>
        </p:nvSpPr>
        <p:spPr/>
        <p:txBody>
          <a:bodyPr/>
          <a:lstStyle/>
          <a:p>
            <a:fld id="{48F63A3B-78C7-47BE-AE5E-E10140E04643}" type="slidenum">
              <a:rPr lang="en-US" smtClean="0"/>
              <a:pPr/>
              <a:t>4</a:t>
            </a:fld>
            <a:endParaRPr lang="en-US" dirty="0"/>
          </a:p>
        </p:txBody>
      </p:sp>
      <p:sp>
        <p:nvSpPr>
          <p:cNvPr id="6" name="Title 5">
            <a:extLst>
              <a:ext uri="{FF2B5EF4-FFF2-40B4-BE49-F238E27FC236}">
                <a16:creationId xmlns:a16="http://schemas.microsoft.com/office/drawing/2014/main" id="{A1BF0010-7480-7040-B86A-5632947BB336}"/>
              </a:ext>
            </a:extLst>
          </p:cNvPr>
          <p:cNvSpPr>
            <a:spLocks noGrp="1"/>
          </p:cNvSpPr>
          <p:nvPr>
            <p:ph type="title"/>
          </p:nvPr>
        </p:nvSpPr>
        <p:spPr>
          <a:xfrm>
            <a:off x="0" y="269856"/>
            <a:ext cx="9144000" cy="867492"/>
          </a:xfrm>
        </p:spPr>
        <p:txBody>
          <a:bodyPr>
            <a:noAutofit/>
          </a:bodyPr>
          <a:lstStyle/>
          <a:p>
            <a:r>
              <a:rPr lang="en-US" dirty="0"/>
              <a:t>What is the Vermont Project AWARE grant? </a:t>
            </a:r>
          </a:p>
        </p:txBody>
      </p:sp>
      <p:sp>
        <p:nvSpPr>
          <p:cNvPr id="7" name="Text Placeholder 6">
            <a:extLst>
              <a:ext uri="{FF2B5EF4-FFF2-40B4-BE49-F238E27FC236}">
                <a16:creationId xmlns:a16="http://schemas.microsoft.com/office/drawing/2014/main" id="{C3635020-8F1B-014C-A6CC-20405B6083F8}"/>
              </a:ext>
            </a:extLst>
          </p:cNvPr>
          <p:cNvSpPr>
            <a:spLocks noGrp="1"/>
          </p:cNvSpPr>
          <p:nvPr>
            <p:ph type="body" idx="1"/>
          </p:nvPr>
        </p:nvSpPr>
        <p:spPr>
          <a:xfrm>
            <a:off x="581000" y="1137348"/>
            <a:ext cx="8044033" cy="5374459"/>
          </a:xfrm>
        </p:spPr>
        <p:txBody>
          <a:bodyPr>
            <a:normAutofit/>
          </a:bodyPr>
          <a:lstStyle/>
          <a:p>
            <a:r>
              <a:rPr lang="en-US" sz="3200" dirty="0">
                <a:solidFill>
                  <a:srgbClr val="000000"/>
                </a:solidFill>
                <a:ea typeface="Arial" panose="020B0604020202020204" pitchFamily="34" charset="0"/>
                <a:cs typeface="Arial" panose="020B0604020202020204" pitchFamily="34" charset="0"/>
              </a:rPr>
              <a:t>The Vermont Project AWARE grant provides a unique opportunity for three LEAs to prioritize mental health for ALL – students, staff, and families across home, school, and community. </a:t>
            </a:r>
          </a:p>
          <a:p>
            <a:endParaRPr lang="en-US" sz="3200" dirty="0">
              <a:solidFill>
                <a:srgbClr val="000000"/>
              </a:solidFill>
              <a:ea typeface="Arial" panose="020B0604020202020204" pitchFamily="34" charset="0"/>
              <a:cs typeface="Arial" panose="020B0604020202020204" pitchFamily="34" charset="0"/>
            </a:endParaRPr>
          </a:p>
          <a:p>
            <a:r>
              <a:rPr lang="en-US" sz="3200" dirty="0">
                <a:solidFill>
                  <a:srgbClr val="000000"/>
                </a:solidFill>
                <a:ea typeface="Arial" panose="020B0604020202020204" pitchFamily="34" charset="0"/>
                <a:cs typeface="Arial" panose="020B0604020202020204" pitchFamily="34" charset="0"/>
              </a:rPr>
              <a:t>In the first year of implementation, grant-funded LEAs began to explore, install, and align the systems, data, and practices needed to build out interventions and supports based on school </a:t>
            </a:r>
            <a:r>
              <a:rPr lang="en-US" sz="3200" i="1" dirty="0">
                <a:solidFill>
                  <a:srgbClr val="000000"/>
                </a:solidFill>
                <a:ea typeface="Arial" panose="020B0604020202020204" pitchFamily="34" charset="0"/>
                <a:cs typeface="Arial" panose="020B0604020202020204" pitchFamily="34" charset="0"/>
              </a:rPr>
              <a:t>and </a:t>
            </a:r>
            <a:r>
              <a:rPr lang="en-US" sz="3200" dirty="0">
                <a:solidFill>
                  <a:srgbClr val="000000"/>
                </a:solidFill>
                <a:ea typeface="Arial" panose="020B0604020202020204" pitchFamily="34" charset="0"/>
                <a:cs typeface="Arial" panose="020B0604020202020204" pitchFamily="34" charset="0"/>
              </a:rPr>
              <a:t>community need. </a:t>
            </a:r>
            <a:endParaRPr lang="en-US" sz="3200" dirty="0"/>
          </a:p>
          <a:p>
            <a:endParaRPr lang="en-US" dirty="0"/>
          </a:p>
        </p:txBody>
      </p:sp>
    </p:spTree>
    <p:extLst>
      <p:ext uri="{BB962C8B-B14F-4D97-AF65-F5344CB8AC3E}">
        <p14:creationId xmlns:p14="http://schemas.microsoft.com/office/powerpoint/2010/main" val="21009544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D7EEA7C-6410-3B46-99C6-422EAE295FF0}"/>
              </a:ext>
            </a:extLst>
          </p:cNvPr>
          <p:cNvSpPr>
            <a:spLocks noGrp="1"/>
          </p:cNvSpPr>
          <p:nvPr>
            <p:ph type="sldNum" idx="12"/>
          </p:nvPr>
        </p:nvSpPr>
        <p:spPr>
          <a:xfrm>
            <a:off x="8084127" y="6293898"/>
            <a:ext cx="540906" cy="365759"/>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400" b="0" i="0" u="none" strike="noStrike" cap="none">
                <a:solidFill>
                  <a:schemeClr val="dk1"/>
                </a:solidFill>
                <a:latin typeface="Twentieth Century"/>
                <a:ea typeface="Twentieth Century"/>
                <a:cs typeface="Twentieth Century"/>
                <a:sym typeface="Twentieth Century"/>
              </a:defRPr>
            </a:lvl1pPr>
            <a:lvl2pPr marL="0" marR="0" lvl="1" indent="0" algn="ctr" rtl="0">
              <a:lnSpc>
                <a:spcPct val="100000"/>
              </a:lnSpc>
              <a:spcBef>
                <a:spcPts val="0"/>
              </a:spcBef>
              <a:spcAft>
                <a:spcPts val="0"/>
              </a:spcAft>
              <a:buClr>
                <a:srgbClr val="000000"/>
              </a:buClr>
              <a:buFont typeface="Arial"/>
              <a:buNone/>
              <a:defRPr sz="1400" b="0" i="0" u="none" strike="noStrike" cap="none">
                <a:solidFill>
                  <a:schemeClr val="dk1"/>
                </a:solidFill>
                <a:latin typeface="Twentieth Century"/>
                <a:ea typeface="Twentieth Century"/>
                <a:cs typeface="Twentieth Century"/>
                <a:sym typeface="Twentieth Century"/>
              </a:defRPr>
            </a:lvl2pPr>
            <a:lvl3pPr marL="0" marR="0" lvl="2" indent="0" algn="ctr" rtl="0">
              <a:lnSpc>
                <a:spcPct val="100000"/>
              </a:lnSpc>
              <a:spcBef>
                <a:spcPts val="0"/>
              </a:spcBef>
              <a:spcAft>
                <a:spcPts val="0"/>
              </a:spcAft>
              <a:buClr>
                <a:srgbClr val="000000"/>
              </a:buClr>
              <a:buFont typeface="Arial"/>
              <a:buNone/>
              <a:defRPr sz="1400" b="0" i="0" u="none" strike="noStrike" cap="none">
                <a:solidFill>
                  <a:schemeClr val="dk1"/>
                </a:solidFill>
                <a:latin typeface="Twentieth Century"/>
                <a:ea typeface="Twentieth Century"/>
                <a:cs typeface="Twentieth Century"/>
                <a:sym typeface="Twentieth Century"/>
              </a:defRPr>
            </a:lvl3pPr>
            <a:lvl4pPr marL="0" marR="0" lvl="3" indent="0" algn="ctr" rtl="0">
              <a:lnSpc>
                <a:spcPct val="100000"/>
              </a:lnSpc>
              <a:spcBef>
                <a:spcPts val="0"/>
              </a:spcBef>
              <a:spcAft>
                <a:spcPts val="0"/>
              </a:spcAft>
              <a:buClr>
                <a:srgbClr val="000000"/>
              </a:buClr>
              <a:buFont typeface="Arial"/>
              <a:buNone/>
              <a:defRPr sz="1400" b="0" i="0" u="none" strike="noStrike" cap="none">
                <a:solidFill>
                  <a:schemeClr val="dk1"/>
                </a:solidFill>
                <a:latin typeface="Twentieth Century"/>
                <a:ea typeface="Twentieth Century"/>
                <a:cs typeface="Twentieth Century"/>
                <a:sym typeface="Twentieth Century"/>
              </a:defRPr>
            </a:lvl4pPr>
            <a:lvl5pPr marL="0" marR="0" lvl="4" indent="0" algn="ctr" rtl="0">
              <a:lnSpc>
                <a:spcPct val="100000"/>
              </a:lnSpc>
              <a:spcBef>
                <a:spcPts val="0"/>
              </a:spcBef>
              <a:spcAft>
                <a:spcPts val="0"/>
              </a:spcAft>
              <a:buClr>
                <a:srgbClr val="000000"/>
              </a:buClr>
              <a:buFont typeface="Arial"/>
              <a:buNone/>
              <a:defRPr sz="1400" b="0" i="0" u="none" strike="noStrike" cap="none">
                <a:solidFill>
                  <a:schemeClr val="dk1"/>
                </a:solidFill>
                <a:latin typeface="Twentieth Century"/>
                <a:ea typeface="Twentieth Century"/>
                <a:cs typeface="Twentieth Century"/>
                <a:sym typeface="Twentieth Century"/>
              </a:defRPr>
            </a:lvl5pPr>
            <a:lvl6pPr marL="0" marR="0" lvl="5" indent="0" algn="ctr" rtl="0">
              <a:lnSpc>
                <a:spcPct val="100000"/>
              </a:lnSpc>
              <a:spcBef>
                <a:spcPts val="0"/>
              </a:spcBef>
              <a:spcAft>
                <a:spcPts val="0"/>
              </a:spcAft>
              <a:buClr>
                <a:srgbClr val="000000"/>
              </a:buClr>
              <a:buFont typeface="Arial"/>
              <a:buNone/>
              <a:defRPr sz="1400" b="0" i="0" u="none" strike="noStrike" cap="none">
                <a:solidFill>
                  <a:schemeClr val="dk1"/>
                </a:solidFill>
                <a:latin typeface="Twentieth Century"/>
                <a:ea typeface="Twentieth Century"/>
                <a:cs typeface="Twentieth Century"/>
                <a:sym typeface="Twentieth Century"/>
              </a:defRPr>
            </a:lvl6pPr>
            <a:lvl7pPr marL="0" marR="0" lvl="6" indent="0" algn="ctr" rtl="0">
              <a:lnSpc>
                <a:spcPct val="100000"/>
              </a:lnSpc>
              <a:spcBef>
                <a:spcPts val="0"/>
              </a:spcBef>
              <a:spcAft>
                <a:spcPts val="0"/>
              </a:spcAft>
              <a:buClr>
                <a:srgbClr val="000000"/>
              </a:buClr>
              <a:buFont typeface="Arial"/>
              <a:buNone/>
              <a:defRPr sz="1400" b="0" i="0" u="none" strike="noStrike" cap="none">
                <a:solidFill>
                  <a:schemeClr val="dk1"/>
                </a:solidFill>
                <a:latin typeface="Twentieth Century"/>
                <a:ea typeface="Twentieth Century"/>
                <a:cs typeface="Twentieth Century"/>
                <a:sym typeface="Twentieth Century"/>
              </a:defRPr>
            </a:lvl7pPr>
            <a:lvl8pPr marL="0" marR="0" lvl="7" indent="0" algn="ctr" rtl="0">
              <a:lnSpc>
                <a:spcPct val="100000"/>
              </a:lnSpc>
              <a:spcBef>
                <a:spcPts val="0"/>
              </a:spcBef>
              <a:spcAft>
                <a:spcPts val="0"/>
              </a:spcAft>
              <a:buClr>
                <a:srgbClr val="000000"/>
              </a:buClr>
              <a:buFont typeface="Arial"/>
              <a:buNone/>
              <a:defRPr sz="1400" b="0" i="0" u="none" strike="noStrike" cap="none">
                <a:solidFill>
                  <a:schemeClr val="dk1"/>
                </a:solidFill>
                <a:latin typeface="Twentieth Century"/>
                <a:ea typeface="Twentieth Century"/>
                <a:cs typeface="Twentieth Century"/>
                <a:sym typeface="Twentieth Century"/>
              </a:defRPr>
            </a:lvl8pPr>
            <a:lvl9pPr marL="0" marR="0" lvl="8" indent="0" algn="ctr" rtl="0">
              <a:lnSpc>
                <a:spcPct val="100000"/>
              </a:lnSpc>
              <a:spcBef>
                <a:spcPts val="0"/>
              </a:spcBef>
              <a:spcAft>
                <a:spcPts val="0"/>
              </a:spcAft>
              <a:buClr>
                <a:srgbClr val="000000"/>
              </a:buClr>
              <a:buFont typeface="Arial"/>
              <a:buNone/>
              <a:defRPr sz="1400" b="0" i="0" u="none" strike="noStrike" cap="none">
                <a:solidFill>
                  <a:schemeClr val="dk1"/>
                </a:solidFill>
                <a:latin typeface="Twentieth Century"/>
                <a:ea typeface="Twentieth Century"/>
                <a:cs typeface="Twentieth Century"/>
                <a:sym typeface="Twentieth Century"/>
              </a:defRPr>
            </a:lvl9pPr>
          </a:lstStyle>
          <a:p>
            <a:pPr marL="0" lvl="0" indent="0" algn="ctr" rtl="0">
              <a:spcBef>
                <a:spcPts val="0"/>
              </a:spcBef>
              <a:spcAft>
                <a:spcPts val="0"/>
              </a:spcAft>
              <a:buNone/>
            </a:pPr>
            <a:fld id="{00000000-1234-1234-1234-123412341234}" type="slidenum">
              <a:rPr lang="en-US" smtClean="0"/>
              <a:pPr marL="0" lvl="0" indent="0" algn="ctr" rtl="0">
                <a:spcBef>
                  <a:spcPts val="0"/>
                </a:spcBef>
                <a:spcAft>
                  <a:spcPts val="0"/>
                </a:spcAft>
                <a:buNone/>
              </a:pPr>
              <a:t>5</a:t>
            </a:fld>
            <a:endParaRPr lang="en-US"/>
          </a:p>
        </p:txBody>
      </p:sp>
      <p:sp>
        <p:nvSpPr>
          <p:cNvPr id="3" name="Title 2">
            <a:extLst>
              <a:ext uri="{FF2B5EF4-FFF2-40B4-BE49-F238E27FC236}">
                <a16:creationId xmlns:a16="http://schemas.microsoft.com/office/drawing/2014/main" id="{AF7F26AB-6702-E540-B56C-A034B2442FDB}"/>
              </a:ext>
            </a:extLst>
          </p:cNvPr>
          <p:cNvSpPr>
            <a:spLocks noGrp="1"/>
          </p:cNvSpPr>
          <p:nvPr>
            <p:ph type="title"/>
          </p:nvPr>
        </p:nvSpPr>
        <p:spPr>
          <a:xfrm>
            <a:off x="-135093" y="-280150"/>
            <a:ext cx="9414185" cy="1143000"/>
          </a:xfrm>
        </p:spPr>
        <p:txBody>
          <a:bodyPr/>
          <a:lstStyle/>
          <a:p>
            <a:r>
              <a:rPr lang="en-US" sz="3200" dirty="0"/>
              <a:t>You will need the following in your breakout groups:</a:t>
            </a:r>
          </a:p>
        </p:txBody>
      </p:sp>
      <p:pic>
        <p:nvPicPr>
          <p:cNvPr id="5" name="Picture 4">
            <a:extLst>
              <a:ext uri="{FF2B5EF4-FFF2-40B4-BE49-F238E27FC236}">
                <a16:creationId xmlns:a16="http://schemas.microsoft.com/office/drawing/2014/main" id="{689137D6-E023-8140-BB2D-A9C259E2F346}"/>
              </a:ext>
            </a:extLst>
          </p:cNvPr>
          <p:cNvPicPr>
            <a:picLocks noChangeAspect="1"/>
          </p:cNvPicPr>
          <p:nvPr/>
        </p:nvPicPr>
        <p:blipFill>
          <a:blip r:embed="rId2"/>
          <a:stretch>
            <a:fillRect/>
          </a:stretch>
        </p:blipFill>
        <p:spPr>
          <a:xfrm>
            <a:off x="5083277" y="1189301"/>
            <a:ext cx="2387576" cy="1591717"/>
          </a:xfrm>
          <a:prstGeom prst="rect">
            <a:avLst/>
          </a:prstGeom>
        </p:spPr>
      </p:pic>
      <p:pic>
        <p:nvPicPr>
          <p:cNvPr id="7" name="Picture 6">
            <a:extLst>
              <a:ext uri="{FF2B5EF4-FFF2-40B4-BE49-F238E27FC236}">
                <a16:creationId xmlns:a16="http://schemas.microsoft.com/office/drawing/2014/main" id="{6D272AEE-FA4F-B040-BD02-00AE256827C9}"/>
              </a:ext>
            </a:extLst>
          </p:cNvPr>
          <p:cNvPicPr>
            <a:picLocks noChangeAspect="1"/>
          </p:cNvPicPr>
          <p:nvPr/>
        </p:nvPicPr>
        <p:blipFill>
          <a:blip r:embed="rId3"/>
          <a:stretch>
            <a:fillRect/>
          </a:stretch>
        </p:blipFill>
        <p:spPr>
          <a:xfrm>
            <a:off x="266952" y="1156822"/>
            <a:ext cx="2840838" cy="1268231"/>
          </a:xfrm>
          <a:prstGeom prst="rect">
            <a:avLst/>
          </a:prstGeom>
        </p:spPr>
      </p:pic>
      <p:pic>
        <p:nvPicPr>
          <p:cNvPr id="9" name="Picture 8">
            <a:extLst>
              <a:ext uri="{FF2B5EF4-FFF2-40B4-BE49-F238E27FC236}">
                <a16:creationId xmlns:a16="http://schemas.microsoft.com/office/drawing/2014/main" id="{27482F67-3E05-5743-8A17-7D9AACBD41B8}"/>
              </a:ext>
            </a:extLst>
          </p:cNvPr>
          <p:cNvPicPr>
            <a:picLocks noChangeAspect="1"/>
          </p:cNvPicPr>
          <p:nvPr/>
        </p:nvPicPr>
        <p:blipFill>
          <a:blip r:embed="rId4"/>
          <a:stretch>
            <a:fillRect/>
          </a:stretch>
        </p:blipFill>
        <p:spPr>
          <a:xfrm>
            <a:off x="826470" y="3137276"/>
            <a:ext cx="2840838" cy="1889962"/>
          </a:xfrm>
          <a:prstGeom prst="rect">
            <a:avLst/>
          </a:prstGeom>
        </p:spPr>
      </p:pic>
      <p:sp>
        <p:nvSpPr>
          <p:cNvPr id="10" name="TextBox 9">
            <a:extLst>
              <a:ext uri="{FF2B5EF4-FFF2-40B4-BE49-F238E27FC236}">
                <a16:creationId xmlns:a16="http://schemas.microsoft.com/office/drawing/2014/main" id="{6D16B4BC-3E67-064A-81B1-8B62E674CFAE}"/>
              </a:ext>
            </a:extLst>
          </p:cNvPr>
          <p:cNvSpPr txBox="1"/>
          <p:nvPr/>
        </p:nvSpPr>
        <p:spPr>
          <a:xfrm>
            <a:off x="51045" y="819632"/>
            <a:ext cx="3589124" cy="338554"/>
          </a:xfrm>
          <a:prstGeom prst="rect">
            <a:avLst/>
          </a:prstGeom>
          <a:noFill/>
        </p:spPr>
        <p:txBody>
          <a:bodyPr wrap="none" rtlCol="0">
            <a:spAutoFit/>
          </a:bodyPr>
          <a:lstStyle/>
          <a:p>
            <a:r>
              <a:rPr lang="en-US" sz="1600" b="1" dirty="0"/>
              <a:t>Leader/facilitator of your breakout time!</a:t>
            </a:r>
          </a:p>
        </p:txBody>
      </p:sp>
      <p:sp>
        <p:nvSpPr>
          <p:cNvPr id="11" name="Rectangle 10">
            <a:extLst>
              <a:ext uri="{FF2B5EF4-FFF2-40B4-BE49-F238E27FC236}">
                <a16:creationId xmlns:a16="http://schemas.microsoft.com/office/drawing/2014/main" id="{12065BC5-9CBF-284F-8C37-376364F14DDF}"/>
              </a:ext>
            </a:extLst>
          </p:cNvPr>
          <p:cNvSpPr/>
          <p:nvPr/>
        </p:nvSpPr>
        <p:spPr>
          <a:xfrm>
            <a:off x="4550013" y="862850"/>
            <a:ext cx="3846251" cy="338554"/>
          </a:xfrm>
          <a:prstGeom prst="rect">
            <a:avLst/>
          </a:prstGeom>
        </p:spPr>
        <p:txBody>
          <a:bodyPr wrap="square">
            <a:spAutoFit/>
          </a:bodyPr>
          <a:lstStyle/>
          <a:p>
            <a:pPr algn="ctr"/>
            <a:r>
              <a:rPr lang="en-US" sz="1600" b="1" dirty="0"/>
              <a:t>Someone to take a picture of the prompts!</a:t>
            </a:r>
            <a:endParaRPr lang="en-US" sz="1600" dirty="0"/>
          </a:p>
        </p:txBody>
      </p:sp>
      <p:sp>
        <p:nvSpPr>
          <p:cNvPr id="12" name="Rectangle 11">
            <a:extLst>
              <a:ext uri="{FF2B5EF4-FFF2-40B4-BE49-F238E27FC236}">
                <a16:creationId xmlns:a16="http://schemas.microsoft.com/office/drawing/2014/main" id="{A3A5EE0F-633E-914E-A887-898AB1D805E2}"/>
              </a:ext>
            </a:extLst>
          </p:cNvPr>
          <p:cNvSpPr/>
          <p:nvPr/>
        </p:nvSpPr>
        <p:spPr>
          <a:xfrm>
            <a:off x="301549" y="2829499"/>
            <a:ext cx="3871188" cy="338554"/>
          </a:xfrm>
          <a:prstGeom prst="rect">
            <a:avLst/>
          </a:prstGeom>
        </p:spPr>
        <p:txBody>
          <a:bodyPr wrap="none">
            <a:spAutoFit/>
          </a:bodyPr>
          <a:lstStyle/>
          <a:p>
            <a:r>
              <a:rPr lang="en-US" sz="1600" b="1" dirty="0"/>
              <a:t>Someone to take notes on your action plan!</a:t>
            </a:r>
            <a:endParaRPr lang="en-US" sz="1600" dirty="0"/>
          </a:p>
        </p:txBody>
      </p:sp>
      <p:pic>
        <p:nvPicPr>
          <p:cNvPr id="15" name="Picture 14">
            <a:extLst>
              <a:ext uri="{FF2B5EF4-FFF2-40B4-BE49-F238E27FC236}">
                <a16:creationId xmlns:a16="http://schemas.microsoft.com/office/drawing/2014/main" id="{8E62AD15-38CF-9D40-84E2-C06AD72B6375}"/>
              </a:ext>
            </a:extLst>
          </p:cNvPr>
          <p:cNvPicPr>
            <a:picLocks noChangeAspect="1"/>
          </p:cNvPicPr>
          <p:nvPr/>
        </p:nvPicPr>
        <p:blipFill>
          <a:blip r:embed="rId5"/>
          <a:stretch>
            <a:fillRect/>
          </a:stretch>
        </p:blipFill>
        <p:spPr>
          <a:xfrm>
            <a:off x="1687371" y="5282637"/>
            <a:ext cx="2274587" cy="1517150"/>
          </a:xfrm>
          <a:prstGeom prst="rect">
            <a:avLst/>
          </a:prstGeom>
        </p:spPr>
      </p:pic>
      <p:sp>
        <p:nvSpPr>
          <p:cNvPr id="16" name="Rectangle 15">
            <a:extLst>
              <a:ext uri="{FF2B5EF4-FFF2-40B4-BE49-F238E27FC236}">
                <a16:creationId xmlns:a16="http://schemas.microsoft.com/office/drawing/2014/main" id="{109411A6-00B7-B641-8D6B-C6608B275347}"/>
              </a:ext>
            </a:extLst>
          </p:cNvPr>
          <p:cNvSpPr/>
          <p:nvPr/>
        </p:nvSpPr>
        <p:spPr>
          <a:xfrm>
            <a:off x="3861420" y="5768891"/>
            <a:ext cx="3455718" cy="707886"/>
          </a:xfrm>
          <a:prstGeom prst="rect">
            <a:avLst/>
          </a:prstGeom>
        </p:spPr>
        <p:txBody>
          <a:bodyPr wrap="square">
            <a:spAutoFit/>
          </a:bodyPr>
          <a:lstStyle/>
          <a:p>
            <a:pPr algn="ctr"/>
            <a:r>
              <a:rPr lang="en-US" sz="2000" b="1" dirty="0">
                <a:solidFill>
                  <a:srgbClr val="C00000"/>
                </a:solidFill>
              </a:rPr>
              <a:t> EVERYONE PARTICIPATES!</a:t>
            </a:r>
          </a:p>
          <a:p>
            <a:pPr algn="ctr"/>
            <a:endParaRPr lang="en-US" sz="2000" dirty="0"/>
          </a:p>
        </p:txBody>
      </p:sp>
      <p:pic>
        <p:nvPicPr>
          <p:cNvPr id="6" name="Picture 5">
            <a:extLst>
              <a:ext uri="{FF2B5EF4-FFF2-40B4-BE49-F238E27FC236}">
                <a16:creationId xmlns:a16="http://schemas.microsoft.com/office/drawing/2014/main" id="{62D88185-FC66-6042-BACA-BBFB36092C6A}"/>
              </a:ext>
            </a:extLst>
          </p:cNvPr>
          <p:cNvPicPr>
            <a:picLocks noChangeAspect="1"/>
          </p:cNvPicPr>
          <p:nvPr/>
        </p:nvPicPr>
        <p:blipFill>
          <a:blip r:embed="rId6"/>
          <a:stretch>
            <a:fillRect/>
          </a:stretch>
        </p:blipFill>
        <p:spPr>
          <a:xfrm>
            <a:off x="4802516" y="3201559"/>
            <a:ext cx="2514622" cy="1678740"/>
          </a:xfrm>
          <a:prstGeom prst="rect">
            <a:avLst/>
          </a:prstGeom>
        </p:spPr>
      </p:pic>
      <p:sp>
        <p:nvSpPr>
          <p:cNvPr id="8" name="Rectangle 7">
            <a:extLst>
              <a:ext uri="{FF2B5EF4-FFF2-40B4-BE49-F238E27FC236}">
                <a16:creationId xmlns:a16="http://schemas.microsoft.com/office/drawing/2014/main" id="{C9A4A112-9B4D-5445-B21C-1C63546DD8A7}"/>
              </a:ext>
            </a:extLst>
          </p:cNvPr>
          <p:cNvSpPr/>
          <p:nvPr/>
        </p:nvSpPr>
        <p:spPr>
          <a:xfrm>
            <a:off x="3811012" y="2877687"/>
            <a:ext cx="4932105" cy="338554"/>
          </a:xfrm>
          <a:prstGeom prst="rect">
            <a:avLst/>
          </a:prstGeom>
        </p:spPr>
        <p:txBody>
          <a:bodyPr wrap="square">
            <a:spAutoFit/>
          </a:bodyPr>
          <a:lstStyle/>
          <a:p>
            <a:pPr algn="ctr"/>
            <a:r>
              <a:rPr lang="en-US" sz="1600" b="1" dirty="0"/>
              <a:t>Someone to report out to whole group!</a:t>
            </a:r>
            <a:endParaRPr lang="en-US" sz="1600" dirty="0"/>
          </a:p>
        </p:txBody>
      </p:sp>
    </p:spTree>
    <p:extLst>
      <p:ext uri="{BB962C8B-B14F-4D97-AF65-F5344CB8AC3E}">
        <p14:creationId xmlns:p14="http://schemas.microsoft.com/office/powerpoint/2010/main" val="5091010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16"/>
          <p:cNvSpPr txBox="1">
            <a:spLocks noGrp="1"/>
          </p:cNvSpPr>
          <p:nvPr>
            <p:ph type="ctrTitle"/>
          </p:nvPr>
        </p:nvSpPr>
        <p:spPr>
          <a:xfrm>
            <a:off x="296053" y="499869"/>
            <a:ext cx="8328980" cy="5821049"/>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chemeClr val="dk1"/>
              </a:buClr>
              <a:buSzPts val="4320"/>
              <a:buFont typeface="Twentieth Century"/>
              <a:buNone/>
            </a:pPr>
            <a:br>
              <a:rPr lang="en-US" sz="4320" b="1" dirty="0"/>
            </a:br>
            <a:br>
              <a:rPr lang="en-US" sz="4320" b="1" dirty="0"/>
            </a:br>
            <a:br>
              <a:rPr lang="en-US" sz="4320" b="1" dirty="0"/>
            </a:br>
            <a:r>
              <a:rPr lang="en-US" sz="4900" dirty="0"/>
              <a:t>BREAKOUT ROOM:</a:t>
            </a:r>
            <a:br>
              <a:rPr lang="en-US" sz="4900" dirty="0"/>
            </a:br>
            <a:r>
              <a:rPr lang="en-US" sz="4900" dirty="0"/>
              <a:t>3 MINUTES</a:t>
            </a:r>
            <a:br>
              <a:rPr lang="en-US" sz="4320" b="1" dirty="0"/>
            </a:br>
            <a:br>
              <a:rPr lang="en-US" sz="4320" b="1" dirty="0"/>
            </a:br>
            <a:br>
              <a:rPr lang="en-US" sz="4320" b="1" dirty="0"/>
            </a:br>
            <a:br>
              <a:rPr lang="en-US" sz="4320" b="1" dirty="0"/>
            </a:br>
            <a:br>
              <a:rPr lang="en-US" sz="4320" b="1" dirty="0"/>
            </a:br>
            <a:r>
              <a:rPr lang="en-US" sz="4320" b="1" dirty="0"/>
              <a:t>IDENTIFY: </a:t>
            </a:r>
            <a:br>
              <a:rPr lang="en-US" sz="4320" b="1" dirty="0"/>
            </a:br>
            <a:r>
              <a:rPr lang="en-US" sz="3600" b="1" dirty="0"/>
              <a:t>FACILITATOR/PHOTO CAPTURER/NOTETAKER for ACTION PLANNER/Person who will report out to larger group</a:t>
            </a:r>
            <a:br>
              <a:rPr lang="en-US" sz="3600" b="1" dirty="0"/>
            </a:br>
            <a:br>
              <a:rPr lang="en-US" sz="1800" b="1" dirty="0"/>
            </a:br>
            <a:endParaRPr sz="2000" dirty="0"/>
          </a:p>
        </p:txBody>
      </p:sp>
      <p:pic>
        <p:nvPicPr>
          <p:cNvPr id="404" name="Google Shape;404;p16" descr="People connected in a web vector clipart image - Free ..."/>
          <p:cNvPicPr preferRelativeResize="0"/>
          <p:nvPr/>
        </p:nvPicPr>
        <p:blipFill rotWithShape="1">
          <a:blip r:embed="rId3">
            <a:alphaModFix/>
          </a:blip>
          <a:srcRect/>
          <a:stretch/>
        </p:blipFill>
        <p:spPr>
          <a:xfrm>
            <a:off x="5871190" y="1127120"/>
            <a:ext cx="3011913" cy="2977716"/>
          </a:xfrm>
          <a:prstGeom prst="rect">
            <a:avLst/>
          </a:prstGeom>
          <a:noFill/>
          <a:ln>
            <a:noFill/>
          </a:ln>
        </p:spPr>
      </p:pic>
      <p:sp>
        <p:nvSpPr>
          <p:cNvPr id="2" name="Slide Number Placeholder 1"/>
          <p:cNvSpPr>
            <a:spLocks noGrp="1"/>
          </p:cNvSpPr>
          <p:nvPr>
            <p:ph type="sldNum" sz="quarter" idx="12"/>
          </p:nvPr>
        </p:nvSpPr>
        <p:spPr/>
        <p:txBody>
          <a:bodyPr/>
          <a:lstStyle/>
          <a:p>
            <a:fld id="{79D4A304-653F-8540-946F-B59A7E6C7AD7}" type="slidenum">
              <a:rPr lang="en-US" smtClean="0"/>
              <a:t>6</a:t>
            </a:fld>
            <a:endParaRPr lang="en-US" dirty="0"/>
          </a:p>
        </p:txBody>
      </p:sp>
    </p:spTree>
    <p:extLst>
      <p:ext uri="{BB962C8B-B14F-4D97-AF65-F5344CB8AC3E}">
        <p14:creationId xmlns:p14="http://schemas.microsoft.com/office/powerpoint/2010/main" val="14790340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Google Shape;635;p73"/>
          <p:cNvSpPr txBox="1"/>
          <p:nvPr/>
        </p:nvSpPr>
        <p:spPr>
          <a:xfrm>
            <a:off x="2598487" y="1532509"/>
            <a:ext cx="3947026" cy="175432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2"/>
              </a:buClr>
              <a:buSzPts val="3600"/>
              <a:buFont typeface="Calibri"/>
              <a:buNone/>
            </a:pPr>
            <a:r>
              <a:rPr lang="en-US" sz="3600" b="1" i="0" u="none" strike="noStrike" cap="none" dirty="0">
                <a:solidFill>
                  <a:schemeClr val="bg1"/>
                </a:solidFill>
                <a:latin typeface="+mj-lt"/>
                <a:ea typeface="Calibri"/>
                <a:cs typeface="Calibri"/>
                <a:sym typeface="Calibri"/>
              </a:rPr>
              <a:t>Positive Behavior Interventions and Supports (PBIS)</a:t>
            </a:r>
          </a:p>
          <a:p>
            <a:pPr marL="0" marR="0" lvl="0" indent="0" algn="ctr" rtl="0">
              <a:lnSpc>
                <a:spcPct val="100000"/>
              </a:lnSpc>
              <a:spcBef>
                <a:spcPts val="0"/>
              </a:spcBef>
              <a:spcAft>
                <a:spcPts val="0"/>
              </a:spcAft>
              <a:buClr>
                <a:schemeClr val="dk2"/>
              </a:buClr>
              <a:buSzPts val="3600"/>
              <a:buFont typeface="Calibri"/>
              <a:buNone/>
            </a:pPr>
            <a:endParaRPr lang="en-US" sz="3600" b="1" dirty="0">
              <a:solidFill>
                <a:schemeClr val="bg1"/>
              </a:solidFill>
              <a:latin typeface="Calibri"/>
              <a:ea typeface="Calibri"/>
              <a:cs typeface="Calibri"/>
              <a:sym typeface="Calibri"/>
            </a:endParaRPr>
          </a:p>
          <a:p>
            <a:pPr marL="0" marR="0" lvl="0" indent="0" algn="ctr" rtl="0">
              <a:lnSpc>
                <a:spcPct val="100000"/>
              </a:lnSpc>
              <a:spcBef>
                <a:spcPts val="0"/>
              </a:spcBef>
              <a:spcAft>
                <a:spcPts val="0"/>
              </a:spcAft>
              <a:buClr>
                <a:schemeClr val="dk2"/>
              </a:buClr>
              <a:buSzPts val="3600"/>
              <a:buFont typeface="Calibri"/>
              <a:buNone/>
            </a:pPr>
            <a:r>
              <a:rPr lang="en-US" sz="3600" b="1" dirty="0">
                <a:solidFill>
                  <a:schemeClr val="bg1"/>
                </a:solidFill>
                <a:latin typeface="+mj-lt"/>
                <a:ea typeface="Calibri"/>
                <a:cs typeface="Calibri"/>
                <a:sym typeface="Calibri"/>
              </a:rPr>
              <a:t>&amp;</a:t>
            </a:r>
          </a:p>
          <a:p>
            <a:pPr marL="0" marR="0" lvl="0" indent="0" algn="ctr" rtl="0">
              <a:lnSpc>
                <a:spcPct val="100000"/>
              </a:lnSpc>
              <a:spcBef>
                <a:spcPts val="0"/>
              </a:spcBef>
              <a:spcAft>
                <a:spcPts val="0"/>
              </a:spcAft>
              <a:buClr>
                <a:schemeClr val="dk2"/>
              </a:buClr>
              <a:buSzPts val="3600"/>
              <a:buFont typeface="Calibri"/>
              <a:buNone/>
            </a:pPr>
            <a:r>
              <a:rPr lang="en-US" sz="3600" b="1" i="0" u="none" strike="noStrike" cap="none" dirty="0">
                <a:solidFill>
                  <a:schemeClr val="bg1"/>
                </a:solidFill>
                <a:latin typeface="+mj-lt"/>
                <a:ea typeface="Calibri"/>
                <a:cs typeface="Calibri"/>
                <a:sym typeface="Calibri"/>
              </a:rPr>
              <a:t>Interconnected Systems Framework (ISF)</a:t>
            </a:r>
          </a:p>
        </p:txBody>
      </p:sp>
      <p:sp>
        <p:nvSpPr>
          <p:cNvPr id="2" name="Slide Number Placeholder 1"/>
          <p:cNvSpPr>
            <a:spLocks noGrp="1"/>
          </p:cNvSpPr>
          <p:nvPr>
            <p:ph type="sldNum" sz="quarter" idx="10"/>
          </p:nvPr>
        </p:nvSpPr>
        <p:spPr/>
        <p:txBody>
          <a:bodyPr/>
          <a:lstStyle/>
          <a:p>
            <a:fld id="{48F63A3B-78C7-47BE-AE5E-E10140E04643}" type="slidenum">
              <a:rPr lang="en-US" smtClean="0"/>
              <a:pPr/>
              <a:t>7</a:t>
            </a:fld>
            <a:endParaRPr lang="en-US" dirty="0"/>
          </a:p>
        </p:txBody>
      </p:sp>
    </p:spTree>
    <p:extLst>
      <p:ext uri="{BB962C8B-B14F-4D97-AF65-F5344CB8AC3E}">
        <p14:creationId xmlns:p14="http://schemas.microsoft.com/office/powerpoint/2010/main" val="10935327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960965"/>
            <a:ext cx="9144000" cy="5008036"/>
          </a:xfrm>
          <a:prstGeom prst="rect">
            <a:avLst/>
          </a:prstGeom>
        </p:spPr>
      </p:pic>
      <p:sp>
        <p:nvSpPr>
          <p:cNvPr id="6" name="Title 5"/>
          <p:cNvSpPr>
            <a:spLocks noGrp="1"/>
          </p:cNvSpPr>
          <p:nvPr>
            <p:ph type="title"/>
          </p:nvPr>
        </p:nvSpPr>
        <p:spPr>
          <a:xfrm>
            <a:off x="6" y="0"/>
            <a:ext cx="6095994" cy="1143000"/>
          </a:xfrm>
        </p:spPr>
        <p:txBody>
          <a:bodyPr>
            <a:normAutofit/>
          </a:bodyPr>
          <a:lstStyle/>
          <a:p>
            <a:r>
              <a:rPr lang="en-US" dirty="0">
                <a:latin typeface="Century Gothic"/>
                <a:cs typeface="Century Gothic"/>
              </a:rPr>
              <a:t>Upstream Solutions</a:t>
            </a:r>
          </a:p>
        </p:txBody>
      </p:sp>
      <p:sp>
        <p:nvSpPr>
          <p:cNvPr id="7" name="Title 5"/>
          <p:cNvSpPr txBox="1">
            <a:spLocks/>
          </p:cNvSpPr>
          <p:nvPr/>
        </p:nvSpPr>
        <p:spPr>
          <a:xfrm>
            <a:off x="2695228" y="5644447"/>
            <a:ext cx="5664199" cy="1143000"/>
          </a:xfrm>
          <a:prstGeom prst="rect">
            <a:avLst/>
          </a:prstGeom>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Optima"/>
                <a:ea typeface="+mj-ea"/>
                <a:cs typeface="Optima"/>
              </a:defRPr>
            </a:lvl1pPr>
          </a:lstStyle>
          <a:p>
            <a:r>
              <a:rPr lang="en-US" dirty="0">
                <a:latin typeface="Century Gothic"/>
                <a:cs typeface="Century Gothic"/>
              </a:rPr>
              <a:t>Downstream Solutions</a:t>
            </a:r>
          </a:p>
        </p:txBody>
      </p:sp>
      <p:sp>
        <p:nvSpPr>
          <p:cNvPr id="2" name="TextBox 1"/>
          <p:cNvSpPr txBox="1"/>
          <p:nvPr/>
        </p:nvSpPr>
        <p:spPr>
          <a:xfrm>
            <a:off x="42335" y="6505224"/>
            <a:ext cx="9472402" cy="369332"/>
          </a:xfrm>
          <a:prstGeom prst="rect">
            <a:avLst/>
          </a:prstGeom>
          <a:noFill/>
        </p:spPr>
        <p:txBody>
          <a:bodyPr wrap="none" rtlCol="0">
            <a:spAutoFit/>
          </a:bodyPr>
          <a:lstStyle/>
          <a:p>
            <a:r>
              <a:rPr lang="en-US" dirty="0">
                <a:latin typeface="Tahoma"/>
                <a:cs typeface="Tahoma"/>
              </a:rPr>
              <a:t>(A Public Health parable, credited to Irving Zola, and illustrated in Upstream by Dan Heath)</a:t>
            </a:r>
          </a:p>
        </p:txBody>
      </p:sp>
    </p:spTree>
    <p:extLst>
      <p:ext uri="{BB962C8B-B14F-4D97-AF65-F5344CB8AC3E}">
        <p14:creationId xmlns:p14="http://schemas.microsoft.com/office/powerpoint/2010/main" val="20657262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2743" y="529091"/>
            <a:ext cx="6618514" cy="867492"/>
          </a:xfrm>
        </p:spPr>
        <p:txBody>
          <a:bodyPr>
            <a:noAutofit/>
          </a:bodyPr>
          <a:lstStyle/>
          <a:p>
            <a:r>
              <a:rPr lang="en-US" dirty="0"/>
              <a:t>Need for Aligned Approaches for Social-Emotional-Behavioral (SEB) Health</a:t>
            </a:r>
          </a:p>
        </p:txBody>
      </p:sp>
      <p:sp>
        <p:nvSpPr>
          <p:cNvPr id="3" name="Content Placeholder 2"/>
          <p:cNvSpPr>
            <a:spLocks noGrp="1"/>
          </p:cNvSpPr>
          <p:nvPr>
            <p:ph idx="1"/>
          </p:nvPr>
        </p:nvSpPr>
        <p:spPr/>
        <p:txBody>
          <a:bodyPr>
            <a:noAutofit/>
          </a:bodyPr>
          <a:lstStyle/>
          <a:p>
            <a:pPr marL="0" indent="0" algn="ctr">
              <a:buNone/>
            </a:pPr>
            <a:endParaRPr lang="en-US" sz="3600" dirty="0">
              <a:cs typeface="Calibri" panose="020F0502020204030204" pitchFamily="34" charset="0"/>
            </a:endParaRPr>
          </a:p>
          <a:p>
            <a:pPr marL="0" indent="0" algn="ctr">
              <a:buNone/>
            </a:pPr>
            <a:r>
              <a:rPr lang="en-US" sz="3600" dirty="0">
                <a:solidFill>
                  <a:schemeClr val="accent1"/>
                </a:solidFill>
                <a:cs typeface="Calibri" panose="020F0502020204030204" pitchFamily="34" charset="0"/>
              </a:rPr>
              <a:t>All SEB initiatives integrated </a:t>
            </a:r>
          </a:p>
          <a:p>
            <a:pPr marL="0" indent="0" algn="ctr">
              <a:buNone/>
            </a:pPr>
            <a:r>
              <a:rPr lang="en-US" sz="3600" dirty="0">
                <a:solidFill>
                  <a:schemeClr val="accent1"/>
                </a:solidFill>
                <a:cs typeface="Calibri" panose="020F0502020204030204" pitchFamily="34" charset="0"/>
              </a:rPr>
              <a:t>using one framework</a:t>
            </a:r>
          </a:p>
          <a:p>
            <a:pPr marL="0" indent="0">
              <a:buNone/>
            </a:pPr>
            <a:endParaRPr lang="en-US" sz="2800" dirty="0">
              <a:cs typeface="Calibri" panose="020F0502020204030204" pitchFamily="34" charset="0"/>
            </a:endParaRPr>
          </a:p>
        </p:txBody>
      </p:sp>
      <p:sp>
        <p:nvSpPr>
          <p:cNvPr id="4" name="TextBox 3">
            <a:extLst>
              <a:ext uri="{FF2B5EF4-FFF2-40B4-BE49-F238E27FC236}">
                <a16:creationId xmlns:a16="http://schemas.microsoft.com/office/drawing/2014/main" id="{3527AD37-67AC-0D4D-9AC5-728B53C0400F}"/>
              </a:ext>
            </a:extLst>
          </p:cNvPr>
          <p:cNvSpPr txBox="1"/>
          <p:nvPr/>
        </p:nvSpPr>
        <p:spPr>
          <a:xfrm>
            <a:off x="285750" y="4722917"/>
            <a:ext cx="8229600" cy="1600438"/>
          </a:xfrm>
          <a:prstGeom prst="rect">
            <a:avLst/>
          </a:prstGeom>
          <a:noFill/>
        </p:spPr>
        <p:txBody>
          <a:bodyPr wrap="square" rtlCol="0">
            <a:spAutoFit/>
          </a:bodyPr>
          <a:lstStyle/>
          <a:p>
            <a:r>
              <a:rPr lang="en-US" altLang="en-US" sz="1600" b="1" dirty="0"/>
              <a:t>*Possible resource:</a:t>
            </a:r>
          </a:p>
          <a:p>
            <a:r>
              <a:rPr lang="en-US" altLang="en-US" sz="1600" b="1" dirty="0"/>
              <a:t>Technical Guide for Alignment of Initiatives, Programs and Practices in School Districts </a:t>
            </a:r>
            <a:br>
              <a:rPr lang="en-US" altLang="en-US" sz="2000" dirty="0"/>
            </a:br>
            <a:r>
              <a:rPr lang="en-US" altLang="en-US" sz="1200" dirty="0"/>
              <a:t>(OSEP </a:t>
            </a:r>
            <a:r>
              <a:rPr lang="en-US" altLang="en-US" sz="1200" i="1" dirty="0"/>
              <a:t>Technical Assistance Center on PBIS, 2017)</a:t>
            </a:r>
            <a:br>
              <a:rPr lang="en-US" altLang="en-US" sz="1200" i="1" dirty="0"/>
            </a:br>
            <a:r>
              <a:rPr lang="en-US" dirty="0">
                <a:hlinkClick r:id="rId3"/>
              </a:rPr>
              <a:t> https://www.pbis.org/resource/technical-guide-for-alignment-of-initiatives-programs-and-practices-in-school-districts</a:t>
            </a:r>
            <a:endParaRPr lang="en-US" dirty="0"/>
          </a:p>
          <a:p>
            <a:endParaRPr lang="en-US" dirty="0"/>
          </a:p>
        </p:txBody>
      </p:sp>
      <p:sp>
        <p:nvSpPr>
          <p:cNvPr id="5" name="Slide Number Placeholder 4"/>
          <p:cNvSpPr>
            <a:spLocks noGrp="1"/>
          </p:cNvSpPr>
          <p:nvPr>
            <p:ph type="sldNum" sz="quarter" idx="10"/>
          </p:nvPr>
        </p:nvSpPr>
        <p:spPr/>
        <p:txBody>
          <a:bodyPr/>
          <a:lstStyle/>
          <a:p>
            <a:fld id="{48F63A3B-78C7-47BE-AE5E-E10140E04643}" type="slidenum">
              <a:rPr lang="en-US" smtClean="0"/>
              <a:pPr/>
              <a:t>9</a:t>
            </a:fld>
            <a:endParaRPr lang="en-US" dirty="0"/>
          </a:p>
        </p:txBody>
      </p:sp>
    </p:spTree>
    <p:extLst>
      <p:ext uri="{BB962C8B-B14F-4D97-AF65-F5344CB8AC3E}">
        <p14:creationId xmlns:p14="http://schemas.microsoft.com/office/powerpoint/2010/main" val="1795357203"/>
      </p:ext>
    </p:extLst>
  </p:cSld>
  <p:clrMapOvr>
    <a:masterClrMapping/>
  </p:clrMapOvr>
</p:sld>
</file>

<file path=ppt/theme/theme1.xml><?xml version="1.0" encoding="utf-8"?>
<a:theme xmlns:a="http://schemas.openxmlformats.org/drawingml/2006/main" name="MWPBIS Theme July 2019">
  <a:themeElements>
    <a:clrScheme name="MWPBIS 2019 Colors4">
      <a:dk1>
        <a:srgbClr val="4769B2"/>
      </a:dk1>
      <a:lt1>
        <a:srgbClr val="FFFFFF"/>
      </a:lt1>
      <a:dk2>
        <a:srgbClr val="233557"/>
      </a:dk2>
      <a:lt2>
        <a:srgbClr val="B4C2E0"/>
      </a:lt2>
      <a:accent1>
        <a:srgbClr val="000000"/>
      </a:accent1>
      <a:accent2>
        <a:srgbClr val="A4A5A4"/>
      </a:accent2>
      <a:accent3>
        <a:srgbClr val="70AD47"/>
      </a:accent3>
      <a:accent4>
        <a:srgbClr val="FFC000"/>
      </a:accent4>
      <a:accent5>
        <a:srgbClr val="5A9AD4"/>
      </a:accent5>
      <a:accent6>
        <a:srgbClr val="ED7D31"/>
      </a:accent6>
      <a:hlink>
        <a:srgbClr val="4769B2"/>
      </a:hlink>
      <a:folHlink>
        <a:srgbClr val="4769B2"/>
      </a:folHlink>
    </a:clrScheme>
    <a:fontScheme name="Tw Cen MT">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WPBIS Theme July 2019" id="{FF2DB7A3-8B43-8042-9522-E7E8F031206E}" vid="{5A6DFA34-F51E-6246-9A58-35D33F2C20FF}"/>
    </a:ext>
  </a:extLst>
</a:theme>
</file>

<file path=ppt/theme/theme2.xml><?xml version="1.0" encoding="utf-8"?>
<a:theme xmlns:a="http://schemas.openxmlformats.org/drawingml/2006/main" name="1_MWPBIS Light">
  <a:themeElements>
    <a:clrScheme name="MWPBIS 2019 Colors4">
      <a:dk1>
        <a:srgbClr val="4769B2"/>
      </a:dk1>
      <a:lt1>
        <a:srgbClr val="FFFFFF"/>
      </a:lt1>
      <a:dk2>
        <a:srgbClr val="233557"/>
      </a:dk2>
      <a:lt2>
        <a:srgbClr val="B4C2E0"/>
      </a:lt2>
      <a:accent1>
        <a:srgbClr val="000000"/>
      </a:accent1>
      <a:accent2>
        <a:srgbClr val="A4A5A4"/>
      </a:accent2>
      <a:accent3>
        <a:srgbClr val="70AD47"/>
      </a:accent3>
      <a:accent4>
        <a:srgbClr val="FFC000"/>
      </a:accent4>
      <a:accent5>
        <a:srgbClr val="5A9AD4"/>
      </a:accent5>
      <a:accent6>
        <a:srgbClr val="ED7D31"/>
      </a:accent6>
      <a:hlink>
        <a:srgbClr val="4769B2"/>
      </a:hlink>
      <a:folHlink>
        <a:srgbClr val="4769B2"/>
      </a:folHlink>
    </a:clrScheme>
    <a:fontScheme name="Tw Cen MT">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MWPBIS Theme July 2019</Template>
  <TotalTime>10132</TotalTime>
  <Words>1709</Words>
  <Application>Microsoft Office PowerPoint</Application>
  <PresentationFormat>On-screen Show (4:3)</PresentationFormat>
  <Paragraphs>219</Paragraphs>
  <Slides>30</Slides>
  <Notes>23</Notes>
  <HiddenSlides>0</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30</vt:i4>
      </vt:variant>
    </vt:vector>
  </HeadingPairs>
  <TitlesOfParts>
    <vt:vector size="47" baseType="lpstr">
      <vt:lpstr>ＭＳ Ｐゴシック</vt:lpstr>
      <vt:lpstr>Arial</vt:lpstr>
      <vt:lpstr>Calibri</vt:lpstr>
      <vt:lpstr>Century Gothic</vt:lpstr>
      <vt:lpstr>Lato</vt:lpstr>
      <vt:lpstr>Libre Franklin</vt:lpstr>
      <vt:lpstr>orig_brandongrotesqueregular</vt:lpstr>
      <vt:lpstr>Palatino Linotype</vt:lpstr>
      <vt:lpstr>Questrial</vt:lpstr>
      <vt:lpstr>System Font Regular</vt:lpstr>
      <vt:lpstr>Tahoma</vt:lpstr>
      <vt:lpstr>Times New Roman</vt:lpstr>
      <vt:lpstr>Tw Cen MT</vt:lpstr>
      <vt:lpstr>Twentieth Century</vt:lpstr>
      <vt:lpstr>Verdana</vt:lpstr>
      <vt:lpstr>MWPBIS Theme July 2019</vt:lpstr>
      <vt:lpstr>1_MWPBIS Light</vt:lpstr>
      <vt:lpstr>2020 Annual VTPBIS Virtual Forum   October 7th, 2020 </vt:lpstr>
      <vt:lpstr>PowerPoint Presentation</vt:lpstr>
      <vt:lpstr>Who are we?</vt:lpstr>
      <vt:lpstr>What is the Vermont Project AWARE grant? </vt:lpstr>
      <vt:lpstr>You will need the following in your breakout groups:</vt:lpstr>
      <vt:lpstr>   BREAKOUT ROOM: 3 MINUTES     IDENTIFY:  FACILITATOR/PHOTO CAPTURER/NOTETAKER for ACTION PLANNER/Person who will report out to larger group  </vt:lpstr>
      <vt:lpstr>PowerPoint Presentation</vt:lpstr>
      <vt:lpstr>Upstream Solutions</vt:lpstr>
      <vt:lpstr>Need for Aligned Approaches for Social-Emotional-Behavioral (SEB) Health</vt:lpstr>
      <vt:lpstr>All Students -- All Needs A Preventative Approach</vt:lpstr>
      <vt:lpstr>Why Use a MTSS/PBIS Framework To integrate mental health, trauma-informed approaches, and SEL competencies?</vt:lpstr>
      <vt:lpstr>Focusing on the systems</vt:lpstr>
      <vt:lpstr>IN CHAT</vt:lpstr>
      <vt:lpstr>The Interconnected Systems Framework (ISF)</vt:lpstr>
      <vt:lpstr>PowerPoint Presentation</vt:lpstr>
      <vt:lpstr>We will not fix Tier 1 with  Tiers 2 or 3</vt:lpstr>
      <vt:lpstr>Address challenges with a framework, not isolated, standalone programs</vt:lpstr>
      <vt:lpstr>Almost Doesn’t Support our Work</vt:lpstr>
      <vt:lpstr>Benefits of ISF</vt:lpstr>
      <vt:lpstr>Team Time in Breakout Room: 10 Minutes</vt:lpstr>
      <vt:lpstr>What can your team share to support our collective planning &amp; learning?</vt:lpstr>
      <vt:lpstr>PowerPoint Presentation</vt:lpstr>
      <vt:lpstr>The Reasons to have a DCLT</vt:lpstr>
      <vt:lpstr>PowerPoint Presentation</vt:lpstr>
      <vt:lpstr>Academic MTSS Director</vt:lpstr>
      <vt:lpstr>PowerPoint Presentation</vt:lpstr>
      <vt:lpstr>PowerPoint Presentation</vt:lpstr>
      <vt:lpstr>Team Time in Breakout Room: 10 minutes</vt:lpstr>
      <vt:lpstr>What can your team share to support our collective planning &amp; learning?</vt:lpstr>
      <vt:lpstr>Whole Group Discussion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2020 Annual VTPBIS Virtual Forum   October 7th, 2020</dc:title>
  <dc:creator>Microsoft Office User</dc:creator>
  <cp:lastModifiedBy>KymAsam</cp:lastModifiedBy>
  <cp:revision>31</cp:revision>
  <dcterms:created xsi:type="dcterms:W3CDTF">2020-09-18T18:21:21Z</dcterms:created>
  <dcterms:modified xsi:type="dcterms:W3CDTF">2020-10-06T12:00:03Z</dcterms:modified>
</cp:coreProperties>
</file>